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12192000" cy="6858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50" d="100"/>
          <a:sy n="50" d="100"/>
        </p:scale>
        <p:origin x="1224" y="662"/>
      </p:cViewPr>
      <p:guideLst>
        <p:guide orient="horz" pos="29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61AC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61AC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61AC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03630" cy="826135"/>
          </a:xfrm>
          <a:custGeom>
            <a:avLst/>
            <a:gdLst/>
            <a:ahLst/>
            <a:cxnLst/>
            <a:rect l="l" t="t" r="r" b="b"/>
            <a:pathLst>
              <a:path w="1103630" h="826135">
                <a:moveTo>
                  <a:pt x="1103376" y="0"/>
                </a:moveTo>
                <a:lnTo>
                  <a:pt x="0" y="0"/>
                </a:lnTo>
                <a:lnTo>
                  <a:pt x="0" y="826008"/>
                </a:lnTo>
                <a:lnTo>
                  <a:pt x="1103376" y="0"/>
                </a:lnTo>
                <a:close/>
              </a:path>
            </a:pathLst>
          </a:custGeom>
          <a:solidFill>
            <a:srgbClr val="0061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6724" y="2736849"/>
            <a:ext cx="517855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61AC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444" y="3236976"/>
            <a:ext cx="11344910" cy="3360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9" Type="http://schemas.openxmlformats.org/officeDocument/2006/relationships/image" Target="../media/image79.jpeg"/><Relationship Id="rId38" Type="http://schemas.openxmlformats.org/officeDocument/2006/relationships/image" Target="../media/image78.jpeg"/><Relationship Id="rId37" Type="http://schemas.openxmlformats.org/officeDocument/2006/relationships/image" Target="../media/image77.jpeg"/><Relationship Id="rId36" Type="http://schemas.openxmlformats.org/officeDocument/2006/relationships/image" Target="../media/image76.png"/><Relationship Id="rId35" Type="http://schemas.openxmlformats.org/officeDocument/2006/relationships/image" Target="../media/image75.png"/><Relationship Id="rId34" Type="http://schemas.openxmlformats.org/officeDocument/2006/relationships/image" Target="../media/image74.png"/><Relationship Id="rId33" Type="http://schemas.openxmlformats.org/officeDocument/2006/relationships/image" Target="../media/image73.png"/><Relationship Id="rId32" Type="http://schemas.openxmlformats.org/officeDocument/2006/relationships/image" Target="../media/image72.png"/><Relationship Id="rId31" Type="http://schemas.openxmlformats.org/officeDocument/2006/relationships/image" Target="../media/image71.png"/><Relationship Id="rId30" Type="http://schemas.openxmlformats.org/officeDocument/2006/relationships/image" Target="../media/image70.png"/><Relationship Id="rId3" Type="http://schemas.openxmlformats.org/officeDocument/2006/relationships/image" Target="../media/image43.png"/><Relationship Id="rId29" Type="http://schemas.openxmlformats.org/officeDocument/2006/relationships/image" Target="../media/image69.png"/><Relationship Id="rId28" Type="http://schemas.openxmlformats.org/officeDocument/2006/relationships/image" Target="../media/image68.png"/><Relationship Id="rId27" Type="http://schemas.openxmlformats.org/officeDocument/2006/relationships/image" Target="../media/image67.png"/><Relationship Id="rId26" Type="http://schemas.openxmlformats.org/officeDocument/2006/relationships/image" Target="../media/image66.png"/><Relationship Id="rId25" Type="http://schemas.openxmlformats.org/officeDocument/2006/relationships/image" Target="../media/image65.png"/><Relationship Id="rId24" Type="http://schemas.openxmlformats.org/officeDocument/2006/relationships/image" Target="../media/image64.png"/><Relationship Id="rId23" Type="http://schemas.openxmlformats.org/officeDocument/2006/relationships/image" Target="../media/image63.png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image" Target="../media/image60.png"/><Relationship Id="rId2" Type="http://schemas.openxmlformats.org/officeDocument/2006/relationships/image" Target="../media/image42.png"/><Relationship Id="rId19" Type="http://schemas.openxmlformats.org/officeDocument/2006/relationships/image" Target="../media/image59.png"/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55.jpeg"/><Relationship Id="rId14" Type="http://schemas.openxmlformats.org/officeDocument/2006/relationships/image" Target="../media/image54.png"/><Relationship Id="rId13" Type="http://schemas.openxmlformats.org/officeDocument/2006/relationships/image" Target="../media/image53.jpeg"/><Relationship Id="rId12" Type="http://schemas.openxmlformats.org/officeDocument/2006/relationships/image" Target="../media/image52.png"/><Relationship Id="rId11" Type="http://schemas.openxmlformats.org/officeDocument/2006/relationships/image" Target="../media/image51.jpe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94.jpe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image" Target="../media/image10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23.jpeg"/><Relationship Id="rId14" Type="http://schemas.openxmlformats.org/officeDocument/2006/relationships/image" Target="../media/image122.jpeg"/><Relationship Id="rId13" Type="http://schemas.openxmlformats.org/officeDocument/2006/relationships/image" Target="../media/image121.png"/><Relationship Id="rId12" Type="http://schemas.openxmlformats.org/officeDocument/2006/relationships/image" Target="../media/image120.jpe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jpeg"/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image" Target="../media/image1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image" Target="../media/image13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image" Target="../media/image15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image" Target="../media/image157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9.png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png"/><Relationship Id="rId8" Type="http://schemas.openxmlformats.org/officeDocument/2006/relationships/image" Target="../media/image187.jpeg"/><Relationship Id="rId7" Type="http://schemas.openxmlformats.org/officeDocument/2006/relationships/image" Target="../media/image186.png"/><Relationship Id="rId6" Type="http://schemas.openxmlformats.org/officeDocument/2006/relationships/image" Target="../media/image185.jpeg"/><Relationship Id="rId5" Type="http://schemas.openxmlformats.org/officeDocument/2006/relationships/image" Target="../media/image184.png"/><Relationship Id="rId4" Type="http://schemas.openxmlformats.org/officeDocument/2006/relationships/image" Target="../media/image183.jpeg"/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91.jpeg"/><Relationship Id="rId11" Type="http://schemas.openxmlformats.org/officeDocument/2006/relationships/image" Target="../media/image190.png"/><Relationship Id="rId10" Type="http://schemas.openxmlformats.org/officeDocument/2006/relationships/image" Target="../media/image189.jpeg"/><Relationship Id="rId1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image" Target="../media/image199.jpeg"/><Relationship Id="rId7" Type="http://schemas.openxmlformats.org/officeDocument/2006/relationships/image" Target="../media/image198.png"/><Relationship Id="rId6" Type="http://schemas.openxmlformats.org/officeDocument/2006/relationships/image" Target="../media/image197.jpeg"/><Relationship Id="rId5" Type="http://schemas.openxmlformats.org/officeDocument/2006/relationships/image" Target="../media/image196.png"/><Relationship Id="rId4" Type="http://schemas.openxmlformats.org/officeDocument/2006/relationships/image" Target="../media/image195.jpeg"/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3.jpeg"/><Relationship Id="rId11" Type="http://schemas.openxmlformats.org/officeDocument/2006/relationships/image" Target="../media/image202.png"/><Relationship Id="rId10" Type="http://schemas.openxmlformats.org/officeDocument/2006/relationships/image" Target="../media/image201.jpeg"/><Relationship Id="rId1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image" Target="../media/image199.jpeg"/><Relationship Id="rId7" Type="http://schemas.openxmlformats.org/officeDocument/2006/relationships/image" Target="../media/image198.png"/><Relationship Id="rId6" Type="http://schemas.openxmlformats.org/officeDocument/2006/relationships/image" Target="../media/image197.jpeg"/><Relationship Id="rId5" Type="http://schemas.openxmlformats.org/officeDocument/2006/relationships/image" Target="../media/image196.png"/><Relationship Id="rId4" Type="http://schemas.openxmlformats.org/officeDocument/2006/relationships/image" Target="../media/image195.jpeg"/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3.jpeg"/><Relationship Id="rId11" Type="http://schemas.openxmlformats.org/officeDocument/2006/relationships/image" Target="../media/image202.png"/><Relationship Id="rId10" Type="http://schemas.openxmlformats.org/officeDocument/2006/relationships/image" Target="../media/image201.jpeg"/><Relationship Id="rId1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2.png"/><Relationship Id="rId8" Type="http://schemas.openxmlformats.org/officeDocument/2006/relationships/image" Target="../media/image211.png"/><Relationship Id="rId7" Type="http://schemas.openxmlformats.org/officeDocument/2006/relationships/image" Target="../media/image210.png"/><Relationship Id="rId6" Type="http://schemas.openxmlformats.org/officeDocument/2006/relationships/image" Target="../media/image209.png"/><Relationship Id="rId5" Type="http://schemas.openxmlformats.org/officeDocument/2006/relationships/image" Target="../media/image208.jpeg"/><Relationship Id="rId4" Type="http://schemas.openxmlformats.org/officeDocument/2006/relationships/image" Target="../media/image207.jpeg"/><Relationship Id="rId3" Type="http://schemas.openxmlformats.org/officeDocument/2006/relationships/image" Target="../media/image206.png"/><Relationship Id="rId2" Type="http://schemas.openxmlformats.org/officeDocument/2006/relationships/image" Target="../media/image205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4.jpeg"/><Relationship Id="rId10" Type="http://schemas.openxmlformats.org/officeDocument/2006/relationships/image" Target="../media/image213.png"/><Relationship Id="rId1" Type="http://schemas.openxmlformats.org/officeDocument/2006/relationships/image" Target="../media/image20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1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4680" y="0"/>
            <a:ext cx="12192000" cy="6858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rgbClr val="4F81BD">
                <a:shade val="50000"/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43200" y="2819400"/>
            <a:ext cx="67056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95"/>
              </a:spcBef>
            </a:pPr>
            <a:r>
              <a:rPr sz="6000" spc="-5" dirty="0" err="1">
                <a:solidFill>
                  <a:schemeClr val="bg1"/>
                </a:solidFill>
              </a:rPr>
              <a:t>数据中台解决方案</a:t>
            </a:r>
            <a:endParaRPr sz="6000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017" y="882141"/>
            <a:ext cx="386334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</a:t>
            </a:r>
            <a:r>
              <a:rPr sz="1400" dirty="0" err="1">
                <a:latin typeface="微软雅黑" panose="020B0503020204020204" charset="-122"/>
                <a:cs typeface="微软雅黑" panose="020B0503020204020204" charset="-122"/>
              </a:rPr>
              <a:t>数据中台基于大数</a:t>
            </a:r>
            <a:r>
              <a:rPr sz="1400" spc="-15" dirty="0" err="1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 err="1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spc="-10" dirty="0" err="1">
                <a:latin typeface="Arial" panose="020B0604020202020204"/>
                <a:cs typeface="Arial" panose="020B0604020202020204"/>
              </a:rPr>
              <a:t>AI</a:t>
            </a:r>
            <a:r>
              <a:rPr sz="1400" dirty="0" err="1">
                <a:latin typeface="微软雅黑" panose="020B0503020204020204" charset="-122"/>
                <a:cs typeface="微软雅黑" panose="020B0503020204020204" charset="-122"/>
              </a:rPr>
              <a:t>等新</a:t>
            </a:r>
            <a:r>
              <a:rPr sz="1400" spc="-15" dirty="0" err="1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 err="1">
                <a:latin typeface="微软雅黑" panose="020B0503020204020204" charset="-122"/>
                <a:cs typeface="微软雅黑" panose="020B0503020204020204" charset="-122"/>
              </a:rPr>
              <a:t>技术</a:t>
            </a:r>
            <a:r>
              <a:rPr sz="1400" spc="-15" dirty="0" err="1">
                <a:latin typeface="微软雅黑" panose="020B0503020204020204" charset="-122"/>
                <a:cs typeface="微软雅黑" panose="020B0503020204020204" charset="-122"/>
              </a:rPr>
              <a:t>构</a:t>
            </a:r>
            <a:r>
              <a:rPr sz="1400" dirty="0" err="1">
                <a:latin typeface="微软雅黑" panose="020B0503020204020204" charset="-122"/>
                <a:cs typeface="微软雅黑" panose="020B0503020204020204" charset="-122"/>
              </a:rPr>
              <a:t>建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技术架构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0014204" y="1408175"/>
            <a:ext cx="2042160" cy="3549650"/>
          </a:xfrm>
          <a:custGeom>
            <a:avLst/>
            <a:gdLst/>
            <a:ahLst/>
            <a:cxnLst/>
            <a:rect l="l" t="t" r="r" b="b"/>
            <a:pathLst>
              <a:path w="2042159" h="3549650">
                <a:moveTo>
                  <a:pt x="0" y="3549396"/>
                </a:moveTo>
                <a:lnTo>
                  <a:pt x="2042159" y="3549396"/>
                </a:lnTo>
                <a:lnTo>
                  <a:pt x="2042159" y="0"/>
                </a:lnTo>
                <a:lnTo>
                  <a:pt x="0" y="0"/>
                </a:lnTo>
                <a:lnTo>
                  <a:pt x="0" y="3549396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87140" y="1408175"/>
            <a:ext cx="6122035" cy="1175385"/>
          </a:xfrm>
          <a:custGeom>
            <a:avLst/>
            <a:gdLst/>
            <a:ahLst/>
            <a:cxnLst/>
            <a:rect l="l" t="t" r="r" b="b"/>
            <a:pathLst>
              <a:path w="6122034" h="1175385">
                <a:moveTo>
                  <a:pt x="0" y="1175003"/>
                </a:moveTo>
                <a:lnTo>
                  <a:pt x="6121908" y="1175003"/>
                </a:lnTo>
                <a:lnTo>
                  <a:pt x="6121908" y="0"/>
                </a:lnTo>
                <a:lnTo>
                  <a:pt x="0" y="0"/>
                </a:lnTo>
                <a:lnTo>
                  <a:pt x="0" y="1175003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87140" y="2662427"/>
            <a:ext cx="6122035" cy="1272540"/>
          </a:xfrm>
          <a:custGeom>
            <a:avLst/>
            <a:gdLst/>
            <a:ahLst/>
            <a:cxnLst/>
            <a:rect l="l" t="t" r="r" b="b"/>
            <a:pathLst>
              <a:path w="6122034" h="1272539">
                <a:moveTo>
                  <a:pt x="0" y="1272540"/>
                </a:moveTo>
                <a:lnTo>
                  <a:pt x="6121908" y="1272540"/>
                </a:lnTo>
                <a:lnTo>
                  <a:pt x="612190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87140" y="4030979"/>
            <a:ext cx="2021205" cy="927100"/>
          </a:xfrm>
          <a:custGeom>
            <a:avLst/>
            <a:gdLst/>
            <a:ahLst/>
            <a:cxnLst/>
            <a:rect l="l" t="t" r="r" b="b"/>
            <a:pathLst>
              <a:path w="2021204" h="927100">
                <a:moveTo>
                  <a:pt x="0" y="926591"/>
                </a:moveTo>
                <a:lnTo>
                  <a:pt x="2020824" y="926591"/>
                </a:lnTo>
                <a:lnTo>
                  <a:pt x="2020824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67984" y="4030979"/>
            <a:ext cx="1931035" cy="927100"/>
          </a:xfrm>
          <a:custGeom>
            <a:avLst/>
            <a:gdLst/>
            <a:ahLst/>
            <a:cxnLst/>
            <a:rect l="l" t="t" r="r" b="b"/>
            <a:pathLst>
              <a:path w="1931034" h="927100">
                <a:moveTo>
                  <a:pt x="0" y="926591"/>
                </a:moveTo>
                <a:lnTo>
                  <a:pt x="1930908" y="926591"/>
                </a:lnTo>
                <a:lnTo>
                  <a:pt x="1930908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58911" y="4030979"/>
            <a:ext cx="1850389" cy="927100"/>
          </a:xfrm>
          <a:custGeom>
            <a:avLst/>
            <a:gdLst/>
            <a:ahLst/>
            <a:cxnLst/>
            <a:rect l="l" t="t" r="r" b="b"/>
            <a:pathLst>
              <a:path w="1850390" h="927100">
                <a:moveTo>
                  <a:pt x="0" y="926591"/>
                </a:moveTo>
                <a:lnTo>
                  <a:pt x="1850136" y="926591"/>
                </a:lnTo>
                <a:lnTo>
                  <a:pt x="1850136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ln w="9144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25839" y="4425284"/>
            <a:ext cx="632061" cy="4444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15599" y="3221093"/>
            <a:ext cx="413385" cy="332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56532" y="3092195"/>
            <a:ext cx="778763" cy="1196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06603" y="3228070"/>
            <a:ext cx="411908" cy="327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3176" y="3072383"/>
            <a:ext cx="798576" cy="1281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27321" y="3235737"/>
            <a:ext cx="296465" cy="306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0744" y="3092195"/>
            <a:ext cx="778763" cy="1196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63366" y="3211067"/>
            <a:ext cx="365402" cy="348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81344" y="3092195"/>
            <a:ext cx="778764" cy="1196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60080" y="3276504"/>
            <a:ext cx="425196" cy="212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71104" y="3075432"/>
            <a:ext cx="810768" cy="1232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54579" y="5795771"/>
            <a:ext cx="2466340" cy="344805"/>
          </a:xfrm>
          <a:custGeom>
            <a:avLst/>
            <a:gdLst/>
            <a:ahLst/>
            <a:cxnLst/>
            <a:rect l="l" t="t" r="r" b="b"/>
            <a:pathLst>
              <a:path w="2466340" h="344804">
                <a:moveTo>
                  <a:pt x="0" y="344423"/>
                </a:moveTo>
                <a:lnTo>
                  <a:pt x="2465832" y="344423"/>
                </a:lnTo>
                <a:lnTo>
                  <a:pt x="2465832" y="0"/>
                </a:lnTo>
                <a:lnTo>
                  <a:pt x="0" y="0"/>
                </a:lnTo>
                <a:lnTo>
                  <a:pt x="0" y="3444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9596" y="5795771"/>
            <a:ext cx="2277110" cy="344805"/>
          </a:xfrm>
          <a:custGeom>
            <a:avLst/>
            <a:gdLst/>
            <a:ahLst/>
            <a:cxnLst/>
            <a:rect l="l" t="t" r="r" b="b"/>
            <a:pathLst>
              <a:path w="2277109" h="344804">
                <a:moveTo>
                  <a:pt x="0" y="344423"/>
                </a:moveTo>
                <a:lnTo>
                  <a:pt x="2276855" y="344423"/>
                </a:lnTo>
                <a:lnTo>
                  <a:pt x="2276855" y="0"/>
                </a:lnTo>
                <a:lnTo>
                  <a:pt x="0" y="0"/>
                </a:lnTo>
                <a:lnTo>
                  <a:pt x="0" y="3444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55635" y="5795771"/>
            <a:ext cx="2565400" cy="344805"/>
          </a:xfrm>
          <a:custGeom>
            <a:avLst/>
            <a:gdLst/>
            <a:ahLst/>
            <a:cxnLst/>
            <a:rect l="l" t="t" r="r" b="b"/>
            <a:pathLst>
              <a:path w="2565400" h="344804">
                <a:moveTo>
                  <a:pt x="0" y="344423"/>
                </a:moveTo>
                <a:lnTo>
                  <a:pt x="2564892" y="344423"/>
                </a:lnTo>
                <a:lnTo>
                  <a:pt x="2564892" y="0"/>
                </a:lnTo>
                <a:lnTo>
                  <a:pt x="0" y="0"/>
                </a:lnTo>
                <a:lnTo>
                  <a:pt x="0" y="3444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32660" y="2214372"/>
            <a:ext cx="890015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28088" y="2209800"/>
            <a:ext cx="899160" cy="378460"/>
          </a:xfrm>
          <a:custGeom>
            <a:avLst/>
            <a:gdLst/>
            <a:ahLst/>
            <a:cxnLst/>
            <a:rect l="l" t="t" r="r" b="b"/>
            <a:pathLst>
              <a:path w="899160" h="378460">
                <a:moveTo>
                  <a:pt x="0" y="377951"/>
                </a:moveTo>
                <a:lnTo>
                  <a:pt x="899160" y="377951"/>
                </a:lnTo>
                <a:lnTo>
                  <a:pt x="899160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9143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49067" y="2812931"/>
            <a:ext cx="569594" cy="45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95144" y="3305555"/>
            <a:ext cx="815340" cy="702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74338" y="4117931"/>
            <a:ext cx="1286081" cy="251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04132" y="2054351"/>
            <a:ext cx="2289175" cy="338455"/>
          </a:xfrm>
          <a:custGeom>
            <a:avLst/>
            <a:gdLst/>
            <a:ahLst/>
            <a:cxnLst/>
            <a:rect l="l" t="t" r="r" b="b"/>
            <a:pathLst>
              <a:path w="2289175" h="338455">
                <a:moveTo>
                  <a:pt x="0" y="338327"/>
                </a:moveTo>
                <a:lnTo>
                  <a:pt x="2289048" y="338327"/>
                </a:lnTo>
                <a:lnTo>
                  <a:pt x="228904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04132" y="2054351"/>
            <a:ext cx="2289175" cy="338455"/>
          </a:xfrm>
          <a:custGeom>
            <a:avLst/>
            <a:gdLst/>
            <a:ahLst/>
            <a:cxnLst/>
            <a:rect l="l" t="t" r="r" b="b"/>
            <a:pathLst>
              <a:path w="2289175" h="338455">
                <a:moveTo>
                  <a:pt x="0" y="338327"/>
                </a:moveTo>
                <a:lnTo>
                  <a:pt x="2289048" y="338327"/>
                </a:lnTo>
                <a:lnTo>
                  <a:pt x="228904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192">
            <a:solidFill>
              <a:srgbClr val="FF33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13576" y="2054351"/>
            <a:ext cx="2722245" cy="338455"/>
          </a:xfrm>
          <a:custGeom>
            <a:avLst/>
            <a:gdLst/>
            <a:ahLst/>
            <a:cxnLst/>
            <a:rect l="l" t="t" r="r" b="b"/>
            <a:pathLst>
              <a:path w="2722245" h="338455">
                <a:moveTo>
                  <a:pt x="0" y="338327"/>
                </a:moveTo>
                <a:lnTo>
                  <a:pt x="2721864" y="338327"/>
                </a:lnTo>
                <a:lnTo>
                  <a:pt x="2721864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13576" y="2054351"/>
            <a:ext cx="2722245" cy="338455"/>
          </a:xfrm>
          <a:custGeom>
            <a:avLst/>
            <a:gdLst/>
            <a:ahLst/>
            <a:cxnLst/>
            <a:rect l="l" t="t" r="r" b="b"/>
            <a:pathLst>
              <a:path w="2722245" h="338455">
                <a:moveTo>
                  <a:pt x="0" y="338327"/>
                </a:moveTo>
                <a:lnTo>
                  <a:pt x="2721864" y="338327"/>
                </a:lnTo>
                <a:lnTo>
                  <a:pt x="2721864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192">
            <a:solidFill>
              <a:srgbClr val="FF33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63068" y="1403603"/>
          <a:ext cx="11889104" cy="486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330"/>
                <a:gridCol w="2038349"/>
                <a:gridCol w="6325235"/>
                <a:gridCol w="2028190"/>
              </a:tblGrid>
              <a:tr h="645866">
                <a:tc>
                  <a:txBody>
                    <a:bodyPr/>
                    <a:lstStyle/>
                    <a:p>
                      <a:pPr marL="309245" marR="359410" indent="1123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Cloud  </a:t>
                      </a:r>
                      <a:r>
                        <a:rPr sz="16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sz="16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e</a:t>
                      </a:r>
                      <a:r>
                        <a:rPr sz="16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cur</a:t>
                      </a:r>
                      <a:r>
                        <a:rPr sz="16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i</a:t>
                      </a: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ty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0033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</a:tcPr>
                </a:tc>
                <a:tc rowSpan="8"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DEVOPS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CLIENT</a:t>
                      </a:r>
                      <a:r>
                        <a:rPr sz="16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APPLICATIONS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63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Open</a:t>
                      </a:r>
                      <a:r>
                        <a:rPr sz="16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API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5100" marB="0"/>
                </a:tc>
              </a:tr>
              <a:tr h="374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2072005" algn="l"/>
                        </a:tabLst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APP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STORE	HYBRID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APPLICATIONS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588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712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126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MICRO SERVICES</a:t>
                      </a:r>
                      <a:r>
                        <a:rPr sz="16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ARCHITECTURE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953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137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6544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1072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7493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Cloud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R="7366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Operation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985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tabLst>
                          <a:tab pos="2359660" algn="l"/>
                          <a:tab pos="4455795" algn="l"/>
                        </a:tabLst>
                      </a:pPr>
                      <a:r>
                        <a:rPr sz="11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	</a:t>
                      </a:r>
                      <a:r>
                        <a:rPr sz="1650" b="1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CONTAINER	CONNECTED</a:t>
                      </a:r>
                      <a:endParaRPr sz="1650" baseline="5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tabLst>
                          <a:tab pos="2359660" algn="l"/>
                          <a:tab pos="4455795" algn="l"/>
                        </a:tabLst>
                      </a:pPr>
                      <a:r>
                        <a:rPr sz="11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AS</a:t>
                      </a:r>
                      <a:r>
                        <a:rPr sz="1100" b="1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1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SERVICE	</a:t>
                      </a:r>
                      <a:r>
                        <a:rPr sz="1650" b="1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AS</a:t>
                      </a:r>
                      <a:r>
                        <a:rPr sz="1650" b="1" spc="-7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50" b="1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 SERVCE	AS A</a:t>
                      </a:r>
                      <a:r>
                        <a:rPr sz="1650" b="1" spc="-52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50" b="1" spc="-7" baseline="500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SERVICE</a:t>
                      </a:r>
                      <a:endParaRPr sz="1650" baseline="5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175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vMerge="1">
                  <a:tcPr marL="0" marR="0" marT="16510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0">
                <a:tc vMerge="1"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T w="9525" cap="flat" cmpd="sng" algn="ctr">
                      <a:solidFill>
                        <a:srgbClr val="6F2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32816">
                <a:tc vMerge="1"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600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 CENTER OPERATING</a:t>
                      </a:r>
                      <a:r>
                        <a:rPr sz="1600" spc="4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spc="-10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SYSTEM(DCOS)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8763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0">
                <a:tc vMerge="1"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48365">
                <a:tc vMerge="1"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 marL="2127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DISTRIBUTED </a:t>
                      </a:r>
                      <a:r>
                        <a:rPr sz="1400" b="1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AND ELASTIC</a:t>
                      </a:r>
                      <a:r>
                        <a:rPr sz="1400" b="1" spc="-5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00AFE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COMPUTING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40716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4014470" algn="l"/>
                          <a:tab pos="6892925" algn="l"/>
                        </a:tabLst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Private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Cloud	Managed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Cloud	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Public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Cloud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683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rowSpan="2" hMerge="1">
                  <a:tcPr marL="0" marR="0" marT="0" marB="0"/>
                </a:tc>
                <a:tc rowSpan="2" hMerge="1">
                  <a:tcPr marL="0" marR="0" marT="0" marB="0"/>
                </a:tc>
              </a:tr>
              <a:tr h="5953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vMerge="1" gridSpan="3">
                  <a:tcPr marL="0" marR="0" marT="36830" marB="0">
                    <a:lnL w="9525">
                      <a:solidFill>
                        <a:srgbClr val="6F2F9F"/>
                      </a:solidFill>
                      <a:prstDash val="solid"/>
                    </a:lnL>
                    <a:lnR w="9525">
                      <a:solidFill>
                        <a:srgbClr val="6F2F9F"/>
                      </a:solidFill>
                      <a:prstDash val="solid"/>
                    </a:lnR>
                    <a:lnT w="9525">
                      <a:solidFill>
                        <a:srgbClr val="6F2F9F"/>
                      </a:solidFill>
                      <a:prstDash val="solid"/>
                    </a:lnT>
                    <a:lnB w="9525">
                      <a:solidFill>
                        <a:srgbClr val="6F2F9F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 hMerge="1">
                  <a:tcPr marL="0" marR="0" marT="0" marB="0"/>
                </a:tc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10484537" y="2085754"/>
            <a:ext cx="1153803" cy="1082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5616" y="4542033"/>
            <a:ext cx="918072" cy="2946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520683" y="4480559"/>
            <a:ext cx="359664" cy="38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756392" y="5890259"/>
            <a:ext cx="108203" cy="1082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007852" y="5890259"/>
            <a:ext cx="108203" cy="1082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57788" y="5890259"/>
            <a:ext cx="108203" cy="1082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710671" y="4491228"/>
            <a:ext cx="108203" cy="1082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960607" y="4491228"/>
            <a:ext cx="108203" cy="1082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212068" y="4491228"/>
            <a:ext cx="108203" cy="1082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054083" y="3378708"/>
            <a:ext cx="108204" cy="1082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304019" y="3378708"/>
            <a:ext cx="108203" cy="1082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555480" y="3378708"/>
            <a:ext cx="108203" cy="108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133331" y="4637532"/>
            <a:ext cx="74675" cy="92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307068" y="4637532"/>
            <a:ext cx="74675" cy="929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480804" y="4637532"/>
            <a:ext cx="74675" cy="929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78040" y="4657344"/>
            <a:ext cx="74675" cy="92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51776" y="4657344"/>
            <a:ext cx="74675" cy="929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25511" y="4657344"/>
            <a:ext cx="74676" cy="92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96840" y="4623815"/>
            <a:ext cx="74675" cy="92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70576" y="4623815"/>
            <a:ext cx="74675" cy="929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544311" y="4623815"/>
            <a:ext cx="74675" cy="92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21635" y="4643628"/>
            <a:ext cx="108203" cy="1082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71572" y="4643628"/>
            <a:ext cx="108203" cy="1082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23032" y="4643628"/>
            <a:ext cx="108204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339071" y="2205227"/>
            <a:ext cx="74675" cy="929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512807" y="2205227"/>
            <a:ext cx="74675" cy="92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686543" y="2205227"/>
            <a:ext cx="74675" cy="92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7763" y="2249423"/>
            <a:ext cx="864235" cy="419100"/>
          </a:xfrm>
          <a:custGeom>
            <a:avLst/>
            <a:gdLst/>
            <a:ahLst/>
            <a:cxnLst/>
            <a:rect l="l" t="t" r="r" b="b"/>
            <a:pathLst>
              <a:path w="864235" h="419100">
                <a:moveTo>
                  <a:pt x="327507" y="0"/>
                </a:moveTo>
                <a:lnTo>
                  <a:pt x="271325" y="4770"/>
                </a:lnTo>
                <a:lnTo>
                  <a:pt x="219832" y="18311"/>
                </a:lnTo>
                <a:lnTo>
                  <a:pt x="174777" y="39465"/>
                </a:lnTo>
                <a:lnTo>
                  <a:pt x="137909" y="67074"/>
                </a:lnTo>
                <a:lnTo>
                  <a:pt x="110978" y="99983"/>
                </a:lnTo>
                <a:lnTo>
                  <a:pt x="95732" y="137033"/>
                </a:lnTo>
                <a:lnTo>
                  <a:pt x="71641" y="141392"/>
                </a:lnTo>
                <a:lnTo>
                  <a:pt x="26297" y="156874"/>
                </a:lnTo>
                <a:lnTo>
                  <a:pt x="1573" y="196659"/>
                </a:lnTo>
                <a:lnTo>
                  <a:pt x="0" y="226440"/>
                </a:lnTo>
                <a:lnTo>
                  <a:pt x="4606" y="276260"/>
                </a:lnTo>
                <a:lnTo>
                  <a:pt x="17951" y="324008"/>
                </a:lnTo>
                <a:lnTo>
                  <a:pt x="39326" y="369137"/>
                </a:lnTo>
                <a:lnTo>
                  <a:pt x="68021" y="411099"/>
                </a:lnTo>
                <a:lnTo>
                  <a:pt x="118402" y="419100"/>
                </a:lnTo>
                <a:lnTo>
                  <a:pt x="788530" y="419100"/>
                </a:lnTo>
                <a:lnTo>
                  <a:pt x="817343" y="381595"/>
                </a:lnTo>
                <a:lnTo>
                  <a:pt x="839544" y="340899"/>
                </a:lnTo>
                <a:lnTo>
                  <a:pt x="855133" y="297584"/>
                </a:lnTo>
                <a:lnTo>
                  <a:pt x="864107" y="252222"/>
                </a:lnTo>
                <a:lnTo>
                  <a:pt x="856945" y="251120"/>
                </a:lnTo>
                <a:lnTo>
                  <a:pt x="850252" y="250555"/>
                </a:lnTo>
                <a:lnTo>
                  <a:pt x="843559" y="250346"/>
                </a:lnTo>
                <a:lnTo>
                  <a:pt x="818756" y="250316"/>
                </a:lnTo>
                <a:lnTo>
                  <a:pt x="823519" y="240984"/>
                </a:lnTo>
                <a:lnTo>
                  <a:pt x="826631" y="230901"/>
                </a:lnTo>
                <a:lnTo>
                  <a:pt x="828327" y="220081"/>
                </a:lnTo>
                <a:lnTo>
                  <a:pt x="828840" y="208534"/>
                </a:lnTo>
                <a:lnTo>
                  <a:pt x="819911" y="169790"/>
                </a:lnTo>
                <a:lnTo>
                  <a:pt x="794898" y="136028"/>
                </a:lnTo>
                <a:lnTo>
                  <a:pt x="756463" y="109330"/>
                </a:lnTo>
                <a:lnTo>
                  <a:pt x="750812" y="107314"/>
                </a:lnTo>
                <a:lnTo>
                  <a:pt x="549198" y="107314"/>
                </a:lnTo>
                <a:lnTo>
                  <a:pt x="523238" y="72501"/>
                </a:lnTo>
                <a:lnTo>
                  <a:pt x="486033" y="42931"/>
                </a:lnTo>
                <a:lnTo>
                  <a:pt x="439639" y="20035"/>
                </a:lnTo>
                <a:lnTo>
                  <a:pt x="386111" y="5247"/>
                </a:lnTo>
                <a:lnTo>
                  <a:pt x="327507" y="0"/>
                </a:lnTo>
                <a:close/>
              </a:path>
              <a:path w="864235" h="419100">
                <a:moveTo>
                  <a:pt x="649973" y="85471"/>
                </a:moveTo>
                <a:lnTo>
                  <a:pt x="622179" y="86919"/>
                </a:lnTo>
                <a:lnTo>
                  <a:pt x="595804" y="91154"/>
                </a:lnTo>
                <a:lnTo>
                  <a:pt x="571320" y="98008"/>
                </a:lnTo>
                <a:lnTo>
                  <a:pt x="549198" y="107314"/>
                </a:lnTo>
                <a:lnTo>
                  <a:pt x="750812" y="107314"/>
                </a:lnTo>
                <a:lnTo>
                  <a:pt x="707267" y="91783"/>
                </a:lnTo>
                <a:lnTo>
                  <a:pt x="649973" y="85471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2043" y="2124455"/>
            <a:ext cx="954405" cy="678180"/>
          </a:xfrm>
          <a:custGeom>
            <a:avLst/>
            <a:gdLst/>
            <a:ahLst/>
            <a:cxnLst/>
            <a:rect l="l" t="t" r="r" b="b"/>
            <a:pathLst>
              <a:path w="954405" h="678180">
                <a:moveTo>
                  <a:pt x="477012" y="0"/>
                </a:moveTo>
                <a:lnTo>
                  <a:pt x="421539" y="2289"/>
                </a:lnTo>
                <a:lnTo>
                  <a:pt x="367904" y="8986"/>
                </a:lnTo>
                <a:lnTo>
                  <a:pt x="316472" y="19831"/>
                </a:lnTo>
                <a:lnTo>
                  <a:pt x="267605" y="34567"/>
                </a:lnTo>
                <a:lnTo>
                  <a:pt x="221667" y="52935"/>
                </a:lnTo>
                <a:lnTo>
                  <a:pt x="179021" y="74678"/>
                </a:lnTo>
                <a:lnTo>
                  <a:pt x="140031" y="99536"/>
                </a:lnTo>
                <a:lnTo>
                  <a:pt x="105061" y="127251"/>
                </a:lnTo>
                <a:lnTo>
                  <a:pt x="74473" y="157566"/>
                </a:lnTo>
                <a:lnTo>
                  <a:pt x="48632" y="190222"/>
                </a:lnTo>
                <a:lnTo>
                  <a:pt x="27900" y="224960"/>
                </a:lnTo>
                <a:lnTo>
                  <a:pt x="12642" y="261523"/>
                </a:lnTo>
                <a:lnTo>
                  <a:pt x="3221" y="299652"/>
                </a:lnTo>
                <a:lnTo>
                  <a:pt x="0" y="339090"/>
                </a:lnTo>
                <a:lnTo>
                  <a:pt x="3221" y="378527"/>
                </a:lnTo>
                <a:lnTo>
                  <a:pt x="12642" y="416656"/>
                </a:lnTo>
                <a:lnTo>
                  <a:pt x="27900" y="453219"/>
                </a:lnTo>
                <a:lnTo>
                  <a:pt x="48632" y="487957"/>
                </a:lnTo>
                <a:lnTo>
                  <a:pt x="74473" y="520613"/>
                </a:lnTo>
                <a:lnTo>
                  <a:pt x="105061" y="550928"/>
                </a:lnTo>
                <a:lnTo>
                  <a:pt x="140031" y="578643"/>
                </a:lnTo>
                <a:lnTo>
                  <a:pt x="179021" y="603501"/>
                </a:lnTo>
                <a:lnTo>
                  <a:pt x="221667" y="625244"/>
                </a:lnTo>
                <a:lnTo>
                  <a:pt x="267605" y="643612"/>
                </a:lnTo>
                <a:lnTo>
                  <a:pt x="316472" y="658348"/>
                </a:lnTo>
                <a:lnTo>
                  <a:pt x="367904" y="669193"/>
                </a:lnTo>
                <a:lnTo>
                  <a:pt x="421539" y="675890"/>
                </a:lnTo>
                <a:lnTo>
                  <a:pt x="477012" y="678180"/>
                </a:lnTo>
                <a:lnTo>
                  <a:pt x="532484" y="675890"/>
                </a:lnTo>
                <a:lnTo>
                  <a:pt x="586119" y="669193"/>
                </a:lnTo>
                <a:lnTo>
                  <a:pt x="637551" y="658348"/>
                </a:lnTo>
                <a:lnTo>
                  <a:pt x="686418" y="643612"/>
                </a:lnTo>
                <a:lnTo>
                  <a:pt x="711451" y="633603"/>
                </a:lnTo>
                <a:lnTo>
                  <a:pt x="477012" y="633603"/>
                </a:lnTo>
                <a:lnTo>
                  <a:pt x="420780" y="630915"/>
                </a:lnTo>
                <a:lnTo>
                  <a:pt x="366849" y="623084"/>
                </a:lnTo>
                <a:lnTo>
                  <a:pt x="315712" y="610463"/>
                </a:lnTo>
                <a:lnTo>
                  <a:pt x="267862" y="593400"/>
                </a:lnTo>
                <a:lnTo>
                  <a:pt x="223793" y="572247"/>
                </a:lnTo>
                <a:lnTo>
                  <a:pt x="183999" y="547354"/>
                </a:lnTo>
                <a:lnTo>
                  <a:pt x="148972" y="519071"/>
                </a:lnTo>
                <a:lnTo>
                  <a:pt x="119207" y="487750"/>
                </a:lnTo>
                <a:lnTo>
                  <a:pt x="95198" y="453741"/>
                </a:lnTo>
                <a:lnTo>
                  <a:pt x="77437" y="417394"/>
                </a:lnTo>
                <a:lnTo>
                  <a:pt x="66418" y="379060"/>
                </a:lnTo>
                <a:lnTo>
                  <a:pt x="62636" y="339090"/>
                </a:lnTo>
                <a:lnTo>
                  <a:pt x="66418" y="299119"/>
                </a:lnTo>
                <a:lnTo>
                  <a:pt x="77437" y="260785"/>
                </a:lnTo>
                <a:lnTo>
                  <a:pt x="95198" y="224438"/>
                </a:lnTo>
                <a:lnTo>
                  <a:pt x="119207" y="190429"/>
                </a:lnTo>
                <a:lnTo>
                  <a:pt x="148972" y="159108"/>
                </a:lnTo>
                <a:lnTo>
                  <a:pt x="183999" y="130825"/>
                </a:lnTo>
                <a:lnTo>
                  <a:pt x="223793" y="105932"/>
                </a:lnTo>
                <a:lnTo>
                  <a:pt x="267862" y="84779"/>
                </a:lnTo>
                <a:lnTo>
                  <a:pt x="315712" y="67716"/>
                </a:lnTo>
                <a:lnTo>
                  <a:pt x="366849" y="55095"/>
                </a:lnTo>
                <a:lnTo>
                  <a:pt x="420780" y="47264"/>
                </a:lnTo>
                <a:lnTo>
                  <a:pt x="477012" y="44577"/>
                </a:lnTo>
                <a:lnTo>
                  <a:pt x="711451" y="44577"/>
                </a:lnTo>
                <a:lnTo>
                  <a:pt x="686418" y="34567"/>
                </a:lnTo>
                <a:lnTo>
                  <a:pt x="637551" y="19831"/>
                </a:lnTo>
                <a:lnTo>
                  <a:pt x="586119" y="8986"/>
                </a:lnTo>
                <a:lnTo>
                  <a:pt x="532484" y="2289"/>
                </a:lnTo>
                <a:lnTo>
                  <a:pt x="477012" y="0"/>
                </a:lnTo>
                <a:close/>
              </a:path>
              <a:path w="954405" h="678180">
                <a:moveTo>
                  <a:pt x="711451" y="44577"/>
                </a:moveTo>
                <a:lnTo>
                  <a:pt x="477012" y="44577"/>
                </a:lnTo>
                <a:lnTo>
                  <a:pt x="533243" y="47264"/>
                </a:lnTo>
                <a:lnTo>
                  <a:pt x="587174" y="55095"/>
                </a:lnTo>
                <a:lnTo>
                  <a:pt x="638311" y="67716"/>
                </a:lnTo>
                <a:lnTo>
                  <a:pt x="686161" y="84779"/>
                </a:lnTo>
                <a:lnTo>
                  <a:pt x="730230" y="105932"/>
                </a:lnTo>
                <a:lnTo>
                  <a:pt x="770024" y="130825"/>
                </a:lnTo>
                <a:lnTo>
                  <a:pt x="805051" y="159108"/>
                </a:lnTo>
                <a:lnTo>
                  <a:pt x="834816" y="190429"/>
                </a:lnTo>
                <a:lnTo>
                  <a:pt x="858825" y="224438"/>
                </a:lnTo>
                <a:lnTo>
                  <a:pt x="876586" y="260785"/>
                </a:lnTo>
                <a:lnTo>
                  <a:pt x="887605" y="299119"/>
                </a:lnTo>
                <a:lnTo>
                  <a:pt x="891387" y="339090"/>
                </a:lnTo>
                <a:lnTo>
                  <a:pt x="887605" y="379060"/>
                </a:lnTo>
                <a:lnTo>
                  <a:pt x="876586" y="417394"/>
                </a:lnTo>
                <a:lnTo>
                  <a:pt x="858825" y="453741"/>
                </a:lnTo>
                <a:lnTo>
                  <a:pt x="834816" y="487750"/>
                </a:lnTo>
                <a:lnTo>
                  <a:pt x="805051" y="519071"/>
                </a:lnTo>
                <a:lnTo>
                  <a:pt x="770024" y="547354"/>
                </a:lnTo>
                <a:lnTo>
                  <a:pt x="730230" y="572247"/>
                </a:lnTo>
                <a:lnTo>
                  <a:pt x="686161" y="593400"/>
                </a:lnTo>
                <a:lnTo>
                  <a:pt x="638311" y="610463"/>
                </a:lnTo>
                <a:lnTo>
                  <a:pt x="587174" y="623084"/>
                </a:lnTo>
                <a:lnTo>
                  <a:pt x="533243" y="630915"/>
                </a:lnTo>
                <a:lnTo>
                  <a:pt x="477012" y="633603"/>
                </a:lnTo>
                <a:lnTo>
                  <a:pt x="711451" y="633603"/>
                </a:lnTo>
                <a:lnTo>
                  <a:pt x="775002" y="603501"/>
                </a:lnTo>
                <a:lnTo>
                  <a:pt x="813992" y="578643"/>
                </a:lnTo>
                <a:lnTo>
                  <a:pt x="848962" y="550928"/>
                </a:lnTo>
                <a:lnTo>
                  <a:pt x="879550" y="520613"/>
                </a:lnTo>
                <a:lnTo>
                  <a:pt x="905391" y="487957"/>
                </a:lnTo>
                <a:lnTo>
                  <a:pt x="926123" y="453219"/>
                </a:lnTo>
                <a:lnTo>
                  <a:pt x="941381" y="416656"/>
                </a:lnTo>
                <a:lnTo>
                  <a:pt x="950802" y="378527"/>
                </a:lnTo>
                <a:lnTo>
                  <a:pt x="954024" y="339090"/>
                </a:lnTo>
                <a:lnTo>
                  <a:pt x="950802" y="299652"/>
                </a:lnTo>
                <a:lnTo>
                  <a:pt x="941381" y="261523"/>
                </a:lnTo>
                <a:lnTo>
                  <a:pt x="926123" y="224960"/>
                </a:lnTo>
                <a:lnTo>
                  <a:pt x="905391" y="190222"/>
                </a:lnTo>
                <a:lnTo>
                  <a:pt x="879550" y="157566"/>
                </a:lnTo>
                <a:lnTo>
                  <a:pt x="848962" y="127251"/>
                </a:lnTo>
                <a:lnTo>
                  <a:pt x="813992" y="99536"/>
                </a:lnTo>
                <a:lnTo>
                  <a:pt x="775002" y="74678"/>
                </a:lnTo>
                <a:lnTo>
                  <a:pt x="732356" y="52935"/>
                </a:lnTo>
                <a:lnTo>
                  <a:pt x="711451" y="44577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42594" y="2126742"/>
            <a:ext cx="279400" cy="200025"/>
          </a:xfrm>
          <a:custGeom>
            <a:avLst/>
            <a:gdLst/>
            <a:ahLst/>
            <a:cxnLst/>
            <a:rect l="l" t="t" r="r" b="b"/>
            <a:pathLst>
              <a:path w="279400" h="200025">
                <a:moveTo>
                  <a:pt x="139446" y="0"/>
                </a:moveTo>
                <a:lnTo>
                  <a:pt x="85167" y="7846"/>
                </a:lnTo>
                <a:lnTo>
                  <a:pt x="40843" y="29241"/>
                </a:lnTo>
                <a:lnTo>
                  <a:pt x="10958" y="60971"/>
                </a:lnTo>
                <a:lnTo>
                  <a:pt x="0" y="99822"/>
                </a:lnTo>
                <a:lnTo>
                  <a:pt x="10958" y="138672"/>
                </a:lnTo>
                <a:lnTo>
                  <a:pt x="40843" y="170402"/>
                </a:lnTo>
                <a:lnTo>
                  <a:pt x="85167" y="191797"/>
                </a:lnTo>
                <a:lnTo>
                  <a:pt x="139446" y="199644"/>
                </a:lnTo>
                <a:lnTo>
                  <a:pt x="193724" y="191797"/>
                </a:lnTo>
                <a:lnTo>
                  <a:pt x="238048" y="170402"/>
                </a:lnTo>
                <a:lnTo>
                  <a:pt x="267933" y="138672"/>
                </a:lnTo>
                <a:lnTo>
                  <a:pt x="278892" y="99822"/>
                </a:lnTo>
                <a:lnTo>
                  <a:pt x="267933" y="60971"/>
                </a:lnTo>
                <a:lnTo>
                  <a:pt x="238048" y="29241"/>
                </a:lnTo>
                <a:lnTo>
                  <a:pt x="193724" y="7846"/>
                </a:lnTo>
                <a:lnTo>
                  <a:pt x="139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42594" y="2126742"/>
            <a:ext cx="279400" cy="200025"/>
          </a:xfrm>
          <a:custGeom>
            <a:avLst/>
            <a:gdLst/>
            <a:ahLst/>
            <a:cxnLst/>
            <a:rect l="l" t="t" r="r" b="b"/>
            <a:pathLst>
              <a:path w="279400" h="200025">
                <a:moveTo>
                  <a:pt x="0" y="99822"/>
                </a:moveTo>
                <a:lnTo>
                  <a:pt x="10958" y="60971"/>
                </a:lnTo>
                <a:lnTo>
                  <a:pt x="40843" y="29241"/>
                </a:lnTo>
                <a:lnTo>
                  <a:pt x="85167" y="7846"/>
                </a:lnTo>
                <a:lnTo>
                  <a:pt x="139446" y="0"/>
                </a:lnTo>
                <a:lnTo>
                  <a:pt x="193724" y="7846"/>
                </a:lnTo>
                <a:lnTo>
                  <a:pt x="238048" y="29241"/>
                </a:lnTo>
                <a:lnTo>
                  <a:pt x="267933" y="60971"/>
                </a:lnTo>
                <a:lnTo>
                  <a:pt x="278892" y="99822"/>
                </a:lnTo>
                <a:lnTo>
                  <a:pt x="267933" y="138672"/>
                </a:lnTo>
                <a:lnTo>
                  <a:pt x="238048" y="170402"/>
                </a:lnTo>
                <a:lnTo>
                  <a:pt x="193724" y="191797"/>
                </a:lnTo>
                <a:lnTo>
                  <a:pt x="139446" y="199644"/>
                </a:lnTo>
                <a:lnTo>
                  <a:pt x="85167" y="191797"/>
                </a:lnTo>
                <a:lnTo>
                  <a:pt x="40843" y="170402"/>
                </a:lnTo>
                <a:lnTo>
                  <a:pt x="10958" y="138672"/>
                </a:lnTo>
                <a:lnTo>
                  <a:pt x="0" y="99822"/>
                </a:lnTo>
                <a:close/>
              </a:path>
            </a:pathLst>
          </a:custGeom>
          <a:ln w="19812">
            <a:solidFill>
              <a:srgbClr val="2E52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25652" y="2173223"/>
            <a:ext cx="111251" cy="1051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4159" y="2406395"/>
            <a:ext cx="394335" cy="86360"/>
          </a:xfrm>
          <a:custGeom>
            <a:avLst/>
            <a:gdLst/>
            <a:ahLst/>
            <a:cxnLst/>
            <a:rect l="l" t="t" r="r" b="b"/>
            <a:pathLst>
              <a:path w="394334" h="86360">
                <a:moveTo>
                  <a:pt x="196974" y="0"/>
                </a:moveTo>
                <a:lnTo>
                  <a:pt x="143920" y="4036"/>
                </a:lnTo>
                <a:lnTo>
                  <a:pt x="93250" y="15906"/>
                </a:lnTo>
                <a:lnTo>
                  <a:pt x="46480" y="35254"/>
                </a:lnTo>
                <a:lnTo>
                  <a:pt x="5128" y="61721"/>
                </a:lnTo>
                <a:lnTo>
                  <a:pt x="0" y="72054"/>
                </a:lnTo>
                <a:lnTo>
                  <a:pt x="5706" y="81327"/>
                </a:lnTo>
                <a:lnTo>
                  <a:pt x="17479" y="85814"/>
                </a:lnTo>
                <a:lnTo>
                  <a:pt x="30553" y="81787"/>
                </a:lnTo>
                <a:lnTo>
                  <a:pt x="67283" y="58951"/>
                </a:lnTo>
                <a:lnTo>
                  <a:pt x="107696" y="42259"/>
                </a:lnTo>
                <a:lnTo>
                  <a:pt x="151143" y="31710"/>
                </a:lnTo>
                <a:lnTo>
                  <a:pt x="196974" y="27304"/>
                </a:lnTo>
                <a:lnTo>
                  <a:pt x="328252" y="27304"/>
                </a:lnTo>
                <a:lnTo>
                  <a:pt x="300698" y="15906"/>
                </a:lnTo>
                <a:lnTo>
                  <a:pt x="250028" y="4036"/>
                </a:lnTo>
                <a:lnTo>
                  <a:pt x="196974" y="0"/>
                </a:lnTo>
                <a:close/>
              </a:path>
              <a:path w="394334" h="86360">
                <a:moveTo>
                  <a:pt x="328252" y="27304"/>
                </a:moveTo>
                <a:lnTo>
                  <a:pt x="196974" y="27304"/>
                </a:lnTo>
                <a:lnTo>
                  <a:pt x="243130" y="30960"/>
                </a:lnTo>
                <a:lnTo>
                  <a:pt x="287119" y="41592"/>
                </a:lnTo>
                <a:lnTo>
                  <a:pt x="327640" y="58701"/>
                </a:lnTo>
                <a:lnTo>
                  <a:pt x="363395" y="81787"/>
                </a:lnTo>
                <a:lnTo>
                  <a:pt x="376469" y="85814"/>
                </a:lnTo>
                <a:lnTo>
                  <a:pt x="388242" y="81327"/>
                </a:lnTo>
                <a:lnTo>
                  <a:pt x="393949" y="72054"/>
                </a:lnTo>
                <a:lnTo>
                  <a:pt x="388820" y="61721"/>
                </a:lnTo>
                <a:lnTo>
                  <a:pt x="347468" y="35254"/>
                </a:lnTo>
                <a:lnTo>
                  <a:pt x="328252" y="27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4383" y="2468689"/>
            <a:ext cx="295275" cy="69850"/>
          </a:xfrm>
          <a:custGeom>
            <a:avLst/>
            <a:gdLst/>
            <a:ahLst/>
            <a:cxnLst/>
            <a:rect l="l" t="t" r="r" b="b"/>
            <a:pathLst>
              <a:path w="295275" h="69850">
                <a:moveTo>
                  <a:pt x="147512" y="0"/>
                </a:moveTo>
                <a:lnTo>
                  <a:pt x="96298" y="5016"/>
                </a:lnTo>
                <a:lnTo>
                  <a:pt x="47889" y="20065"/>
                </a:lnTo>
                <a:lnTo>
                  <a:pt x="5095" y="45148"/>
                </a:lnTo>
                <a:lnTo>
                  <a:pt x="0" y="55427"/>
                </a:lnTo>
                <a:lnTo>
                  <a:pt x="5672" y="64706"/>
                </a:lnTo>
                <a:lnTo>
                  <a:pt x="17375" y="69222"/>
                </a:lnTo>
                <a:lnTo>
                  <a:pt x="30368" y="65214"/>
                </a:lnTo>
                <a:lnTo>
                  <a:pt x="73256" y="40708"/>
                </a:lnTo>
                <a:lnTo>
                  <a:pt x="122099" y="28455"/>
                </a:lnTo>
                <a:lnTo>
                  <a:pt x="261449" y="28455"/>
                </a:lnTo>
                <a:lnTo>
                  <a:pt x="247135" y="20065"/>
                </a:lnTo>
                <a:lnTo>
                  <a:pt x="198727" y="5016"/>
                </a:lnTo>
                <a:lnTo>
                  <a:pt x="147512" y="0"/>
                </a:lnTo>
                <a:close/>
              </a:path>
              <a:path w="295275" h="69850">
                <a:moveTo>
                  <a:pt x="261449" y="28455"/>
                </a:moveTo>
                <a:lnTo>
                  <a:pt x="172926" y="28455"/>
                </a:lnTo>
                <a:lnTo>
                  <a:pt x="221769" y="40708"/>
                </a:lnTo>
                <a:lnTo>
                  <a:pt x="264657" y="65214"/>
                </a:lnTo>
                <a:lnTo>
                  <a:pt x="277650" y="69222"/>
                </a:lnTo>
                <a:lnTo>
                  <a:pt x="289352" y="64706"/>
                </a:lnTo>
                <a:lnTo>
                  <a:pt x="295025" y="55427"/>
                </a:lnTo>
                <a:lnTo>
                  <a:pt x="289930" y="45148"/>
                </a:lnTo>
                <a:lnTo>
                  <a:pt x="261449" y="28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97833" y="2522092"/>
            <a:ext cx="186601" cy="139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7595" y="3046476"/>
            <a:ext cx="512445" cy="521334"/>
          </a:xfrm>
          <a:custGeom>
            <a:avLst/>
            <a:gdLst/>
            <a:ahLst/>
            <a:cxnLst/>
            <a:rect l="l" t="t" r="r" b="b"/>
            <a:pathLst>
              <a:path w="512444" h="521335">
                <a:moveTo>
                  <a:pt x="474649" y="0"/>
                </a:moveTo>
                <a:lnTo>
                  <a:pt x="37414" y="0"/>
                </a:lnTo>
                <a:lnTo>
                  <a:pt x="22845" y="2295"/>
                </a:lnTo>
                <a:lnTo>
                  <a:pt x="10953" y="8556"/>
                </a:lnTo>
                <a:lnTo>
                  <a:pt x="2938" y="17841"/>
                </a:lnTo>
                <a:lnTo>
                  <a:pt x="0" y="29210"/>
                </a:lnTo>
                <a:lnTo>
                  <a:pt x="0" y="492760"/>
                </a:lnTo>
                <a:lnTo>
                  <a:pt x="2938" y="503687"/>
                </a:lnTo>
                <a:lnTo>
                  <a:pt x="10953" y="512746"/>
                </a:lnTo>
                <a:lnTo>
                  <a:pt x="22845" y="518923"/>
                </a:lnTo>
                <a:lnTo>
                  <a:pt x="37414" y="521208"/>
                </a:lnTo>
                <a:lnTo>
                  <a:pt x="474649" y="521208"/>
                </a:lnTo>
                <a:lnTo>
                  <a:pt x="488800" y="518923"/>
                </a:lnTo>
                <a:lnTo>
                  <a:pt x="500738" y="512746"/>
                </a:lnTo>
                <a:lnTo>
                  <a:pt x="506332" y="506602"/>
                </a:lnTo>
                <a:lnTo>
                  <a:pt x="248158" y="506602"/>
                </a:lnTo>
                <a:lnTo>
                  <a:pt x="242239" y="502793"/>
                </a:lnTo>
                <a:lnTo>
                  <a:pt x="242239" y="490474"/>
                </a:lnTo>
                <a:lnTo>
                  <a:pt x="248158" y="485139"/>
                </a:lnTo>
                <a:lnTo>
                  <a:pt x="512064" y="485139"/>
                </a:lnTo>
                <a:lnTo>
                  <a:pt x="512064" y="469646"/>
                </a:lnTo>
                <a:lnTo>
                  <a:pt x="47269" y="469646"/>
                </a:lnTo>
                <a:lnTo>
                  <a:pt x="47269" y="43052"/>
                </a:lnTo>
                <a:lnTo>
                  <a:pt x="512064" y="43052"/>
                </a:lnTo>
                <a:lnTo>
                  <a:pt x="512064" y="29210"/>
                </a:lnTo>
                <a:lnTo>
                  <a:pt x="508986" y="17841"/>
                </a:lnTo>
                <a:lnTo>
                  <a:pt x="500738" y="8556"/>
                </a:lnTo>
                <a:lnTo>
                  <a:pt x="488800" y="2295"/>
                </a:lnTo>
                <a:lnTo>
                  <a:pt x="474649" y="0"/>
                </a:lnTo>
                <a:close/>
              </a:path>
              <a:path w="512444" h="521335">
                <a:moveTo>
                  <a:pt x="512064" y="485139"/>
                </a:moveTo>
                <a:lnTo>
                  <a:pt x="262928" y="485139"/>
                </a:lnTo>
                <a:lnTo>
                  <a:pt x="269824" y="490474"/>
                </a:lnTo>
                <a:lnTo>
                  <a:pt x="269824" y="502793"/>
                </a:lnTo>
                <a:lnTo>
                  <a:pt x="262928" y="506602"/>
                </a:lnTo>
                <a:lnTo>
                  <a:pt x="506332" y="506602"/>
                </a:lnTo>
                <a:lnTo>
                  <a:pt x="508986" y="503687"/>
                </a:lnTo>
                <a:lnTo>
                  <a:pt x="512064" y="492760"/>
                </a:lnTo>
                <a:lnTo>
                  <a:pt x="512064" y="485139"/>
                </a:lnTo>
                <a:close/>
              </a:path>
              <a:path w="512444" h="521335">
                <a:moveTo>
                  <a:pt x="512064" y="341375"/>
                </a:moveTo>
                <a:lnTo>
                  <a:pt x="465785" y="341375"/>
                </a:lnTo>
                <a:lnTo>
                  <a:pt x="465785" y="469646"/>
                </a:lnTo>
                <a:lnTo>
                  <a:pt x="512064" y="469646"/>
                </a:lnTo>
                <a:lnTo>
                  <a:pt x="512064" y="341375"/>
                </a:lnTo>
                <a:close/>
              </a:path>
              <a:path w="512444" h="521335">
                <a:moveTo>
                  <a:pt x="512064" y="43052"/>
                </a:moveTo>
                <a:lnTo>
                  <a:pt x="465785" y="43052"/>
                </a:lnTo>
                <a:lnTo>
                  <a:pt x="465785" y="106807"/>
                </a:lnTo>
                <a:lnTo>
                  <a:pt x="512064" y="106807"/>
                </a:lnTo>
                <a:lnTo>
                  <a:pt x="512064" y="43052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2751" y="3223260"/>
            <a:ext cx="299085" cy="234950"/>
          </a:xfrm>
          <a:custGeom>
            <a:avLst/>
            <a:gdLst/>
            <a:ahLst/>
            <a:cxnLst/>
            <a:rect l="l" t="t" r="r" b="b"/>
            <a:pathLst>
              <a:path w="299084" h="234950">
                <a:moveTo>
                  <a:pt x="206768" y="196976"/>
                </a:moveTo>
                <a:lnTo>
                  <a:pt x="91668" y="196976"/>
                </a:lnTo>
                <a:lnTo>
                  <a:pt x="96139" y="198881"/>
                </a:lnTo>
                <a:lnTo>
                  <a:pt x="113525" y="204469"/>
                </a:lnTo>
                <a:lnTo>
                  <a:pt x="118275" y="205486"/>
                </a:lnTo>
                <a:lnTo>
                  <a:pt x="122224" y="209803"/>
                </a:lnTo>
                <a:lnTo>
                  <a:pt x="122224" y="231393"/>
                </a:lnTo>
                <a:lnTo>
                  <a:pt x="126174" y="234695"/>
                </a:lnTo>
                <a:lnTo>
                  <a:pt x="172262" y="234695"/>
                </a:lnTo>
                <a:lnTo>
                  <a:pt x="176479" y="231393"/>
                </a:lnTo>
                <a:lnTo>
                  <a:pt x="176479" y="209803"/>
                </a:lnTo>
                <a:lnTo>
                  <a:pt x="180428" y="205486"/>
                </a:lnTo>
                <a:lnTo>
                  <a:pt x="185178" y="204469"/>
                </a:lnTo>
                <a:lnTo>
                  <a:pt x="202298" y="198881"/>
                </a:lnTo>
                <a:lnTo>
                  <a:pt x="206768" y="196976"/>
                </a:lnTo>
                <a:close/>
              </a:path>
              <a:path w="299084" h="234950">
                <a:moveTo>
                  <a:pt x="65849" y="21462"/>
                </a:moveTo>
                <a:lnTo>
                  <a:pt x="60058" y="21462"/>
                </a:lnTo>
                <a:lnTo>
                  <a:pt x="56375" y="24256"/>
                </a:lnTo>
                <a:lnTo>
                  <a:pt x="30822" y="44323"/>
                </a:lnTo>
                <a:lnTo>
                  <a:pt x="27393" y="47243"/>
                </a:lnTo>
                <a:lnTo>
                  <a:pt x="27393" y="51688"/>
                </a:lnTo>
                <a:lnTo>
                  <a:pt x="30822" y="54482"/>
                </a:lnTo>
                <a:lnTo>
                  <a:pt x="43192" y="64135"/>
                </a:lnTo>
                <a:lnTo>
                  <a:pt x="46888" y="66801"/>
                </a:lnTo>
                <a:lnTo>
                  <a:pt x="47942" y="72009"/>
                </a:lnTo>
                <a:lnTo>
                  <a:pt x="45567" y="75564"/>
                </a:lnTo>
                <a:lnTo>
                  <a:pt x="38455" y="89153"/>
                </a:lnTo>
                <a:lnTo>
                  <a:pt x="36880" y="92963"/>
                </a:lnTo>
                <a:lnTo>
                  <a:pt x="31610" y="96012"/>
                </a:lnTo>
                <a:lnTo>
                  <a:pt x="3949" y="96012"/>
                </a:lnTo>
                <a:lnTo>
                  <a:pt x="0" y="99187"/>
                </a:lnTo>
                <a:lnTo>
                  <a:pt x="0" y="135381"/>
                </a:lnTo>
                <a:lnTo>
                  <a:pt x="3949" y="138684"/>
                </a:lnTo>
                <a:lnTo>
                  <a:pt x="31610" y="138684"/>
                </a:lnTo>
                <a:lnTo>
                  <a:pt x="36880" y="141731"/>
                </a:lnTo>
                <a:lnTo>
                  <a:pt x="38455" y="145541"/>
                </a:lnTo>
                <a:lnTo>
                  <a:pt x="45567" y="159003"/>
                </a:lnTo>
                <a:lnTo>
                  <a:pt x="47942" y="162432"/>
                </a:lnTo>
                <a:lnTo>
                  <a:pt x="46888" y="167639"/>
                </a:lnTo>
                <a:lnTo>
                  <a:pt x="43192" y="170306"/>
                </a:lnTo>
                <a:lnTo>
                  <a:pt x="30822" y="180086"/>
                </a:lnTo>
                <a:lnTo>
                  <a:pt x="27393" y="183006"/>
                </a:lnTo>
                <a:lnTo>
                  <a:pt x="27393" y="187451"/>
                </a:lnTo>
                <a:lnTo>
                  <a:pt x="30822" y="190245"/>
                </a:lnTo>
                <a:lnTo>
                  <a:pt x="56375" y="210312"/>
                </a:lnTo>
                <a:lnTo>
                  <a:pt x="60058" y="212978"/>
                </a:lnTo>
                <a:lnTo>
                  <a:pt x="65849" y="212978"/>
                </a:lnTo>
                <a:lnTo>
                  <a:pt x="69278" y="210312"/>
                </a:lnTo>
                <a:lnTo>
                  <a:pt x="85077" y="197865"/>
                </a:lnTo>
                <a:lnTo>
                  <a:pt x="91668" y="196976"/>
                </a:lnTo>
                <a:lnTo>
                  <a:pt x="259055" y="196976"/>
                </a:lnTo>
                <a:lnTo>
                  <a:pt x="267627" y="190245"/>
                </a:lnTo>
                <a:lnTo>
                  <a:pt x="271310" y="187451"/>
                </a:lnTo>
                <a:lnTo>
                  <a:pt x="271310" y="183006"/>
                </a:lnTo>
                <a:lnTo>
                  <a:pt x="258136" y="172592"/>
                </a:lnTo>
                <a:lnTo>
                  <a:pt x="149351" y="172592"/>
                </a:lnTo>
                <a:lnTo>
                  <a:pt x="121872" y="168265"/>
                </a:lnTo>
                <a:lnTo>
                  <a:pt x="99431" y="156448"/>
                </a:lnTo>
                <a:lnTo>
                  <a:pt x="84301" y="138892"/>
                </a:lnTo>
                <a:lnTo>
                  <a:pt x="78752" y="117348"/>
                </a:lnTo>
                <a:lnTo>
                  <a:pt x="84301" y="95763"/>
                </a:lnTo>
                <a:lnTo>
                  <a:pt x="99431" y="78120"/>
                </a:lnTo>
                <a:lnTo>
                  <a:pt x="121872" y="66216"/>
                </a:lnTo>
                <a:lnTo>
                  <a:pt x="149351" y="61849"/>
                </a:lnTo>
                <a:lnTo>
                  <a:pt x="258172" y="61849"/>
                </a:lnTo>
                <a:lnTo>
                  <a:pt x="267627" y="54482"/>
                </a:lnTo>
                <a:lnTo>
                  <a:pt x="271310" y="51688"/>
                </a:lnTo>
                <a:lnTo>
                  <a:pt x="271310" y="47243"/>
                </a:lnTo>
                <a:lnTo>
                  <a:pt x="258894" y="37464"/>
                </a:lnTo>
                <a:lnTo>
                  <a:pt x="91668" y="37464"/>
                </a:lnTo>
                <a:lnTo>
                  <a:pt x="85077" y="36829"/>
                </a:lnTo>
                <a:lnTo>
                  <a:pt x="81661" y="33909"/>
                </a:lnTo>
                <a:lnTo>
                  <a:pt x="69278" y="24256"/>
                </a:lnTo>
                <a:lnTo>
                  <a:pt x="65849" y="21462"/>
                </a:lnTo>
                <a:close/>
              </a:path>
              <a:path w="299084" h="234950">
                <a:moveTo>
                  <a:pt x="259055" y="196976"/>
                </a:moveTo>
                <a:lnTo>
                  <a:pt x="206768" y="196976"/>
                </a:lnTo>
                <a:lnTo>
                  <a:pt x="213360" y="197865"/>
                </a:lnTo>
                <a:lnTo>
                  <a:pt x="217042" y="200532"/>
                </a:lnTo>
                <a:lnTo>
                  <a:pt x="229158" y="210312"/>
                </a:lnTo>
                <a:lnTo>
                  <a:pt x="232854" y="212978"/>
                </a:lnTo>
                <a:lnTo>
                  <a:pt x="238645" y="212978"/>
                </a:lnTo>
                <a:lnTo>
                  <a:pt x="259055" y="196976"/>
                </a:lnTo>
                <a:close/>
              </a:path>
              <a:path w="299084" h="234950">
                <a:moveTo>
                  <a:pt x="258172" y="61849"/>
                </a:moveTo>
                <a:lnTo>
                  <a:pt x="149351" y="61849"/>
                </a:lnTo>
                <a:lnTo>
                  <a:pt x="176831" y="66216"/>
                </a:lnTo>
                <a:lnTo>
                  <a:pt x="199272" y="78120"/>
                </a:lnTo>
                <a:lnTo>
                  <a:pt x="214402" y="95763"/>
                </a:lnTo>
                <a:lnTo>
                  <a:pt x="219951" y="117348"/>
                </a:lnTo>
                <a:lnTo>
                  <a:pt x="214402" y="138892"/>
                </a:lnTo>
                <a:lnTo>
                  <a:pt x="199272" y="156448"/>
                </a:lnTo>
                <a:lnTo>
                  <a:pt x="176831" y="168265"/>
                </a:lnTo>
                <a:lnTo>
                  <a:pt x="149351" y="172592"/>
                </a:lnTo>
                <a:lnTo>
                  <a:pt x="258136" y="172592"/>
                </a:lnTo>
                <a:lnTo>
                  <a:pt x="255244" y="170306"/>
                </a:lnTo>
                <a:lnTo>
                  <a:pt x="251815" y="167639"/>
                </a:lnTo>
                <a:lnTo>
                  <a:pt x="250761" y="162432"/>
                </a:lnTo>
                <a:lnTo>
                  <a:pt x="253136" y="159003"/>
                </a:lnTo>
                <a:lnTo>
                  <a:pt x="260248" y="145541"/>
                </a:lnTo>
                <a:lnTo>
                  <a:pt x="261823" y="141731"/>
                </a:lnTo>
                <a:lnTo>
                  <a:pt x="267093" y="138684"/>
                </a:lnTo>
                <a:lnTo>
                  <a:pt x="294487" y="138684"/>
                </a:lnTo>
                <a:lnTo>
                  <a:pt x="298704" y="135381"/>
                </a:lnTo>
                <a:lnTo>
                  <a:pt x="298704" y="99187"/>
                </a:lnTo>
                <a:lnTo>
                  <a:pt x="294487" y="96012"/>
                </a:lnTo>
                <a:lnTo>
                  <a:pt x="267093" y="96012"/>
                </a:lnTo>
                <a:lnTo>
                  <a:pt x="261823" y="92963"/>
                </a:lnTo>
                <a:lnTo>
                  <a:pt x="260248" y="89153"/>
                </a:lnTo>
                <a:lnTo>
                  <a:pt x="253136" y="75564"/>
                </a:lnTo>
                <a:lnTo>
                  <a:pt x="250761" y="72009"/>
                </a:lnTo>
                <a:lnTo>
                  <a:pt x="251815" y="66801"/>
                </a:lnTo>
                <a:lnTo>
                  <a:pt x="258172" y="61849"/>
                </a:lnTo>
                <a:close/>
              </a:path>
              <a:path w="299084" h="234950">
                <a:moveTo>
                  <a:pt x="172262" y="0"/>
                </a:moveTo>
                <a:lnTo>
                  <a:pt x="126174" y="0"/>
                </a:lnTo>
                <a:lnTo>
                  <a:pt x="122224" y="3048"/>
                </a:lnTo>
                <a:lnTo>
                  <a:pt x="122224" y="24637"/>
                </a:lnTo>
                <a:lnTo>
                  <a:pt x="118275" y="28955"/>
                </a:lnTo>
                <a:lnTo>
                  <a:pt x="113525" y="30225"/>
                </a:lnTo>
                <a:lnTo>
                  <a:pt x="96139" y="35813"/>
                </a:lnTo>
                <a:lnTo>
                  <a:pt x="91668" y="37464"/>
                </a:lnTo>
                <a:lnTo>
                  <a:pt x="206768" y="37464"/>
                </a:lnTo>
                <a:lnTo>
                  <a:pt x="202298" y="35813"/>
                </a:lnTo>
                <a:lnTo>
                  <a:pt x="185178" y="30225"/>
                </a:lnTo>
                <a:lnTo>
                  <a:pt x="180428" y="28955"/>
                </a:lnTo>
                <a:lnTo>
                  <a:pt x="176479" y="24637"/>
                </a:lnTo>
                <a:lnTo>
                  <a:pt x="176479" y="3048"/>
                </a:lnTo>
                <a:lnTo>
                  <a:pt x="172262" y="0"/>
                </a:lnTo>
                <a:close/>
              </a:path>
              <a:path w="299084" h="234950">
                <a:moveTo>
                  <a:pt x="238645" y="21462"/>
                </a:moveTo>
                <a:lnTo>
                  <a:pt x="232854" y="21462"/>
                </a:lnTo>
                <a:lnTo>
                  <a:pt x="229158" y="24256"/>
                </a:lnTo>
                <a:lnTo>
                  <a:pt x="213360" y="36829"/>
                </a:lnTo>
                <a:lnTo>
                  <a:pt x="206768" y="37464"/>
                </a:lnTo>
                <a:lnTo>
                  <a:pt x="258894" y="37464"/>
                </a:lnTo>
                <a:lnTo>
                  <a:pt x="242074" y="24256"/>
                </a:lnTo>
                <a:lnTo>
                  <a:pt x="238645" y="21462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2480" y="3310128"/>
            <a:ext cx="79375" cy="62865"/>
          </a:xfrm>
          <a:custGeom>
            <a:avLst/>
            <a:gdLst/>
            <a:ahLst/>
            <a:cxnLst/>
            <a:rect l="l" t="t" r="r" b="b"/>
            <a:pathLst>
              <a:path w="79375" h="62864">
                <a:moveTo>
                  <a:pt x="39623" y="0"/>
                </a:moveTo>
                <a:lnTo>
                  <a:pt x="24201" y="2452"/>
                </a:lnTo>
                <a:lnTo>
                  <a:pt x="11606" y="9144"/>
                </a:lnTo>
                <a:lnTo>
                  <a:pt x="3114" y="19073"/>
                </a:lnTo>
                <a:lnTo>
                  <a:pt x="0" y="31242"/>
                </a:lnTo>
                <a:lnTo>
                  <a:pt x="3114" y="43410"/>
                </a:lnTo>
                <a:lnTo>
                  <a:pt x="11606" y="53340"/>
                </a:lnTo>
                <a:lnTo>
                  <a:pt x="24201" y="60031"/>
                </a:lnTo>
                <a:lnTo>
                  <a:pt x="39623" y="62484"/>
                </a:lnTo>
                <a:lnTo>
                  <a:pt x="55046" y="60031"/>
                </a:lnTo>
                <a:lnTo>
                  <a:pt x="67641" y="53340"/>
                </a:lnTo>
                <a:lnTo>
                  <a:pt x="76133" y="43410"/>
                </a:lnTo>
                <a:lnTo>
                  <a:pt x="79248" y="31242"/>
                </a:lnTo>
                <a:lnTo>
                  <a:pt x="76133" y="19073"/>
                </a:lnTo>
                <a:lnTo>
                  <a:pt x="67641" y="9144"/>
                </a:lnTo>
                <a:lnTo>
                  <a:pt x="55046" y="2452"/>
                </a:lnTo>
                <a:lnTo>
                  <a:pt x="39623" y="0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61694" y="3176016"/>
            <a:ext cx="211785" cy="1645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1668" y="2971800"/>
            <a:ext cx="952500" cy="670560"/>
          </a:xfrm>
          <a:custGeom>
            <a:avLst/>
            <a:gdLst/>
            <a:ahLst/>
            <a:cxnLst/>
            <a:rect l="l" t="t" r="r" b="b"/>
            <a:pathLst>
              <a:path w="952500" h="670560">
                <a:moveTo>
                  <a:pt x="476250" y="0"/>
                </a:moveTo>
                <a:lnTo>
                  <a:pt x="420865" y="2264"/>
                </a:lnTo>
                <a:lnTo>
                  <a:pt x="367316" y="8888"/>
                </a:lnTo>
                <a:lnTo>
                  <a:pt x="315966" y="19615"/>
                </a:lnTo>
                <a:lnTo>
                  <a:pt x="267177" y="34190"/>
                </a:lnTo>
                <a:lnTo>
                  <a:pt x="221312" y="52356"/>
                </a:lnTo>
                <a:lnTo>
                  <a:pt x="178735" y="73858"/>
                </a:lnTo>
                <a:lnTo>
                  <a:pt x="139807" y="98440"/>
                </a:lnTo>
                <a:lnTo>
                  <a:pt x="104893" y="125847"/>
                </a:lnTo>
                <a:lnTo>
                  <a:pt x="74354" y="155823"/>
                </a:lnTo>
                <a:lnTo>
                  <a:pt x="48554" y="188111"/>
                </a:lnTo>
                <a:lnTo>
                  <a:pt x="27856" y="222457"/>
                </a:lnTo>
                <a:lnTo>
                  <a:pt x="12622" y="258604"/>
                </a:lnTo>
                <a:lnTo>
                  <a:pt x="3216" y="296297"/>
                </a:lnTo>
                <a:lnTo>
                  <a:pt x="0" y="335279"/>
                </a:lnTo>
                <a:lnTo>
                  <a:pt x="3216" y="374262"/>
                </a:lnTo>
                <a:lnTo>
                  <a:pt x="12622" y="411955"/>
                </a:lnTo>
                <a:lnTo>
                  <a:pt x="27856" y="448102"/>
                </a:lnTo>
                <a:lnTo>
                  <a:pt x="48554" y="482448"/>
                </a:lnTo>
                <a:lnTo>
                  <a:pt x="74354" y="514736"/>
                </a:lnTo>
                <a:lnTo>
                  <a:pt x="104893" y="544712"/>
                </a:lnTo>
                <a:lnTo>
                  <a:pt x="139807" y="572119"/>
                </a:lnTo>
                <a:lnTo>
                  <a:pt x="178735" y="596701"/>
                </a:lnTo>
                <a:lnTo>
                  <a:pt x="221312" y="618203"/>
                </a:lnTo>
                <a:lnTo>
                  <a:pt x="267177" y="636369"/>
                </a:lnTo>
                <a:lnTo>
                  <a:pt x="315966" y="650944"/>
                </a:lnTo>
                <a:lnTo>
                  <a:pt x="367316" y="661671"/>
                </a:lnTo>
                <a:lnTo>
                  <a:pt x="420865" y="668295"/>
                </a:lnTo>
                <a:lnTo>
                  <a:pt x="476250" y="670560"/>
                </a:lnTo>
                <a:lnTo>
                  <a:pt x="531634" y="668295"/>
                </a:lnTo>
                <a:lnTo>
                  <a:pt x="585183" y="661671"/>
                </a:lnTo>
                <a:lnTo>
                  <a:pt x="636533" y="650944"/>
                </a:lnTo>
                <a:lnTo>
                  <a:pt x="685322" y="636369"/>
                </a:lnTo>
                <a:lnTo>
                  <a:pt x="710264" y="626490"/>
                </a:lnTo>
                <a:lnTo>
                  <a:pt x="476250" y="626490"/>
                </a:lnTo>
                <a:lnTo>
                  <a:pt x="420109" y="623834"/>
                </a:lnTo>
                <a:lnTo>
                  <a:pt x="366264" y="616094"/>
                </a:lnTo>
                <a:lnTo>
                  <a:pt x="315209" y="603617"/>
                </a:lnTo>
                <a:lnTo>
                  <a:pt x="267435" y="586749"/>
                </a:lnTo>
                <a:lnTo>
                  <a:pt x="223436" y="565837"/>
                </a:lnTo>
                <a:lnTo>
                  <a:pt x="183705" y="541226"/>
                </a:lnTo>
                <a:lnTo>
                  <a:pt x="148734" y="513263"/>
                </a:lnTo>
                <a:lnTo>
                  <a:pt x="119016" y="482294"/>
                </a:lnTo>
                <a:lnTo>
                  <a:pt x="95045" y="448665"/>
                </a:lnTo>
                <a:lnTo>
                  <a:pt x="77312" y="412722"/>
                </a:lnTo>
                <a:lnTo>
                  <a:pt x="66311" y="374811"/>
                </a:lnTo>
                <a:lnTo>
                  <a:pt x="62534" y="335279"/>
                </a:lnTo>
                <a:lnTo>
                  <a:pt x="66311" y="295748"/>
                </a:lnTo>
                <a:lnTo>
                  <a:pt x="77312" y="257837"/>
                </a:lnTo>
                <a:lnTo>
                  <a:pt x="95045" y="221894"/>
                </a:lnTo>
                <a:lnTo>
                  <a:pt x="119016" y="188265"/>
                </a:lnTo>
                <a:lnTo>
                  <a:pt x="148734" y="157296"/>
                </a:lnTo>
                <a:lnTo>
                  <a:pt x="183705" y="129333"/>
                </a:lnTo>
                <a:lnTo>
                  <a:pt x="223436" y="104722"/>
                </a:lnTo>
                <a:lnTo>
                  <a:pt x="267435" y="83810"/>
                </a:lnTo>
                <a:lnTo>
                  <a:pt x="315209" y="66942"/>
                </a:lnTo>
                <a:lnTo>
                  <a:pt x="366264" y="54465"/>
                </a:lnTo>
                <a:lnTo>
                  <a:pt x="420109" y="46725"/>
                </a:lnTo>
                <a:lnTo>
                  <a:pt x="476250" y="44069"/>
                </a:lnTo>
                <a:lnTo>
                  <a:pt x="710264" y="44069"/>
                </a:lnTo>
                <a:lnTo>
                  <a:pt x="685322" y="34190"/>
                </a:lnTo>
                <a:lnTo>
                  <a:pt x="636533" y="19615"/>
                </a:lnTo>
                <a:lnTo>
                  <a:pt x="585183" y="8888"/>
                </a:lnTo>
                <a:lnTo>
                  <a:pt x="531634" y="2264"/>
                </a:lnTo>
                <a:lnTo>
                  <a:pt x="476250" y="0"/>
                </a:lnTo>
                <a:close/>
              </a:path>
              <a:path w="952500" h="670560">
                <a:moveTo>
                  <a:pt x="710264" y="44069"/>
                </a:moveTo>
                <a:lnTo>
                  <a:pt x="476250" y="44069"/>
                </a:lnTo>
                <a:lnTo>
                  <a:pt x="532391" y="46725"/>
                </a:lnTo>
                <a:lnTo>
                  <a:pt x="586239" y="54465"/>
                </a:lnTo>
                <a:lnTo>
                  <a:pt x="637298" y="66942"/>
                </a:lnTo>
                <a:lnTo>
                  <a:pt x="685077" y="83810"/>
                </a:lnTo>
                <a:lnTo>
                  <a:pt x="729082" y="104722"/>
                </a:lnTo>
                <a:lnTo>
                  <a:pt x="768819" y="129333"/>
                </a:lnTo>
                <a:lnTo>
                  <a:pt x="803797" y="157296"/>
                </a:lnTo>
                <a:lnTo>
                  <a:pt x="833520" y="188265"/>
                </a:lnTo>
                <a:lnTo>
                  <a:pt x="857497" y="221894"/>
                </a:lnTo>
                <a:lnTo>
                  <a:pt x="875234" y="257837"/>
                </a:lnTo>
                <a:lnTo>
                  <a:pt x="886238" y="295748"/>
                </a:lnTo>
                <a:lnTo>
                  <a:pt x="890016" y="335279"/>
                </a:lnTo>
                <a:lnTo>
                  <a:pt x="886238" y="374811"/>
                </a:lnTo>
                <a:lnTo>
                  <a:pt x="875234" y="412722"/>
                </a:lnTo>
                <a:lnTo>
                  <a:pt x="857497" y="448665"/>
                </a:lnTo>
                <a:lnTo>
                  <a:pt x="833520" y="482294"/>
                </a:lnTo>
                <a:lnTo>
                  <a:pt x="803797" y="513263"/>
                </a:lnTo>
                <a:lnTo>
                  <a:pt x="768819" y="541226"/>
                </a:lnTo>
                <a:lnTo>
                  <a:pt x="729082" y="565837"/>
                </a:lnTo>
                <a:lnTo>
                  <a:pt x="685077" y="586749"/>
                </a:lnTo>
                <a:lnTo>
                  <a:pt x="637298" y="603617"/>
                </a:lnTo>
                <a:lnTo>
                  <a:pt x="586239" y="616094"/>
                </a:lnTo>
                <a:lnTo>
                  <a:pt x="532391" y="623834"/>
                </a:lnTo>
                <a:lnTo>
                  <a:pt x="476250" y="626490"/>
                </a:lnTo>
                <a:lnTo>
                  <a:pt x="710264" y="626490"/>
                </a:lnTo>
                <a:lnTo>
                  <a:pt x="773764" y="596701"/>
                </a:lnTo>
                <a:lnTo>
                  <a:pt x="812692" y="572119"/>
                </a:lnTo>
                <a:lnTo>
                  <a:pt x="847606" y="544712"/>
                </a:lnTo>
                <a:lnTo>
                  <a:pt x="878145" y="514736"/>
                </a:lnTo>
                <a:lnTo>
                  <a:pt x="903945" y="482448"/>
                </a:lnTo>
                <a:lnTo>
                  <a:pt x="924643" y="448102"/>
                </a:lnTo>
                <a:lnTo>
                  <a:pt x="939877" y="411955"/>
                </a:lnTo>
                <a:lnTo>
                  <a:pt x="949283" y="374262"/>
                </a:lnTo>
                <a:lnTo>
                  <a:pt x="952500" y="335279"/>
                </a:lnTo>
                <a:lnTo>
                  <a:pt x="949283" y="296297"/>
                </a:lnTo>
                <a:lnTo>
                  <a:pt x="939877" y="258604"/>
                </a:lnTo>
                <a:lnTo>
                  <a:pt x="924643" y="222457"/>
                </a:lnTo>
                <a:lnTo>
                  <a:pt x="903945" y="188111"/>
                </a:lnTo>
                <a:lnTo>
                  <a:pt x="878145" y="155823"/>
                </a:lnTo>
                <a:lnTo>
                  <a:pt x="847606" y="125847"/>
                </a:lnTo>
                <a:lnTo>
                  <a:pt x="812692" y="98440"/>
                </a:lnTo>
                <a:lnTo>
                  <a:pt x="773764" y="73858"/>
                </a:lnTo>
                <a:lnTo>
                  <a:pt x="731187" y="52356"/>
                </a:lnTo>
                <a:lnTo>
                  <a:pt x="710264" y="44069"/>
                </a:lnTo>
                <a:close/>
              </a:path>
            </a:pathLst>
          </a:custGeom>
          <a:solidFill>
            <a:srgbClr val="00BA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76122" y="2974085"/>
            <a:ext cx="279400" cy="196850"/>
          </a:xfrm>
          <a:custGeom>
            <a:avLst/>
            <a:gdLst/>
            <a:ahLst/>
            <a:cxnLst/>
            <a:rect l="l" t="t" r="r" b="b"/>
            <a:pathLst>
              <a:path w="279400" h="196850">
                <a:moveTo>
                  <a:pt x="139446" y="0"/>
                </a:moveTo>
                <a:lnTo>
                  <a:pt x="85167" y="7733"/>
                </a:lnTo>
                <a:lnTo>
                  <a:pt x="40843" y="28813"/>
                </a:lnTo>
                <a:lnTo>
                  <a:pt x="10958" y="60061"/>
                </a:lnTo>
                <a:lnTo>
                  <a:pt x="0" y="98298"/>
                </a:lnTo>
                <a:lnTo>
                  <a:pt x="10958" y="136534"/>
                </a:lnTo>
                <a:lnTo>
                  <a:pt x="40843" y="167782"/>
                </a:lnTo>
                <a:lnTo>
                  <a:pt x="85167" y="188862"/>
                </a:lnTo>
                <a:lnTo>
                  <a:pt x="139446" y="196596"/>
                </a:lnTo>
                <a:lnTo>
                  <a:pt x="193724" y="188862"/>
                </a:lnTo>
                <a:lnTo>
                  <a:pt x="238048" y="167782"/>
                </a:lnTo>
                <a:lnTo>
                  <a:pt x="267933" y="136534"/>
                </a:lnTo>
                <a:lnTo>
                  <a:pt x="278891" y="98298"/>
                </a:lnTo>
                <a:lnTo>
                  <a:pt x="267933" y="60061"/>
                </a:lnTo>
                <a:lnTo>
                  <a:pt x="238048" y="28813"/>
                </a:lnTo>
                <a:lnTo>
                  <a:pt x="193724" y="7733"/>
                </a:lnTo>
                <a:lnTo>
                  <a:pt x="139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76122" y="2974085"/>
            <a:ext cx="279400" cy="196850"/>
          </a:xfrm>
          <a:custGeom>
            <a:avLst/>
            <a:gdLst/>
            <a:ahLst/>
            <a:cxnLst/>
            <a:rect l="l" t="t" r="r" b="b"/>
            <a:pathLst>
              <a:path w="279400" h="196850">
                <a:moveTo>
                  <a:pt x="0" y="98298"/>
                </a:moveTo>
                <a:lnTo>
                  <a:pt x="10958" y="60061"/>
                </a:lnTo>
                <a:lnTo>
                  <a:pt x="40843" y="28813"/>
                </a:lnTo>
                <a:lnTo>
                  <a:pt x="85167" y="7733"/>
                </a:lnTo>
                <a:lnTo>
                  <a:pt x="139446" y="0"/>
                </a:lnTo>
                <a:lnTo>
                  <a:pt x="193724" y="7733"/>
                </a:lnTo>
                <a:lnTo>
                  <a:pt x="238048" y="28813"/>
                </a:lnTo>
                <a:lnTo>
                  <a:pt x="267933" y="60061"/>
                </a:lnTo>
                <a:lnTo>
                  <a:pt x="278891" y="98298"/>
                </a:lnTo>
                <a:lnTo>
                  <a:pt x="267933" y="136534"/>
                </a:lnTo>
                <a:lnTo>
                  <a:pt x="238048" y="167782"/>
                </a:lnTo>
                <a:lnTo>
                  <a:pt x="193724" y="188862"/>
                </a:lnTo>
                <a:lnTo>
                  <a:pt x="139446" y="196596"/>
                </a:lnTo>
                <a:lnTo>
                  <a:pt x="85167" y="188862"/>
                </a:lnTo>
                <a:lnTo>
                  <a:pt x="40843" y="167782"/>
                </a:lnTo>
                <a:lnTo>
                  <a:pt x="10958" y="136534"/>
                </a:lnTo>
                <a:lnTo>
                  <a:pt x="0" y="98298"/>
                </a:lnTo>
                <a:close/>
              </a:path>
            </a:pathLst>
          </a:custGeom>
          <a:ln w="19812">
            <a:solidFill>
              <a:srgbClr val="2E52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59180" y="3019044"/>
            <a:ext cx="111251" cy="1051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94357" y="4883477"/>
            <a:ext cx="683638" cy="6551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6551" y="5816243"/>
            <a:ext cx="507492" cy="37828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283952" y="3547871"/>
            <a:ext cx="1418023" cy="62002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数据开发能力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4763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数据建模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基于元数据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建模</a:t>
            </a:r>
            <a:r>
              <a:rPr sz="1400" b="1" spc="-15" dirty="0">
                <a:latin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具、</a:t>
            </a:r>
            <a:r>
              <a:rPr sz="1400" b="1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型盘</a:t>
            </a:r>
            <a:r>
              <a:rPr sz="1400" b="1" spc="-15" dirty="0"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、模</a:t>
            </a:r>
            <a:r>
              <a:rPr sz="1400" b="1" spc="-1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管控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5027" y="1502663"/>
            <a:ext cx="5312664" cy="24475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0455" y="1498091"/>
            <a:ext cx="5321935" cy="2456815"/>
          </a:xfrm>
          <a:custGeom>
            <a:avLst/>
            <a:gdLst/>
            <a:ahLst/>
            <a:cxnLst/>
            <a:rect l="l" t="t" r="r" b="b"/>
            <a:pathLst>
              <a:path w="5321935" h="2456815">
                <a:moveTo>
                  <a:pt x="0" y="2456687"/>
                </a:moveTo>
                <a:lnTo>
                  <a:pt x="5321808" y="2456687"/>
                </a:lnTo>
                <a:lnTo>
                  <a:pt x="5321808" y="0"/>
                </a:lnTo>
                <a:lnTo>
                  <a:pt x="0" y="0"/>
                </a:lnTo>
                <a:lnTo>
                  <a:pt x="0" y="24566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50508" y="1502663"/>
            <a:ext cx="5312664" cy="2447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5935" y="1498091"/>
            <a:ext cx="5321935" cy="2456815"/>
          </a:xfrm>
          <a:custGeom>
            <a:avLst/>
            <a:gdLst/>
            <a:ahLst/>
            <a:cxnLst/>
            <a:rect l="l" t="t" r="r" b="b"/>
            <a:pathLst>
              <a:path w="5321934" h="2456815">
                <a:moveTo>
                  <a:pt x="0" y="2456687"/>
                </a:moveTo>
                <a:lnTo>
                  <a:pt x="5321808" y="2456687"/>
                </a:lnTo>
                <a:lnTo>
                  <a:pt x="5321808" y="0"/>
                </a:lnTo>
                <a:lnTo>
                  <a:pt x="0" y="0"/>
                </a:lnTo>
                <a:lnTo>
                  <a:pt x="0" y="24566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82239" y="2715767"/>
            <a:ext cx="1621790" cy="33845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可视化在线建模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02752" y="2715767"/>
            <a:ext cx="1005840" cy="33845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模型盘点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88" y="4092295"/>
            <a:ext cx="307276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93345" indent="-287020">
              <a:lnSpc>
                <a:spcPct val="12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支持在线建立模型、模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型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变更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下 线等操作，支持批量模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型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导入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Excel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PDM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99085" marR="5080" indent="-287020">
              <a:lnSpc>
                <a:spcPct val="12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支持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Hadoop</a:t>
            </a: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hive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spark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Impala</a:t>
            </a: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MPP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spc="-33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vertica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gp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gbase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IQ</a:t>
            </a: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RDB</a:t>
            </a: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Oracle</a:t>
            </a:r>
            <a:r>
              <a:rPr sz="1400" spc="5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9908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MySQL</a:t>
            </a: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等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5303" y="3576828"/>
            <a:ext cx="5314188" cy="245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70732" y="3572255"/>
            <a:ext cx="5323840" cy="2459990"/>
          </a:xfrm>
          <a:custGeom>
            <a:avLst/>
            <a:gdLst/>
            <a:ahLst/>
            <a:cxnLst/>
            <a:rect l="l" t="t" r="r" b="b"/>
            <a:pathLst>
              <a:path w="5323840" h="2459990">
                <a:moveTo>
                  <a:pt x="0" y="2459736"/>
                </a:moveTo>
                <a:lnTo>
                  <a:pt x="5323332" y="2459736"/>
                </a:lnTo>
                <a:lnTo>
                  <a:pt x="5323332" y="0"/>
                </a:lnTo>
                <a:lnTo>
                  <a:pt x="0" y="0"/>
                </a:lnTo>
                <a:lnTo>
                  <a:pt x="0" y="24597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541264" y="4817364"/>
            <a:ext cx="1005840" cy="33845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模型审核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48419" y="4092295"/>
            <a:ext cx="262890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支持物理库与元数据库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信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息的 一致性盘点核查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99085" marR="5080" indent="-287020">
              <a:lnSpc>
                <a:spcPct val="12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可从差异直接确认同步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元数 据库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9498" y="6063488"/>
            <a:ext cx="334010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模型设计审核流程、模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型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实施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核流程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99085" indent="-287020">
              <a:lnSpc>
                <a:spcPct val="100000"/>
              </a:lnSpc>
              <a:spcBef>
                <a:spcPts val="33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审核后直接写入元数据</a:t>
            </a:r>
            <a:r>
              <a:rPr sz="1400" spc="-15" dirty="0">
                <a:latin typeface="宋体" panose="02010600030101010101" pitchFamily="2" charset="-122"/>
                <a:cs typeface="宋体" panose="02010600030101010101" pitchFamily="2" charset="-122"/>
              </a:rPr>
              <a:t>系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13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数据开发能力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82141"/>
            <a:ext cx="6257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分布式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ETL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工具：采用调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中心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+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决策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心相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合的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布式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处理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构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0234" y="1397050"/>
            <a:ext cx="6979890" cy="39026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71412" y="1968101"/>
            <a:ext cx="2720975" cy="2536190"/>
          </a:xfrm>
          <a:custGeom>
            <a:avLst/>
            <a:gdLst/>
            <a:ahLst/>
            <a:cxnLst/>
            <a:rect l="l" t="t" r="r" b="b"/>
            <a:pathLst>
              <a:path w="2720975" h="2536190">
                <a:moveTo>
                  <a:pt x="2310862" y="2151524"/>
                </a:moveTo>
                <a:lnTo>
                  <a:pt x="922446" y="2151524"/>
                </a:lnTo>
                <a:lnTo>
                  <a:pt x="937123" y="2203616"/>
                </a:lnTo>
                <a:lnTo>
                  <a:pt x="955500" y="2252616"/>
                </a:lnTo>
                <a:lnTo>
                  <a:pt x="977308" y="2298341"/>
                </a:lnTo>
                <a:lnTo>
                  <a:pt x="1002283" y="2340611"/>
                </a:lnTo>
                <a:lnTo>
                  <a:pt x="1030158" y="2379243"/>
                </a:lnTo>
                <a:lnTo>
                  <a:pt x="1060666" y="2414056"/>
                </a:lnTo>
                <a:lnTo>
                  <a:pt x="1093542" y="2444869"/>
                </a:lnTo>
                <a:lnTo>
                  <a:pt x="1128519" y="2471500"/>
                </a:lnTo>
                <a:lnTo>
                  <a:pt x="1165331" y="2493767"/>
                </a:lnTo>
                <a:lnTo>
                  <a:pt x="1203712" y="2511489"/>
                </a:lnTo>
                <a:lnTo>
                  <a:pt x="1243396" y="2524484"/>
                </a:lnTo>
                <a:lnTo>
                  <a:pt x="1284116" y="2532571"/>
                </a:lnTo>
                <a:lnTo>
                  <a:pt x="1325606" y="2535568"/>
                </a:lnTo>
                <a:lnTo>
                  <a:pt x="1367600" y="2533293"/>
                </a:lnTo>
                <a:lnTo>
                  <a:pt x="1409832" y="2525566"/>
                </a:lnTo>
                <a:lnTo>
                  <a:pt x="1452036" y="2512204"/>
                </a:lnTo>
                <a:lnTo>
                  <a:pt x="1497903" y="2490791"/>
                </a:lnTo>
                <a:lnTo>
                  <a:pt x="1541270" y="2462993"/>
                </a:lnTo>
                <a:lnTo>
                  <a:pt x="1581750" y="2429177"/>
                </a:lnTo>
                <a:lnTo>
                  <a:pt x="1618961" y="2389710"/>
                </a:lnTo>
                <a:lnTo>
                  <a:pt x="1652516" y="2344957"/>
                </a:lnTo>
                <a:lnTo>
                  <a:pt x="1682033" y="2295288"/>
                </a:lnTo>
                <a:lnTo>
                  <a:pt x="2181666" y="2295288"/>
                </a:lnTo>
                <a:lnTo>
                  <a:pt x="2201062" y="2280387"/>
                </a:lnTo>
                <a:lnTo>
                  <a:pt x="2235053" y="2248858"/>
                </a:lnTo>
                <a:lnTo>
                  <a:pt x="2267018" y="2213364"/>
                </a:lnTo>
                <a:lnTo>
                  <a:pt x="2296721" y="2173978"/>
                </a:lnTo>
                <a:lnTo>
                  <a:pt x="2310862" y="2151524"/>
                </a:lnTo>
                <a:close/>
              </a:path>
              <a:path w="2720975" h="2536190">
                <a:moveTo>
                  <a:pt x="2181666" y="2295288"/>
                </a:moveTo>
                <a:lnTo>
                  <a:pt x="1682033" y="2295288"/>
                </a:lnTo>
                <a:lnTo>
                  <a:pt x="1720920" y="2322130"/>
                </a:lnTo>
                <a:lnTo>
                  <a:pt x="1760844" y="2344033"/>
                </a:lnTo>
                <a:lnTo>
                  <a:pt x="1801570" y="2361072"/>
                </a:lnTo>
                <a:lnTo>
                  <a:pt x="1842861" y="2373321"/>
                </a:lnTo>
                <a:lnTo>
                  <a:pt x="1884482" y="2380855"/>
                </a:lnTo>
                <a:lnTo>
                  <a:pt x="1926197" y="2383750"/>
                </a:lnTo>
                <a:lnTo>
                  <a:pt x="1967772" y="2382080"/>
                </a:lnTo>
                <a:lnTo>
                  <a:pt x="2008969" y="2375919"/>
                </a:lnTo>
                <a:lnTo>
                  <a:pt x="2049555" y="2365344"/>
                </a:lnTo>
                <a:lnTo>
                  <a:pt x="2089292" y="2350428"/>
                </a:lnTo>
                <a:lnTo>
                  <a:pt x="2127947" y="2331247"/>
                </a:lnTo>
                <a:lnTo>
                  <a:pt x="2165282" y="2307875"/>
                </a:lnTo>
                <a:lnTo>
                  <a:pt x="2181666" y="2295288"/>
                </a:lnTo>
                <a:close/>
              </a:path>
              <a:path w="2720975" h="2536190">
                <a:moveTo>
                  <a:pt x="612828" y="619"/>
                </a:moveTo>
                <a:lnTo>
                  <a:pt x="570205" y="3681"/>
                </a:lnTo>
                <a:lnTo>
                  <a:pt x="528097" y="14314"/>
                </a:lnTo>
                <a:lnTo>
                  <a:pt x="487170" y="32589"/>
                </a:lnTo>
                <a:lnTo>
                  <a:pt x="448090" y="58576"/>
                </a:lnTo>
                <a:lnTo>
                  <a:pt x="411525" y="92346"/>
                </a:lnTo>
                <a:lnTo>
                  <a:pt x="381232" y="129710"/>
                </a:lnTo>
                <a:lnTo>
                  <a:pt x="355474" y="171713"/>
                </a:lnTo>
                <a:lnTo>
                  <a:pt x="334550" y="217691"/>
                </a:lnTo>
                <a:lnTo>
                  <a:pt x="318760" y="266980"/>
                </a:lnTo>
                <a:lnTo>
                  <a:pt x="308401" y="318914"/>
                </a:lnTo>
                <a:lnTo>
                  <a:pt x="268475" y="336170"/>
                </a:lnTo>
                <a:lnTo>
                  <a:pt x="231376" y="359068"/>
                </a:lnTo>
                <a:lnTo>
                  <a:pt x="197324" y="387115"/>
                </a:lnTo>
                <a:lnTo>
                  <a:pt x="166538" y="419819"/>
                </a:lnTo>
                <a:lnTo>
                  <a:pt x="139239" y="456690"/>
                </a:lnTo>
                <a:lnTo>
                  <a:pt x="115648" y="497235"/>
                </a:lnTo>
                <a:lnTo>
                  <a:pt x="95985" y="540964"/>
                </a:lnTo>
                <a:lnTo>
                  <a:pt x="80469" y="587384"/>
                </a:lnTo>
                <a:lnTo>
                  <a:pt x="69321" y="636005"/>
                </a:lnTo>
                <a:lnTo>
                  <a:pt x="62762" y="686334"/>
                </a:lnTo>
                <a:lnTo>
                  <a:pt x="61011" y="737881"/>
                </a:lnTo>
                <a:lnTo>
                  <a:pt x="64289" y="790154"/>
                </a:lnTo>
                <a:lnTo>
                  <a:pt x="72816" y="842662"/>
                </a:lnTo>
                <a:lnTo>
                  <a:pt x="83799" y="885006"/>
                </a:lnTo>
                <a:lnTo>
                  <a:pt x="88183" y="898796"/>
                </a:lnTo>
                <a:lnTo>
                  <a:pt x="64728" y="941607"/>
                </a:lnTo>
                <a:lnTo>
                  <a:pt x="44947" y="986234"/>
                </a:lnTo>
                <a:lnTo>
                  <a:pt x="28808" y="1032357"/>
                </a:lnTo>
                <a:lnTo>
                  <a:pt x="16276" y="1079660"/>
                </a:lnTo>
                <a:lnTo>
                  <a:pt x="7320" y="1127825"/>
                </a:lnTo>
                <a:lnTo>
                  <a:pt x="1905" y="1176532"/>
                </a:lnTo>
                <a:lnTo>
                  <a:pt x="0" y="1225465"/>
                </a:lnTo>
                <a:lnTo>
                  <a:pt x="1570" y="1274305"/>
                </a:lnTo>
                <a:lnTo>
                  <a:pt x="6583" y="1322735"/>
                </a:lnTo>
                <a:lnTo>
                  <a:pt x="15006" y="1370437"/>
                </a:lnTo>
                <a:lnTo>
                  <a:pt x="26806" y="1417091"/>
                </a:lnTo>
                <a:lnTo>
                  <a:pt x="41950" y="1462382"/>
                </a:lnTo>
                <a:lnTo>
                  <a:pt x="60404" y="1505990"/>
                </a:lnTo>
                <a:lnTo>
                  <a:pt x="82136" y="1547598"/>
                </a:lnTo>
                <a:lnTo>
                  <a:pt x="107113" y="1586887"/>
                </a:lnTo>
                <a:lnTo>
                  <a:pt x="135302" y="1623540"/>
                </a:lnTo>
                <a:lnTo>
                  <a:pt x="166669" y="1657240"/>
                </a:lnTo>
                <a:lnTo>
                  <a:pt x="202704" y="1688790"/>
                </a:lnTo>
                <a:lnTo>
                  <a:pt x="240952" y="1715367"/>
                </a:lnTo>
                <a:lnTo>
                  <a:pt x="281097" y="1736811"/>
                </a:lnTo>
                <a:lnTo>
                  <a:pt x="322820" y="1752963"/>
                </a:lnTo>
                <a:lnTo>
                  <a:pt x="365805" y="1763666"/>
                </a:lnTo>
                <a:lnTo>
                  <a:pt x="368601" y="1817463"/>
                </a:lnTo>
                <a:lnTo>
                  <a:pt x="376098" y="1869390"/>
                </a:lnTo>
                <a:lnTo>
                  <a:pt x="388022" y="1919101"/>
                </a:lnTo>
                <a:lnTo>
                  <a:pt x="404098" y="1966255"/>
                </a:lnTo>
                <a:lnTo>
                  <a:pt x="424050" y="2010506"/>
                </a:lnTo>
                <a:lnTo>
                  <a:pt x="447604" y="2051512"/>
                </a:lnTo>
                <a:lnTo>
                  <a:pt x="474485" y="2088928"/>
                </a:lnTo>
                <a:lnTo>
                  <a:pt x="504417" y="2122413"/>
                </a:lnTo>
                <a:lnTo>
                  <a:pt x="537127" y="2151621"/>
                </a:lnTo>
                <a:lnTo>
                  <a:pt x="572339" y="2176210"/>
                </a:lnTo>
                <a:lnTo>
                  <a:pt x="609778" y="2195836"/>
                </a:lnTo>
                <a:lnTo>
                  <a:pt x="649169" y="2210155"/>
                </a:lnTo>
                <a:lnTo>
                  <a:pt x="690237" y="2218825"/>
                </a:lnTo>
                <a:lnTo>
                  <a:pt x="732708" y="2221501"/>
                </a:lnTo>
                <a:lnTo>
                  <a:pt x="782625" y="2216639"/>
                </a:lnTo>
                <a:lnTo>
                  <a:pt x="831339" y="2203181"/>
                </a:lnTo>
                <a:lnTo>
                  <a:pt x="878172" y="2181388"/>
                </a:lnTo>
                <a:lnTo>
                  <a:pt x="922446" y="2151524"/>
                </a:lnTo>
                <a:lnTo>
                  <a:pt x="2310862" y="2151524"/>
                </a:lnTo>
                <a:lnTo>
                  <a:pt x="2323927" y="2130776"/>
                </a:lnTo>
                <a:lnTo>
                  <a:pt x="2348402" y="2083833"/>
                </a:lnTo>
                <a:lnTo>
                  <a:pt x="2350053" y="2080150"/>
                </a:lnTo>
                <a:lnTo>
                  <a:pt x="2351831" y="2076467"/>
                </a:lnTo>
                <a:lnTo>
                  <a:pt x="2353482" y="2072657"/>
                </a:lnTo>
                <a:lnTo>
                  <a:pt x="2411209" y="2072657"/>
                </a:lnTo>
                <a:lnTo>
                  <a:pt x="2433474" y="2069746"/>
                </a:lnTo>
                <a:lnTo>
                  <a:pt x="2471244" y="2057670"/>
                </a:lnTo>
                <a:lnTo>
                  <a:pt x="2506901" y="2039141"/>
                </a:lnTo>
                <a:lnTo>
                  <a:pt x="2539975" y="2014632"/>
                </a:lnTo>
                <a:lnTo>
                  <a:pt x="2569994" y="1984614"/>
                </a:lnTo>
                <a:lnTo>
                  <a:pt x="2596486" y="1949556"/>
                </a:lnTo>
                <a:lnTo>
                  <a:pt x="2618982" y="1909932"/>
                </a:lnTo>
                <a:lnTo>
                  <a:pt x="2637009" y="1866211"/>
                </a:lnTo>
                <a:lnTo>
                  <a:pt x="2650097" y="1818865"/>
                </a:lnTo>
                <a:lnTo>
                  <a:pt x="2657774" y="1768365"/>
                </a:lnTo>
                <a:lnTo>
                  <a:pt x="2659530" y="1717690"/>
                </a:lnTo>
                <a:lnTo>
                  <a:pt x="2655525" y="1667766"/>
                </a:lnTo>
                <a:lnTo>
                  <a:pt x="2645947" y="1619346"/>
                </a:lnTo>
                <a:lnTo>
                  <a:pt x="2630981" y="1573180"/>
                </a:lnTo>
                <a:lnTo>
                  <a:pt x="2610816" y="1530019"/>
                </a:lnTo>
                <a:lnTo>
                  <a:pt x="2585638" y="1490616"/>
                </a:lnTo>
                <a:lnTo>
                  <a:pt x="2619002" y="1461291"/>
                </a:lnTo>
                <a:lnTo>
                  <a:pt x="2647922" y="1426942"/>
                </a:lnTo>
                <a:lnTo>
                  <a:pt x="2672246" y="1388305"/>
                </a:lnTo>
                <a:lnTo>
                  <a:pt x="2691826" y="1346119"/>
                </a:lnTo>
                <a:lnTo>
                  <a:pt x="2706511" y="1301119"/>
                </a:lnTo>
                <a:lnTo>
                  <a:pt x="2716151" y="1254045"/>
                </a:lnTo>
                <a:lnTo>
                  <a:pt x="2720596" y="1205632"/>
                </a:lnTo>
                <a:lnTo>
                  <a:pt x="2719696" y="1156619"/>
                </a:lnTo>
                <a:lnTo>
                  <a:pt x="2713301" y="1107742"/>
                </a:lnTo>
                <a:lnTo>
                  <a:pt x="2701262" y="1059740"/>
                </a:lnTo>
                <a:lnTo>
                  <a:pt x="2683428" y="1013350"/>
                </a:lnTo>
                <a:lnTo>
                  <a:pt x="2658741" y="968206"/>
                </a:lnTo>
                <a:lnTo>
                  <a:pt x="2629189" y="929022"/>
                </a:lnTo>
                <a:lnTo>
                  <a:pt x="2595432" y="896335"/>
                </a:lnTo>
                <a:lnTo>
                  <a:pt x="2558130" y="870686"/>
                </a:lnTo>
                <a:lnTo>
                  <a:pt x="2517942" y="852615"/>
                </a:lnTo>
                <a:lnTo>
                  <a:pt x="2475529" y="842662"/>
                </a:lnTo>
                <a:lnTo>
                  <a:pt x="2473243" y="834788"/>
                </a:lnTo>
                <a:lnTo>
                  <a:pt x="2476830" y="783009"/>
                </a:lnTo>
                <a:lnTo>
                  <a:pt x="2476533" y="731967"/>
                </a:lnTo>
                <a:lnTo>
                  <a:pt x="2472505" y="681917"/>
                </a:lnTo>
                <a:lnTo>
                  <a:pt x="2464897" y="633112"/>
                </a:lnTo>
                <a:lnTo>
                  <a:pt x="2453862" y="585809"/>
                </a:lnTo>
                <a:lnTo>
                  <a:pt x="2439553" y="540260"/>
                </a:lnTo>
                <a:lnTo>
                  <a:pt x="2422122" y="496721"/>
                </a:lnTo>
                <a:lnTo>
                  <a:pt x="2401721" y="455446"/>
                </a:lnTo>
                <a:lnTo>
                  <a:pt x="2378503" y="416690"/>
                </a:lnTo>
                <a:lnTo>
                  <a:pt x="2352620" y="380707"/>
                </a:lnTo>
                <a:lnTo>
                  <a:pt x="2324226" y="347752"/>
                </a:lnTo>
                <a:lnTo>
                  <a:pt x="2293472" y="318079"/>
                </a:lnTo>
                <a:lnTo>
                  <a:pt x="2266816" y="296943"/>
                </a:lnTo>
                <a:lnTo>
                  <a:pt x="1837735" y="296943"/>
                </a:lnTo>
                <a:lnTo>
                  <a:pt x="1815669" y="251280"/>
                </a:lnTo>
                <a:lnTo>
                  <a:pt x="1789907" y="210355"/>
                </a:lnTo>
                <a:lnTo>
                  <a:pt x="1775965" y="193057"/>
                </a:lnTo>
                <a:lnTo>
                  <a:pt x="1306113" y="193057"/>
                </a:lnTo>
                <a:lnTo>
                  <a:pt x="1283017" y="144479"/>
                </a:lnTo>
                <a:lnTo>
                  <a:pt x="1278217" y="137304"/>
                </a:lnTo>
                <a:lnTo>
                  <a:pt x="842055" y="137304"/>
                </a:lnTo>
                <a:lnTo>
                  <a:pt x="810338" y="96416"/>
                </a:lnTo>
                <a:lnTo>
                  <a:pt x="775138" y="62677"/>
                </a:lnTo>
                <a:lnTo>
                  <a:pt x="737120" y="36158"/>
                </a:lnTo>
                <a:lnTo>
                  <a:pt x="696952" y="16928"/>
                </a:lnTo>
                <a:lnTo>
                  <a:pt x="655299" y="5058"/>
                </a:lnTo>
                <a:lnTo>
                  <a:pt x="612828" y="619"/>
                </a:lnTo>
                <a:close/>
              </a:path>
              <a:path w="2720975" h="2536190">
                <a:moveTo>
                  <a:pt x="2411209" y="2072657"/>
                </a:moveTo>
                <a:lnTo>
                  <a:pt x="2353482" y="2072657"/>
                </a:lnTo>
                <a:lnTo>
                  <a:pt x="2394063" y="2074898"/>
                </a:lnTo>
                <a:lnTo>
                  <a:pt x="2411209" y="2072657"/>
                </a:lnTo>
                <a:close/>
              </a:path>
              <a:path w="2720975" h="2536190">
                <a:moveTo>
                  <a:pt x="2062469" y="223094"/>
                </a:moveTo>
                <a:lnTo>
                  <a:pt x="2015469" y="224995"/>
                </a:lnTo>
                <a:lnTo>
                  <a:pt x="1969068" y="233443"/>
                </a:lnTo>
                <a:lnTo>
                  <a:pt x="1923695" y="248325"/>
                </a:lnTo>
                <a:lnTo>
                  <a:pt x="1879775" y="269529"/>
                </a:lnTo>
                <a:lnTo>
                  <a:pt x="1837735" y="296943"/>
                </a:lnTo>
                <a:lnTo>
                  <a:pt x="2266816" y="296943"/>
                </a:lnTo>
                <a:lnTo>
                  <a:pt x="2225494" y="269597"/>
                </a:lnTo>
                <a:lnTo>
                  <a:pt x="2188525" y="251280"/>
                </a:lnTo>
                <a:lnTo>
                  <a:pt x="2149907" y="237299"/>
                </a:lnTo>
                <a:lnTo>
                  <a:pt x="2109642" y="227855"/>
                </a:lnTo>
                <a:lnTo>
                  <a:pt x="2062469" y="223094"/>
                </a:lnTo>
                <a:close/>
              </a:path>
              <a:path w="2720975" h="2536190">
                <a:moveTo>
                  <a:pt x="1541770" y="70504"/>
                </a:moveTo>
                <a:lnTo>
                  <a:pt x="1501734" y="73465"/>
                </a:lnTo>
                <a:lnTo>
                  <a:pt x="1461825" y="82659"/>
                </a:lnTo>
                <a:lnTo>
                  <a:pt x="1422469" y="98253"/>
                </a:lnTo>
                <a:lnTo>
                  <a:pt x="1384091" y="120413"/>
                </a:lnTo>
                <a:lnTo>
                  <a:pt x="1343054" y="153163"/>
                </a:lnTo>
                <a:lnTo>
                  <a:pt x="1306113" y="193057"/>
                </a:lnTo>
                <a:lnTo>
                  <a:pt x="1775965" y="193057"/>
                </a:lnTo>
                <a:lnTo>
                  <a:pt x="1728995" y="143384"/>
                </a:lnTo>
                <a:lnTo>
                  <a:pt x="1694693" y="117670"/>
                </a:lnTo>
                <a:lnTo>
                  <a:pt x="1658395" y="97359"/>
                </a:lnTo>
                <a:lnTo>
                  <a:pt x="1620526" y="82617"/>
                </a:lnTo>
                <a:lnTo>
                  <a:pt x="1581509" y="73610"/>
                </a:lnTo>
                <a:lnTo>
                  <a:pt x="1541770" y="70504"/>
                </a:lnTo>
                <a:close/>
              </a:path>
              <a:path w="2720975" h="2536190">
                <a:moveTo>
                  <a:pt x="1064443" y="0"/>
                </a:moveTo>
                <a:lnTo>
                  <a:pt x="1021750" y="3418"/>
                </a:lnTo>
                <a:lnTo>
                  <a:pt x="979288" y="15551"/>
                </a:lnTo>
                <a:lnTo>
                  <a:pt x="937813" y="36720"/>
                </a:lnTo>
                <a:lnTo>
                  <a:pt x="885457" y="80011"/>
                </a:lnTo>
                <a:lnTo>
                  <a:pt x="842055" y="137304"/>
                </a:lnTo>
                <a:lnTo>
                  <a:pt x="1278217" y="137304"/>
                </a:lnTo>
                <a:lnTo>
                  <a:pt x="1254849" y="102365"/>
                </a:lnTo>
                <a:lnTo>
                  <a:pt x="1222367" y="67036"/>
                </a:lnTo>
                <a:lnTo>
                  <a:pt x="1186328" y="38813"/>
                </a:lnTo>
                <a:lnTo>
                  <a:pt x="1147490" y="18019"/>
                </a:lnTo>
                <a:lnTo>
                  <a:pt x="1106609" y="4974"/>
                </a:lnTo>
                <a:lnTo>
                  <a:pt x="1064443" y="0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71412" y="1968101"/>
            <a:ext cx="2720975" cy="2536190"/>
          </a:xfrm>
          <a:custGeom>
            <a:avLst/>
            <a:gdLst/>
            <a:ahLst/>
            <a:cxnLst/>
            <a:rect l="l" t="t" r="r" b="b"/>
            <a:pathLst>
              <a:path w="2720975" h="2536190">
                <a:moveTo>
                  <a:pt x="2473243" y="834788"/>
                </a:moveTo>
                <a:lnTo>
                  <a:pt x="2476830" y="783009"/>
                </a:lnTo>
                <a:lnTo>
                  <a:pt x="2476533" y="731967"/>
                </a:lnTo>
                <a:lnTo>
                  <a:pt x="2472505" y="681917"/>
                </a:lnTo>
                <a:lnTo>
                  <a:pt x="2464897" y="633112"/>
                </a:lnTo>
                <a:lnTo>
                  <a:pt x="2453862" y="585809"/>
                </a:lnTo>
                <a:lnTo>
                  <a:pt x="2439553" y="540260"/>
                </a:lnTo>
                <a:lnTo>
                  <a:pt x="2422122" y="496721"/>
                </a:lnTo>
                <a:lnTo>
                  <a:pt x="2401721" y="455446"/>
                </a:lnTo>
                <a:lnTo>
                  <a:pt x="2378503" y="416690"/>
                </a:lnTo>
                <a:lnTo>
                  <a:pt x="2352620" y="380707"/>
                </a:lnTo>
                <a:lnTo>
                  <a:pt x="2324226" y="347752"/>
                </a:lnTo>
                <a:lnTo>
                  <a:pt x="2293472" y="318079"/>
                </a:lnTo>
                <a:lnTo>
                  <a:pt x="2260510" y="291943"/>
                </a:lnTo>
                <a:lnTo>
                  <a:pt x="2225494" y="269597"/>
                </a:lnTo>
                <a:lnTo>
                  <a:pt x="2188576" y="251298"/>
                </a:lnTo>
                <a:lnTo>
                  <a:pt x="2149907" y="237299"/>
                </a:lnTo>
                <a:lnTo>
                  <a:pt x="2109642" y="227855"/>
                </a:lnTo>
                <a:lnTo>
                  <a:pt x="2062469" y="223094"/>
                </a:lnTo>
                <a:lnTo>
                  <a:pt x="2015469" y="224995"/>
                </a:lnTo>
                <a:lnTo>
                  <a:pt x="1969068" y="233443"/>
                </a:lnTo>
                <a:lnTo>
                  <a:pt x="1923695" y="248325"/>
                </a:lnTo>
                <a:lnTo>
                  <a:pt x="1879775" y="269529"/>
                </a:lnTo>
                <a:lnTo>
                  <a:pt x="1837735" y="296943"/>
                </a:lnTo>
                <a:lnTo>
                  <a:pt x="1815669" y="251280"/>
                </a:lnTo>
                <a:lnTo>
                  <a:pt x="1789907" y="210355"/>
                </a:lnTo>
                <a:lnTo>
                  <a:pt x="1760874" y="174334"/>
                </a:lnTo>
                <a:lnTo>
                  <a:pt x="1728995" y="143384"/>
                </a:lnTo>
                <a:lnTo>
                  <a:pt x="1694693" y="117670"/>
                </a:lnTo>
                <a:lnTo>
                  <a:pt x="1658395" y="97359"/>
                </a:lnTo>
                <a:lnTo>
                  <a:pt x="1620526" y="82617"/>
                </a:lnTo>
                <a:lnTo>
                  <a:pt x="1581509" y="73610"/>
                </a:lnTo>
                <a:lnTo>
                  <a:pt x="1541770" y="70504"/>
                </a:lnTo>
                <a:lnTo>
                  <a:pt x="1501734" y="73465"/>
                </a:lnTo>
                <a:lnTo>
                  <a:pt x="1461825" y="82659"/>
                </a:lnTo>
                <a:lnTo>
                  <a:pt x="1422469" y="98253"/>
                </a:lnTo>
                <a:lnTo>
                  <a:pt x="1384091" y="120413"/>
                </a:lnTo>
                <a:lnTo>
                  <a:pt x="1343054" y="153163"/>
                </a:lnTo>
                <a:lnTo>
                  <a:pt x="1306113" y="193057"/>
                </a:lnTo>
                <a:lnTo>
                  <a:pt x="1283017" y="144479"/>
                </a:lnTo>
                <a:lnTo>
                  <a:pt x="1254849" y="102365"/>
                </a:lnTo>
                <a:lnTo>
                  <a:pt x="1222367" y="67036"/>
                </a:lnTo>
                <a:lnTo>
                  <a:pt x="1186328" y="38813"/>
                </a:lnTo>
                <a:lnTo>
                  <a:pt x="1147490" y="18019"/>
                </a:lnTo>
                <a:lnTo>
                  <a:pt x="1106609" y="4974"/>
                </a:lnTo>
                <a:lnTo>
                  <a:pt x="1064443" y="0"/>
                </a:lnTo>
                <a:lnTo>
                  <a:pt x="1021750" y="3418"/>
                </a:lnTo>
                <a:lnTo>
                  <a:pt x="979288" y="15551"/>
                </a:lnTo>
                <a:lnTo>
                  <a:pt x="937813" y="36720"/>
                </a:lnTo>
                <a:lnTo>
                  <a:pt x="885457" y="80011"/>
                </a:lnTo>
                <a:lnTo>
                  <a:pt x="842055" y="137304"/>
                </a:lnTo>
                <a:lnTo>
                  <a:pt x="810338" y="96416"/>
                </a:lnTo>
                <a:lnTo>
                  <a:pt x="775138" y="62677"/>
                </a:lnTo>
                <a:lnTo>
                  <a:pt x="737120" y="36158"/>
                </a:lnTo>
                <a:lnTo>
                  <a:pt x="696952" y="16928"/>
                </a:lnTo>
                <a:lnTo>
                  <a:pt x="655299" y="5058"/>
                </a:lnTo>
                <a:lnTo>
                  <a:pt x="612828" y="619"/>
                </a:lnTo>
                <a:lnTo>
                  <a:pt x="570205" y="3681"/>
                </a:lnTo>
                <a:lnTo>
                  <a:pt x="528097" y="14314"/>
                </a:lnTo>
                <a:lnTo>
                  <a:pt x="487170" y="32589"/>
                </a:lnTo>
                <a:lnTo>
                  <a:pt x="448090" y="58576"/>
                </a:lnTo>
                <a:lnTo>
                  <a:pt x="411525" y="92346"/>
                </a:lnTo>
                <a:lnTo>
                  <a:pt x="381232" y="129710"/>
                </a:lnTo>
                <a:lnTo>
                  <a:pt x="355474" y="171713"/>
                </a:lnTo>
                <a:lnTo>
                  <a:pt x="334550" y="217691"/>
                </a:lnTo>
                <a:lnTo>
                  <a:pt x="318760" y="266980"/>
                </a:lnTo>
                <a:lnTo>
                  <a:pt x="308401" y="318914"/>
                </a:lnTo>
                <a:lnTo>
                  <a:pt x="268475" y="336170"/>
                </a:lnTo>
                <a:lnTo>
                  <a:pt x="231376" y="359068"/>
                </a:lnTo>
                <a:lnTo>
                  <a:pt x="197324" y="387115"/>
                </a:lnTo>
                <a:lnTo>
                  <a:pt x="166538" y="419819"/>
                </a:lnTo>
                <a:lnTo>
                  <a:pt x="139239" y="456690"/>
                </a:lnTo>
                <a:lnTo>
                  <a:pt x="115648" y="497235"/>
                </a:lnTo>
                <a:lnTo>
                  <a:pt x="95985" y="540964"/>
                </a:lnTo>
                <a:lnTo>
                  <a:pt x="80469" y="587384"/>
                </a:lnTo>
                <a:lnTo>
                  <a:pt x="69321" y="636005"/>
                </a:lnTo>
                <a:lnTo>
                  <a:pt x="62762" y="686334"/>
                </a:lnTo>
                <a:lnTo>
                  <a:pt x="61011" y="737881"/>
                </a:lnTo>
                <a:lnTo>
                  <a:pt x="64289" y="790154"/>
                </a:lnTo>
                <a:lnTo>
                  <a:pt x="72816" y="842662"/>
                </a:lnTo>
                <a:lnTo>
                  <a:pt x="83799" y="885006"/>
                </a:lnTo>
                <a:lnTo>
                  <a:pt x="88183" y="898796"/>
                </a:lnTo>
                <a:lnTo>
                  <a:pt x="64728" y="941607"/>
                </a:lnTo>
                <a:lnTo>
                  <a:pt x="44947" y="986234"/>
                </a:lnTo>
                <a:lnTo>
                  <a:pt x="28808" y="1032357"/>
                </a:lnTo>
                <a:lnTo>
                  <a:pt x="16276" y="1079660"/>
                </a:lnTo>
                <a:lnTo>
                  <a:pt x="7320" y="1127825"/>
                </a:lnTo>
                <a:lnTo>
                  <a:pt x="1905" y="1176532"/>
                </a:lnTo>
                <a:lnTo>
                  <a:pt x="0" y="1225465"/>
                </a:lnTo>
                <a:lnTo>
                  <a:pt x="1570" y="1274305"/>
                </a:lnTo>
                <a:lnTo>
                  <a:pt x="6583" y="1322735"/>
                </a:lnTo>
                <a:lnTo>
                  <a:pt x="15006" y="1370437"/>
                </a:lnTo>
                <a:lnTo>
                  <a:pt x="26806" y="1417091"/>
                </a:lnTo>
                <a:lnTo>
                  <a:pt x="41950" y="1462382"/>
                </a:lnTo>
                <a:lnTo>
                  <a:pt x="60404" y="1505990"/>
                </a:lnTo>
                <a:lnTo>
                  <a:pt x="82136" y="1547598"/>
                </a:lnTo>
                <a:lnTo>
                  <a:pt x="107113" y="1586887"/>
                </a:lnTo>
                <a:lnTo>
                  <a:pt x="135302" y="1623540"/>
                </a:lnTo>
                <a:lnTo>
                  <a:pt x="166669" y="1657240"/>
                </a:lnTo>
                <a:lnTo>
                  <a:pt x="202704" y="1688790"/>
                </a:lnTo>
                <a:lnTo>
                  <a:pt x="240952" y="1715367"/>
                </a:lnTo>
                <a:lnTo>
                  <a:pt x="281097" y="1736811"/>
                </a:lnTo>
                <a:lnTo>
                  <a:pt x="322820" y="1752963"/>
                </a:lnTo>
                <a:lnTo>
                  <a:pt x="365805" y="1763666"/>
                </a:lnTo>
                <a:lnTo>
                  <a:pt x="368601" y="1817463"/>
                </a:lnTo>
                <a:lnTo>
                  <a:pt x="376098" y="1869390"/>
                </a:lnTo>
                <a:lnTo>
                  <a:pt x="388022" y="1919101"/>
                </a:lnTo>
                <a:lnTo>
                  <a:pt x="404098" y="1966255"/>
                </a:lnTo>
                <a:lnTo>
                  <a:pt x="424050" y="2010506"/>
                </a:lnTo>
                <a:lnTo>
                  <a:pt x="447604" y="2051512"/>
                </a:lnTo>
                <a:lnTo>
                  <a:pt x="474485" y="2088928"/>
                </a:lnTo>
                <a:lnTo>
                  <a:pt x="504417" y="2122413"/>
                </a:lnTo>
                <a:lnTo>
                  <a:pt x="537127" y="2151621"/>
                </a:lnTo>
                <a:lnTo>
                  <a:pt x="572339" y="2176210"/>
                </a:lnTo>
                <a:lnTo>
                  <a:pt x="609778" y="2195836"/>
                </a:lnTo>
                <a:lnTo>
                  <a:pt x="649169" y="2210155"/>
                </a:lnTo>
                <a:lnTo>
                  <a:pt x="690237" y="2218825"/>
                </a:lnTo>
                <a:lnTo>
                  <a:pt x="732708" y="2221501"/>
                </a:lnTo>
                <a:lnTo>
                  <a:pt x="782625" y="2216639"/>
                </a:lnTo>
                <a:lnTo>
                  <a:pt x="831339" y="2203181"/>
                </a:lnTo>
                <a:lnTo>
                  <a:pt x="878172" y="2181388"/>
                </a:lnTo>
                <a:lnTo>
                  <a:pt x="922446" y="2151524"/>
                </a:lnTo>
                <a:lnTo>
                  <a:pt x="937123" y="2203616"/>
                </a:lnTo>
                <a:lnTo>
                  <a:pt x="955500" y="2252616"/>
                </a:lnTo>
                <a:lnTo>
                  <a:pt x="977308" y="2298341"/>
                </a:lnTo>
                <a:lnTo>
                  <a:pt x="1002283" y="2340611"/>
                </a:lnTo>
                <a:lnTo>
                  <a:pt x="1030158" y="2379243"/>
                </a:lnTo>
                <a:lnTo>
                  <a:pt x="1060666" y="2414056"/>
                </a:lnTo>
                <a:lnTo>
                  <a:pt x="1093542" y="2444869"/>
                </a:lnTo>
                <a:lnTo>
                  <a:pt x="1128519" y="2471500"/>
                </a:lnTo>
                <a:lnTo>
                  <a:pt x="1165331" y="2493767"/>
                </a:lnTo>
                <a:lnTo>
                  <a:pt x="1203712" y="2511489"/>
                </a:lnTo>
                <a:lnTo>
                  <a:pt x="1243396" y="2524484"/>
                </a:lnTo>
                <a:lnTo>
                  <a:pt x="1284116" y="2532571"/>
                </a:lnTo>
                <a:lnTo>
                  <a:pt x="1325606" y="2535568"/>
                </a:lnTo>
                <a:lnTo>
                  <a:pt x="1367600" y="2533293"/>
                </a:lnTo>
                <a:lnTo>
                  <a:pt x="1409832" y="2525566"/>
                </a:lnTo>
                <a:lnTo>
                  <a:pt x="1452036" y="2512204"/>
                </a:lnTo>
                <a:lnTo>
                  <a:pt x="1497903" y="2490791"/>
                </a:lnTo>
                <a:lnTo>
                  <a:pt x="1541270" y="2462993"/>
                </a:lnTo>
                <a:lnTo>
                  <a:pt x="1581750" y="2429177"/>
                </a:lnTo>
                <a:lnTo>
                  <a:pt x="1618961" y="2389710"/>
                </a:lnTo>
                <a:lnTo>
                  <a:pt x="1652516" y="2344957"/>
                </a:lnTo>
                <a:lnTo>
                  <a:pt x="1682033" y="2295288"/>
                </a:lnTo>
                <a:lnTo>
                  <a:pt x="1720920" y="2322130"/>
                </a:lnTo>
                <a:lnTo>
                  <a:pt x="1760844" y="2344033"/>
                </a:lnTo>
                <a:lnTo>
                  <a:pt x="1801570" y="2361072"/>
                </a:lnTo>
                <a:lnTo>
                  <a:pt x="1842861" y="2373321"/>
                </a:lnTo>
                <a:lnTo>
                  <a:pt x="1884482" y="2380855"/>
                </a:lnTo>
                <a:lnTo>
                  <a:pt x="1926197" y="2383750"/>
                </a:lnTo>
                <a:lnTo>
                  <a:pt x="1967772" y="2382080"/>
                </a:lnTo>
                <a:lnTo>
                  <a:pt x="2008969" y="2375919"/>
                </a:lnTo>
                <a:lnTo>
                  <a:pt x="2049555" y="2365344"/>
                </a:lnTo>
                <a:lnTo>
                  <a:pt x="2089292" y="2350428"/>
                </a:lnTo>
                <a:lnTo>
                  <a:pt x="2127947" y="2331247"/>
                </a:lnTo>
                <a:lnTo>
                  <a:pt x="2165282" y="2307875"/>
                </a:lnTo>
                <a:lnTo>
                  <a:pt x="2201062" y="2280387"/>
                </a:lnTo>
                <a:lnTo>
                  <a:pt x="2235053" y="2248858"/>
                </a:lnTo>
                <a:lnTo>
                  <a:pt x="2267018" y="2213364"/>
                </a:lnTo>
                <a:lnTo>
                  <a:pt x="2296721" y="2173978"/>
                </a:lnTo>
                <a:lnTo>
                  <a:pt x="2323927" y="2130776"/>
                </a:lnTo>
                <a:lnTo>
                  <a:pt x="2348402" y="2083833"/>
                </a:lnTo>
                <a:lnTo>
                  <a:pt x="2350053" y="2080150"/>
                </a:lnTo>
                <a:lnTo>
                  <a:pt x="2351831" y="2076467"/>
                </a:lnTo>
                <a:lnTo>
                  <a:pt x="2353482" y="2072657"/>
                </a:lnTo>
                <a:lnTo>
                  <a:pt x="2394063" y="2074898"/>
                </a:lnTo>
                <a:lnTo>
                  <a:pt x="2433474" y="2069746"/>
                </a:lnTo>
                <a:lnTo>
                  <a:pt x="2471244" y="2057670"/>
                </a:lnTo>
                <a:lnTo>
                  <a:pt x="2506901" y="2039141"/>
                </a:lnTo>
                <a:lnTo>
                  <a:pt x="2539975" y="2014632"/>
                </a:lnTo>
                <a:lnTo>
                  <a:pt x="2569994" y="1984614"/>
                </a:lnTo>
                <a:lnTo>
                  <a:pt x="2596486" y="1949556"/>
                </a:lnTo>
                <a:lnTo>
                  <a:pt x="2618982" y="1909932"/>
                </a:lnTo>
                <a:lnTo>
                  <a:pt x="2637009" y="1866211"/>
                </a:lnTo>
                <a:lnTo>
                  <a:pt x="2650097" y="1818865"/>
                </a:lnTo>
                <a:lnTo>
                  <a:pt x="2657774" y="1768365"/>
                </a:lnTo>
                <a:lnTo>
                  <a:pt x="2659530" y="1717690"/>
                </a:lnTo>
                <a:lnTo>
                  <a:pt x="2655525" y="1667766"/>
                </a:lnTo>
                <a:lnTo>
                  <a:pt x="2645947" y="1619346"/>
                </a:lnTo>
                <a:lnTo>
                  <a:pt x="2630981" y="1573180"/>
                </a:lnTo>
                <a:lnTo>
                  <a:pt x="2610816" y="1530019"/>
                </a:lnTo>
                <a:lnTo>
                  <a:pt x="2585638" y="1490616"/>
                </a:lnTo>
                <a:lnTo>
                  <a:pt x="2619002" y="1461291"/>
                </a:lnTo>
                <a:lnTo>
                  <a:pt x="2647922" y="1426942"/>
                </a:lnTo>
                <a:lnTo>
                  <a:pt x="2672246" y="1388305"/>
                </a:lnTo>
                <a:lnTo>
                  <a:pt x="2691826" y="1346119"/>
                </a:lnTo>
                <a:lnTo>
                  <a:pt x="2706511" y="1301119"/>
                </a:lnTo>
                <a:lnTo>
                  <a:pt x="2716151" y="1254045"/>
                </a:lnTo>
                <a:lnTo>
                  <a:pt x="2720596" y="1205632"/>
                </a:lnTo>
                <a:lnTo>
                  <a:pt x="2719696" y="1156619"/>
                </a:lnTo>
                <a:lnTo>
                  <a:pt x="2713301" y="1107742"/>
                </a:lnTo>
                <a:lnTo>
                  <a:pt x="2701262" y="1059740"/>
                </a:lnTo>
                <a:lnTo>
                  <a:pt x="2683428" y="1013350"/>
                </a:lnTo>
                <a:lnTo>
                  <a:pt x="2658741" y="968206"/>
                </a:lnTo>
                <a:lnTo>
                  <a:pt x="2629189" y="929022"/>
                </a:lnTo>
                <a:lnTo>
                  <a:pt x="2595432" y="896335"/>
                </a:lnTo>
                <a:lnTo>
                  <a:pt x="2558130" y="870686"/>
                </a:lnTo>
                <a:lnTo>
                  <a:pt x="2517942" y="852615"/>
                </a:lnTo>
                <a:lnTo>
                  <a:pt x="2475529" y="842662"/>
                </a:lnTo>
                <a:lnTo>
                  <a:pt x="2473243" y="834788"/>
                </a:lnTo>
                <a:close/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4871" y="3448811"/>
            <a:ext cx="159385" cy="46990"/>
          </a:xfrm>
          <a:custGeom>
            <a:avLst/>
            <a:gdLst/>
            <a:ahLst/>
            <a:cxnLst/>
            <a:rect l="l" t="t" r="r" b="b"/>
            <a:pathLst>
              <a:path w="159384" h="46989">
                <a:moveTo>
                  <a:pt x="0" y="46736"/>
                </a:moveTo>
                <a:lnTo>
                  <a:pt x="41528" y="46845"/>
                </a:lnTo>
                <a:lnTo>
                  <a:pt x="82391" y="38941"/>
                </a:lnTo>
                <a:lnTo>
                  <a:pt x="121872" y="23250"/>
                </a:lnTo>
                <a:lnTo>
                  <a:pt x="159257" y="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54282" y="4007230"/>
            <a:ext cx="69850" cy="22860"/>
          </a:xfrm>
          <a:custGeom>
            <a:avLst/>
            <a:gdLst/>
            <a:ahLst/>
            <a:cxnLst/>
            <a:rect l="l" t="t" r="r" b="b"/>
            <a:pathLst>
              <a:path w="69850" h="22860">
                <a:moveTo>
                  <a:pt x="0" y="0"/>
                </a:moveTo>
                <a:lnTo>
                  <a:pt x="16948" y="7780"/>
                </a:lnTo>
                <a:lnTo>
                  <a:pt x="34242" y="14144"/>
                </a:lnTo>
                <a:lnTo>
                  <a:pt x="51845" y="19055"/>
                </a:lnTo>
                <a:lnTo>
                  <a:pt x="69723" y="22479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53572" y="4151121"/>
            <a:ext cx="42545" cy="102235"/>
          </a:xfrm>
          <a:custGeom>
            <a:avLst/>
            <a:gdLst/>
            <a:ahLst/>
            <a:cxnLst/>
            <a:rect l="l" t="t" r="r" b="b"/>
            <a:pathLst>
              <a:path w="42545" h="102235">
                <a:moveTo>
                  <a:pt x="0" y="101980"/>
                </a:moveTo>
                <a:lnTo>
                  <a:pt x="12068" y="77581"/>
                </a:lnTo>
                <a:lnTo>
                  <a:pt x="23113" y="52419"/>
                </a:lnTo>
                <a:lnTo>
                  <a:pt x="33111" y="26543"/>
                </a:lnTo>
                <a:lnTo>
                  <a:pt x="42036" y="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76841" y="3998595"/>
            <a:ext cx="17145" cy="112395"/>
          </a:xfrm>
          <a:custGeom>
            <a:avLst/>
            <a:gdLst/>
            <a:ahLst/>
            <a:cxnLst/>
            <a:rect l="l" t="t" r="r" b="b"/>
            <a:pathLst>
              <a:path w="17145" h="112395">
                <a:moveTo>
                  <a:pt x="0" y="0"/>
                </a:moveTo>
                <a:lnTo>
                  <a:pt x="2405" y="28396"/>
                </a:lnTo>
                <a:lnTo>
                  <a:pt x="6000" y="56578"/>
                </a:lnTo>
                <a:lnTo>
                  <a:pt x="10787" y="84474"/>
                </a:lnTo>
                <a:lnTo>
                  <a:pt x="16763" y="112013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38742" y="3306445"/>
            <a:ext cx="205104" cy="419100"/>
          </a:xfrm>
          <a:custGeom>
            <a:avLst/>
            <a:gdLst/>
            <a:ahLst/>
            <a:cxnLst/>
            <a:rect l="l" t="t" r="r" b="b"/>
            <a:pathLst>
              <a:path w="205104" h="419100">
                <a:moveTo>
                  <a:pt x="204597" y="0"/>
                </a:moveTo>
                <a:lnTo>
                  <a:pt x="168192" y="25868"/>
                </a:lnTo>
                <a:lnTo>
                  <a:pt x="134782" y="56409"/>
                </a:lnTo>
                <a:lnTo>
                  <a:pt x="104573" y="91203"/>
                </a:lnTo>
                <a:lnTo>
                  <a:pt x="77769" y="129832"/>
                </a:lnTo>
                <a:lnTo>
                  <a:pt x="54578" y="171878"/>
                </a:lnTo>
                <a:lnTo>
                  <a:pt x="35204" y="216923"/>
                </a:lnTo>
                <a:lnTo>
                  <a:pt x="19853" y="264547"/>
                </a:lnTo>
                <a:lnTo>
                  <a:pt x="8732" y="314334"/>
                </a:lnTo>
                <a:lnTo>
                  <a:pt x="2045" y="365864"/>
                </a:lnTo>
                <a:lnTo>
                  <a:pt x="0" y="418718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60866" y="2860675"/>
            <a:ext cx="91440" cy="157480"/>
          </a:xfrm>
          <a:custGeom>
            <a:avLst/>
            <a:gdLst/>
            <a:ahLst/>
            <a:cxnLst/>
            <a:rect l="l" t="t" r="r" b="b"/>
            <a:pathLst>
              <a:path w="91440" h="157480">
                <a:moveTo>
                  <a:pt x="0" y="0"/>
                </a:moveTo>
                <a:lnTo>
                  <a:pt x="17317" y="44082"/>
                </a:lnTo>
                <a:lnTo>
                  <a:pt x="38433" y="85201"/>
                </a:lnTo>
                <a:lnTo>
                  <a:pt x="63097" y="122961"/>
                </a:lnTo>
                <a:lnTo>
                  <a:pt x="91058" y="156972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174606" y="2278252"/>
            <a:ext cx="5080" cy="74295"/>
          </a:xfrm>
          <a:custGeom>
            <a:avLst/>
            <a:gdLst/>
            <a:ahLst/>
            <a:cxnLst/>
            <a:rect l="l" t="t" r="r" b="b"/>
            <a:pathLst>
              <a:path w="5079" h="74294">
                <a:moveTo>
                  <a:pt x="4825" y="0"/>
                </a:moveTo>
                <a:lnTo>
                  <a:pt x="2589" y="18373"/>
                </a:lnTo>
                <a:lnTo>
                  <a:pt x="1031" y="36877"/>
                </a:lnTo>
                <a:lnTo>
                  <a:pt x="164" y="55453"/>
                </a:lnTo>
                <a:lnTo>
                  <a:pt x="0" y="74041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714356" y="2097151"/>
            <a:ext cx="46990" cy="94615"/>
          </a:xfrm>
          <a:custGeom>
            <a:avLst/>
            <a:gdLst/>
            <a:ahLst/>
            <a:cxnLst/>
            <a:rect l="l" t="t" r="r" b="b"/>
            <a:pathLst>
              <a:path w="46990" h="94614">
                <a:moveTo>
                  <a:pt x="46609" y="94614"/>
                </a:moveTo>
                <a:lnTo>
                  <a:pt x="37022" y="69383"/>
                </a:lnTo>
                <a:lnTo>
                  <a:pt x="26019" y="45164"/>
                </a:lnTo>
                <a:lnTo>
                  <a:pt x="13658" y="22016"/>
                </a:lnTo>
                <a:lnTo>
                  <a:pt x="0" y="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74731" y="2155189"/>
            <a:ext cx="22860" cy="81915"/>
          </a:xfrm>
          <a:custGeom>
            <a:avLst/>
            <a:gdLst/>
            <a:ahLst/>
            <a:cxnLst/>
            <a:rect l="l" t="t" r="r" b="b"/>
            <a:pathLst>
              <a:path w="22859" h="81914">
                <a:moveTo>
                  <a:pt x="22606" y="81534"/>
                </a:moveTo>
                <a:lnTo>
                  <a:pt x="18466" y="60543"/>
                </a:lnTo>
                <a:lnTo>
                  <a:pt x="13303" y="39909"/>
                </a:lnTo>
                <a:lnTo>
                  <a:pt x="7139" y="19704"/>
                </a:lnTo>
                <a:lnTo>
                  <a:pt x="0" y="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27614" y="2264410"/>
            <a:ext cx="81915" cy="79375"/>
          </a:xfrm>
          <a:custGeom>
            <a:avLst/>
            <a:gdLst/>
            <a:ahLst/>
            <a:cxnLst/>
            <a:rect l="l" t="t" r="r" b="b"/>
            <a:pathLst>
              <a:path w="81915" h="79375">
                <a:moveTo>
                  <a:pt x="81787" y="0"/>
                </a:moveTo>
                <a:lnTo>
                  <a:pt x="59936" y="17399"/>
                </a:lnTo>
                <a:lnTo>
                  <a:pt x="38988" y="36417"/>
                </a:lnTo>
                <a:lnTo>
                  <a:pt x="18994" y="57007"/>
                </a:lnTo>
                <a:lnTo>
                  <a:pt x="0" y="7912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330431" y="2802889"/>
            <a:ext cx="14604" cy="83820"/>
          </a:xfrm>
          <a:custGeom>
            <a:avLst/>
            <a:gdLst/>
            <a:ahLst/>
            <a:cxnLst/>
            <a:rect l="l" t="t" r="r" b="b"/>
            <a:pathLst>
              <a:path w="14604" h="83819">
                <a:moveTo>
                  <a:pt x="0" y="83312"/>
                </a:moveTo>
                <a:lnTo>
                  <a:pt x="4544" y="62739"/>
                </a:lnTo>
                <a:lnTo>
                  <a:pt x="8445" y="41989"/>
                </a:lnTo>
                <a:lnTo>
                  <a:pt x="11680" y="21072"/>
                </a:lnTo>
                <a:lnTo>
                  <a:pt x="14224" y="0"/>
                </a:lnTo>
              </a:path>
            </a:pathLst>
          </a:custGeom>
          <a:ln w="9144">
            <a:solidFill>
              <a:srgbClr val="A19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05871" y="2636520"/>
            <a:ext cx="1202435" cy="1810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01376" y="2833573"/>
            <a:ext cx="612885" cy="122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10471" y="2566416"/>
            <a:ext cx="1202435" cy="181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305976" y="2763469"/>
            <a:ext cx="612885" cy="1220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952738" y="2134615"/>
            <a:ext cx="231267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调度</a:t>
            </a:r>
            <a:r>
              <a:rPr sz="1200" b="1" spc="-5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决策中心池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调度/决策中心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19530">
              <a:lnSpc>
                <a:spcPct val="100000"/>
              </a:lnSpc>
              <a:spcBef>
                <a:spcPts val="9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调度/决策中心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934827" y="3588130"/>
            <a:ext cx="306070" cy="386080"/>
          </a:xfrm>
          <a:custGeom>
            <a:avLst/>
            <a:gdLst/>
            <a:ahLst/>
            <a:cxnLst/>
            <a:rect l="l" t="t" r="r" b="b"/>
            <a:pathLst>
              <a:path w="306070" h="386079">
                <a:moveTo>
                  <a:pt x="83439" y="0"/>
                </a:moveTo>
                <a:lnTo>
                  <a:pt x="0" y="56388"/>
                </a:lnTo>
                <a:lnTo>
                  <a:pt x="92201" y="192913"/>
                </a:lnTo>
                <a:lnTo>
                  <a:pt x="0" y="329438"/>
                </a:lnTo>
                <a:lnTo>
                  <a:pt x="83439" y="385826"/>
                </a:lnTo>
                <a:lnTo>
                  <a:pt x="153034" y="282829"/>
                </a:lnTo>
                <a:lnTo>
                  <a:pt x="274592" y="282829"/>
                </a:lnTo>
                <a:lnTo>
                  <a:pt x="213868" y="192913"/>
                </a:lnTo>
                <a:lnTo>
                  <a:pt x="274592" y="102997"/>
                </a:lnTo>
                <a:lnTo>
                  <a:pt x="153034" y="102997"/>
                </a:lnTo>
                <a:lnTo>
                  <a:pt x="83439" y="0"/>
                </a:lnTo>
                <a:close/>
              </a:path>
              <a:path w="306070" h="386079">
                <a:moveTo>
                  <a:pt x="274592" y="282829"/>
                </a:moveTo>
                <a:lnTo>
                  <a:pt x="153034" y="282829"/>
                </a:lnTo>
                <a:lnTo>
                  <a:pt x="222630" y="385826"/>
                </a:lnTo>
                <a:lnTo>
                  <a:pt x="306070" y="329438"/>
                </a:lnTo>
                <a:lnTo>
                  <a:pt x="274592" y="282829"/>
                </a:lnTo>
                <a:close/>
              </a:path>
              <a:path w="306070" h="386079">
                <a:moveTo>
                  <a:pt x="222630" y="0"/>
                </a:moveTo>
                <a:lnTo>
                  <a:pt x="153034" y="102997"/>
                </a:lnTo>
                <a:lnTo>
                  <a:pt x="274592" y="102997"/>
                </a:lnTo>
                <a:lnTo>
                  <a:pt x="306070" y="56388"/>
                </a:lnTo>
                <a:lnTo>
                  <a:pt x="2226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06000" y="3169920"/>
            <a:ext cx="627888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63733" y="3247770"/>
            <a:ext cx="428625" cy="120650"/>
          </a:xfrm>
          <a:custGeom>
            <a:avLst/>
            <a:gdLst/>
            <a:ahLst/>
            <a:cxnLst/>
            <a:rect l="l" t="t" r="r" b="b"/>
            <a:pathLst>
              <a:path w="428625" h="120650">
                <a:moveTo>
                  <a:pt x="428117" y="47116"/>
                </a:moveTo>
                <a:lnTo>
                  <a:pt x="350393" y="47116"/>
                </a:lnTo>
                <a:lnTo>
                  <a:pt x="350393" y="73025"/>
                </a:lnTo>
                <a:lnTo>
                  <a:pt x="428117" y="73025"/>
                </a:lnTo>
                <a:lnTo>
                  <a:pt x="428117" y="47116"/>
                </a:lnTo>
                <a:close/>
              </a:path>
              <a:path w="428625" h="120650">
                <a:moveTo>
                  <a:pt x="324485" y="47116"/>
                </a:moveTo>
                <a:lnTo>
                  <a:pt x="246761" y="47116"/>
                </a:lnTo>
                <a:lnTo>
                  <a:pt x="246761" y="73025"/>
                </a:lnTo>
                <a:lnTo>
                  <a:pt x="324485" y="73025"/>
                </a:lnTo>
                <a:lnTo>
                  <a:pt x="324485" y="47116"/>
                </a:lnTo>
                <a:close/>
              </a:path>
              <a:path w="428625" h="120650">
                <a:moveTo>
                  <a:pt x="220852" y="47116"/>
                </a:moveTo>
                <a:lnTo>
                  <a:pt x="143129" y="47116"/>
                </a:lnTo>
                <a:lnTo>
                  <a:pt x="143129" y="73025"/>
                </a:lnTo>
                <a:lnTo>
                  <a:pt x="220852" y="73025"/>
                </a:lnTo>
                <a:lnTo>
                  <a:pt x="220852" y="47116"/>
                </a:lnTo>
                <a:close/>
              </a:path>
              <a:path w="428625" h="120650">
                <a:moveTo>
                  <a:pt x="102997" y="0"/>
                </a:moveTo>
                <a:lnTo>
                  <a:pt x="0" y="60070"/>
                </a:lnTo>
                <a:lnTo>
                  <a:pt x="102997" y="120141"/>
                </a:lnTo>
                <a:lnTo>
                  <a:pt x="110998" y="118109"/>
                </a:lnTo>
                <a:lnTo>
                  <a:pt x="114554" y="111887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5" y="94233"/>
                </a:lnTo>
                <a:lnTo>
                  <a:pt x="73496" y="73025"/>
                </a:lnTo>
                <a:lnTo>
                  <a:pt x="39497" y="73025"/>
                </a:lnTo>
                <a:lnTo>
                  <a:pt x="39497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39497" y="48894"/>
                </a:lnTo>
                <a:lnTo>
                  <a:pt x="39497" y="47116"/>
                </a:lnTo>
                <a:lnTo>
                  <a:pt x="73496" y="47116"/>
                </a:lnTo>
                <a:lnTo>
                  <a:pt x="109855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4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428625" h="120650">
                <a:moveTo>
                  <a:pt x="51289" y="60070"/>
                </a:moveTo>
                <a:lnTo>
                  <a:pt x="39497" y="66950"/>
                </a:lnTo>
                <a:lnTo>
                  <a:pt x="39497" y="73025"/>
                </a:lnTo>
                <a:lnTo>
                  <a:pt x="73496" y="73025"/>
                </a:lnTo>
                <a:lnTo>
                  <a:pt x="51289" y="60070"/>
                </a:lnTo>
                <a:close/>
              </a:path>
              <a:path w="428625" h="120650">
                <a:moveTo>
                  <a:pt x="117221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5"/>
                </a:lnTo>
                <a:lnTo>
                  <a:pt x="117221" y="73025"/>
                </a:lnTo>
                <a:lnTo>
                  <a:pt x="117221" y="47116"/>
                </a:lnTo>
                <a:close/>
              </a:path>
              <a:path w="428625" h="120650">
                <a:moveTo>
                  <a:pt x="32131" y="48894"/>
                </a:moveTo>
                <a:lnTo>
                  <a:pt x="32131" y="71246"/>
                </a:lnTo>
                <a:lnTo>
                  <a:pt x="39497" y="66950"/>
                </a:lnTo>
                <a:lnTo>
                  <a:pt x="39497" y="53191"/>
                </a:lnTo>
                <a:lnTo>
                  <a:pt x="32131" y="48894"/>
                </a:lnTo>
                <a:close/>
              </a:path>
              <a:path w="428625" h="120650">
                <a:moveTo>
                  <a:pt x="39497" y="66950"/>
                </a:moveTo>
                <a:lnTo>
                  <a:pt x="32131" y="71246"/>
                </a:lnTo>
                <a:lnTo>
                  <a:pt x="39497" y="71246"/>
                </a:lnTo>
                <a:lnTo>
                  <a:pt x="39497" y="66950"/>
                </a:lnTo>
                <a:close/>
              </a:path>
              <a:path w="428625" h="120650">
                <a:moveTo>
                  <a:pt x="39497" y="53191"/>
                </a:moveTo>
                <a:lnTo>
                  <a:pt x="39497" y="66950"/>
                </a:lnTo>
                <a:lnTo>
                  <a:pt x="51289" y="60070"/>
                </a:lnTo>
                <a:lnTo>
                  <a:pt x="39497" y="53191"/>
                </a:lnTo>
                <a:close/>
              </a:path>
              <a:path w="428625" h="120650">
                <a:moveTo>
                  <a:pt x="73496" y="47116"/>
                </a:moveTo>
                <a:lnTo>
                  <a:pt x="39497" y="47116"/>
                </a:lnTo>
                <a:lnTo>
                  <a:pt x="39497" y="53191"/>
                </a:lnTo>
                <a:lnTo>
                  <a:pt x="51289" y="60070"/>
                </a:lnTo>
                <a:lnTo>
                  <a:pt x="73496" y="47116"/>
                </a:lnTo>
                <a:close/>
              </a:path>
              <a:path w="428625" h="120650">
                <a:moveTo>
                  <a:pt x="39497" y="48894"/>
                </a:moveTo>
                <a:lnTo>
                  <a:pt x="32131" y="48894"/>
                </a:lnTo>
                <a:lnTo>
                  <a:pt x="39497" y="53191"/>
                </a:lnTo>
                <a:lnTo>
                  <a:pt x="39497" y="4889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89847" y="1232916"/>
            <a:ext cx="0" cy="4565015"/>
          </a:xfrm>
          <a:custGeom>
            <a:avLst/>
            <a:gdLst/>
            <a:ahLst/>
            <a:cxnLst/>
            <a:rect l="l" t="t" r="r" b="b"/>
            <a:pathLst>
              <a:path h="4565015">
                <a:moveTo>
                  <a:pt x="0" y="0"/>
                </a:moveTo>
                <a:lnTo>
                  <a:pt x="0" y="4564964"/>
                </a:lnTo>
              </a:path>
            </a:pathLst>
          </a:custGeom>
          <a:ln w="12192">
            <a:solidFill>
              <a:srgbClr val="BADFE2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27049" y="4779645"/>
            <a:ext cx="10652760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H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A架构的调度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决策中心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"/>
              <a:tabLst>
                <a:tab pos="299720" algn="l"/>
              </a:tabLst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任务信息、模型算法信息直接写入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元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"/>
              <a:tabLst>
                <a:tab pos="299720" algn="l"/>
              </a:tabLst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数据采集、处理（清洗转换/标准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/解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码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等）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任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务分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布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到各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执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行端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行处理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2782570" indent="-287020">
              <a:lnSpc>
                <a:spcPct val="100000"/>
              </a:lnSpc>
              <a:buFont typeface="Wingdings" panose="05000000000000000000"/>
              <a:buChar char=""/>
              <a:tabLst>
                <a:tab pos="299720" algn="l"/>
              </a:tabLst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提供采集、处理组件的自定义扩展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力，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通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过采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注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入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C/C+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spc="-30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600" spc="-40" dirty="0">
                <a:latin typeface="微软雅黑" panose="020B0503020204020204" charset="-122"/>
                <a:cs typeface="微软雅黑" panose="020B0503020204020204" charset="-122"/>
              </a:rPr>
              <a:t>v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代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码方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进行特 殊数据处理逻辑的实现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14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数据治理能力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6896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数据治理体系：围绕“</a:t>
            </a:r>
            <a:r>
              <a:rPr sz="1400" b="1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据标</a:t>
            </a:r>
            <a:r>
              <a:rPr sz="1400" b="1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”，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于“</a:t>
            </a:r>
            <a:r>
              <a:rPr sz="1400" b="1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元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400" b="1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驱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实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现数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资产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体系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管理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4963" y="4940934"/>
            <a:ext cx="3587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【一体化的数据资产管</a:t>
            </a: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体系】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9733" y="3246882"/>
            <a:ext cx="10286365" cy="76200"/>
          </a:xfrm>
          <a:custGeom>
            <a:avLst/>
            <a:gdLst/>
            <a:ahLst/>
            <a:cxnLst/>
            <a:rect l="l" t="t" r="r" b="b"/>
            <a:pathLst>
              <a:path w="10286365" h="76200">
                <a:moveTo>
                  <a:pt x="10210165" y="0"/>
                </a:moveTo>
                <a:lnTo>
                  <a:pt x="10210165" y="76200"/>
                </a:lnTo>
                <a:lnTo>
                  <a:pt x="10266553" y="48005"/>
                </a:lnTo>
                <a:lnTo>
                  <a:pt x="10222865" y="48005"/>
                </a:lnTo>
                <a:lnTo>
                  <a:pt x="10222865" y="28193"/>
                </a:lnTo>
                <a:lnTo>
                  <a:pt x="10266553" y="28193"/>
                </a:lnTo>
                <a:lnTo>
                  <a:pt x="10210165" y="0"/>
                </a:lnTo>
                <a:close/>
              </a:path>
              <a:path w="10286365" h="76200">
                <a:moveTo>
                  <a:pt x="10210165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10165" y="48005"/>
                </a:lnTo>
                <a:lnTo>
                  <a:pt x="10210165" y="28193"/>
                </a:lnTo>
                <a:close/>
              </a:path>
              <a:path w="10286365" h="76200">
                <a:moveTo>
                  <a:pt x="10266553" y="28193"/>
                </a:moveTo>
                <a:lnTo>
                  <a:pt x="10222865" y="28193"/>
                </a:lnTo>
                <a:lnTo>
                  <a:pt x="10222865" y="48005"/>
                </a:lnTo>
                <a:lnTo>
                  <a:pt x="10266553" y="48005"/>
                </a:lnTo>
                <a:lnTo>
                  <a:pt x="10286365" y="38100"/>
                </a:lnTo>
                <a:lnTo>
                  <a:pt x="10266553" y="2819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9231" y="1482526"/>
            <a:ext cx="1230630" cy="1485900"/>
          </a:xfrm>
          <a:custGeom>
            <a:avLst/>
            <a:gdLst/>
            <a:ahLst/>
            <a:cxnLst/>
            <a:rect l="l" t="t" r="r" b="b"/>
            <a:pathLst>
              <a:path w="1230630" h="1485900">
                <a:moveTo>
                  <a:pt x="1051886" y="178633"/>
                </a:moveTo>
                <a:lnTo>
                  <a:pt x="1084483" y="213875"/>
                </a:lnTo>
                <a:lnTo>
                  <a:pt x="1113806" y="250964"/>
                </a:lnTo>
                <a:lnTo>
                  <a:pt x="1139853" y="289707"/>
                </a:lnTo>
                <a:lnTo>
                  <a:pt x="1162626" y="329910"/>
                </a:lnTo>
                <a:lnTo>
                  <a:pt x="1182125" y="371380"/>
                </a:lnTo>
                <a:lnTo>
                  <a:pt x="1198351" y="413923"/>
                </a:lnTo>
                <a:lnTo>
                  <a:pt x="1211304" y="457347"/>
                </a:lnTo>
                <a:lnTo>
                  <a:pt x="1220985" y="501457"/>
                </a:lnTo>
                <a:lnTo>
                  <a:pt x="1227395" y="546060"/>
                </a:lnTo>
                <a:lnTo>
                  <a:pt x="1230533" y="590962"/>
                </a:lnTo>
                <a:lnTo>
                  <a:pt x="1230402" y="635971"/>
                </a:lnTo>
                <a:lnTo>
                  <a:pt x="1227001" y="680893"/>
                </a:lnTo>
                <a:lnTo>
                  <a:pt x="1220330" y="725534"/>
                </a:lnTo>
                <a:lnTo>
                  <a:pt x="1210391" y="769701"/>
                </a:lnTo>
                <a:lnTo>
                  <a:pt x="1197184" y="813200"/>
                </a:lnTo>
                <a:lnTo>
                  <a:pt x="1180710" y="855839"/>
                </a:lnTo>
                <a:lnTo>
                  <a:pt x="1160968" y="897423"/>
                </a:lnTo>
                <a:lnTo>
                  <a:pt x="1137961" y="937759"/>
                </a:lnTo>
                <a:lnTo>
                  <a:pt x="1111687" y="976653"/>
                </a:lnTo>
                <a:lnTo>
                  <a:pt x="1082149" y="1013914"/>
                </a:lnTo>
                <a:lnTo>
                  <a:pt x="1049346" y="1049345"/>
                </a:lnTo>
                <a:lnTo>
                  <a:pt x="1012960" y="1085728"/>
                </a:lnTo>
                <a:lnTo>
                  <a:pt x="976575" y="1122107"/>
                </a:lnTo>
                <a:lnTo>
                  <a:pt x="940189" y="1158482"/>
                </a:lnTo>
                <a:lnTo>
                  <a:pt x="903804" y="1194854"/>
                </a:lnTo>
                <a:lnTo>
                  <a:pt x="867418" y="1231225"/>
                </a:lnTo>
                <a:lnTo>
                  <a:pt x="831033" y="1267595"/>
                </a:lnTo>
                <a:lnTo>
                  <a:pt x="794647" y="1303965"/>
                </a:lnTo>
                <a:lnTo>
                  <a:pt x="758262" y="1340335"/>
                </a:lnTo>
                <a:lnTo>
                  <a:pt x="721876" y="1376708"/>
                </a:lnTo>
                <a:lnTo>
                  <a:pt x="685491" y="1413083"/>
                </a:lnTo>
                <a:lnTo>
                  <a:pt x="649105" y="1449461"/>
                </a:lnTo>
                <a:lnTo>
                  <a:pt x="612720" y="1485844"/>
                </a:lnTo>
                <a:lnTo>
                  <a:pt x="576554" y="1449681"/>
                </a:lnTo>
                <a:lnTo>
                  <a:pt x="540384" y="1413518"/>
                </a:lnTo>
                <a:lnTo>
                  <a:pt x="504210" y="1377355"/>
                </a:lnTo>
                <a:lnTo>
                  <a:pt x="468034" y="1341191"/>
                </a:lnTo>
                <a:lnTo>
                  <a:pt x="431856" y="1305028"/>
                </a:lnTo>
                <a:lnTo>
                  <a:pt x="395677" y="1268865"/>
                </a:lnTo>
                <a:lnTo>
                  <a:pt x="359498" y="1232702"/>
                </a:lnTo>
                <a:lnTo>
                  <a:pt x="323320" y="1196538"/>
                </a:lnTo>
                <a:lnTo>
                  <a:pt x="287143" y="1160375"/>
                </a:lnTo>
                <a:lnTo>
                  <a:pt x="250970" y="1124212"/>
                </a:lnTo>
                <a:lnTo>
                  <a:pt x="214800" y="1088049"/>
                </a:lnTo>
                <a:lnTo>
                  <a:pt x="178634" y="1051885"/>
                </a:lnTo>
                <a:lnTo>
                  <a:pt x="146035" y="1016660"/>
                </a:lnTo>
                <a:lnTo>
                  <a:pt x="116712" y="979584"/>
                </a:lnTo>
                <a:lnTo>
                  <a:pt x="90664" y="940852"/>
                </a:lnTo>
                <a:lnTo>
                  <a:pt x="67891" y="900657"/>
                </a:lnTo>
                <a:lnTo>
                  <a:pt x="48393" y="859193"/>
                </a:lnTo>
                <a:lnTo>
                  <a:pt x="32169" y="816654"/>
                </a:lnTo>
                <a:lnTo>
                  <a:pt x="19218" y="773233"/>
                </a:lnTo>
                <a:lnTo>
                  <a:pt x="9540" y="729125"/>
                </a:lnTo>
                <a:lnTo>
                  <a:pt x="3134" y="684523"/>
                </a:lnTo>
                <a:lnTo>
                  <a:pt x="0" y="639620"/>
                </a:lnTo>
                <a:lnTo>
                  <a:pt x="136" y="594611"/>
                </a:lnTo>
                <a:lnTo>
                  <a:pt x="3544" y="549690"/>
                </a:lnTo>
                <a:lnTo>
                  <a:pt x="10222" y="505049"/>
                </a:lnTo>
                <a:lnTo>
                  <a:pt x="20169" y="460884"/>
                </a:lnTo>
                <a:lnTo>
                  <a:pt x="33385" y="417387"/>
                </a:lnTo>
                <a:lnTo>
                  <a:pt x="49870" y="374753"/>
                </a:lnTo>
                <a:lnTo>
                  <a:pt x="69622" y="333175"/>
                </a:lnTo>
                <a:lnTo>
                  <a:pt x="92642" y="292847"/>
                </a:lnTo>
                <a:lnTo>
                  <a:pt x="118929" y="253963"/>
                </a:lnTo>
                <a:lnTo>
                  <a:pt x="148482" y="216716"/>
                </a:lnTo>
                <a:lnTo>
                  <a:pt x="181301" y="181300"/>
                </a:lnTo>
                <a:lnTo>
                  <a:pt x="216715" y="148480"/>
                </a:lnTo>
                <a:lnTo>
                  <a:pt x="253960" y="118926"/>
                </a:lnTo>
                <a:lnTo>
                  <a:pt x="292841" y="92638"/>
                </a:lnTo>
                <a:lnTo>
                  <a:pt x="333164" y="69618"/>
                </a:lnTo>
                <a:lnTo>
                  <a:pt x="374737" y="49866"/>
                </a:lnTo>
                <a:lnTo>
                  <a:pt x="417365" y="33381"/>
                </a:lnTo>
                <a:lnTo>
                  <a:pt x="460856" y="20166"/>
                </a:lnTo>
                <a:lnTo>
                  <a:pt x="505016" y="10219"/>
                </a:lnTo>
                <a:lnTo>
                  <a:pt x="549650" y="3542"/>
                </a:lnTo>
                <a:lnTo>
                  <a:pt x="594566" y="136"/>
                </a:lnTo>
                <a:lnTo>
                  <a:pt x="639571" y="0"/>
                </a:lnTo>
                <a:lnTo>
                  <a:pt x="684470" y="3135"/>
                </a:lnTo>
                <a:lnTo>
                  <a:pt x="729070" y="9541"/>
                </a:lnTo>
                <a:lnTo>
                  <a:pt x="773177" y="19220"/>
                </a:lnTo>
                <a:lnTo>
                  <a:pt x="816599" y="32172"/>
                </a:lnTo>
                <a:lnTo>
                  <a:pt x="859141" y="48396"/>
                </a:lnTo>
                <a:lnTo>
                  <a:pt x="900610" y="67895"/>
                </a:lnTo>
                <a:lnTo>
                  <a:pt x="940813" y="90667"/>
                </a:lnTo>
                <a:lnTo>
                  <a:pt x="979555" y="116714"/>
                </a:lnTo>
                <a:lnTo>
                  <a:pt x="1016644" y="146036"/>
                </a:lnTo>
                <a:lnTo>
                  <a:pt x="1051886" y="178633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05127" y="1598675"/>
            <a:ext cx="1004569" cy="996950"/>
          </a:xfrm>
          <a:custGeom>
            <a:avLst/>
            <a:gdLst/>
            <a:ahLst/>
            <a:cxnLst/>
            <a:rect l="l" t="t" r="r" b="b"/>
            <a:pathLst>
              <a:path w="1004569" h="996950">
                <a:moveTo>
                  <a:pt x="502158" y="0"/>
                </a:moveTo>
                <a:lnTo>
                  <a:pt x="453791" y="2281"/>
                </a:lnTo>
                <a:lnTo>
                  <a:pt x="406726" y="8986"/>
                </a:lnTo>
                <a:lnTo>
                  <a:pt x="361174" y="19906"/>
                </a:lnTo>
                <a:lnTo>
                  <a:pt x="317344" y="34832"/>
                </a:lnTo>
                <a:lnTo>
                  <a:pt x="275447" y="53555"/>
                </a:lnTo>
                <a:lnTo>
                  <a:pt x="235694" y="75866"/>
                </a:lnTo>
                <a:lnTo>
                  <a:pt x="198293" y="101556"/>
                </a:lnTo>
                <a:lnTo>
                  <a:pt x="163457" y="130416"/>
                </a:lnTo>
                <a:lnTo>
                  <a:pt x="131394" y="162238"/>
                </a:lnTo>
                <a:lnTo>
                  <a:pt x="102316" y="196812"/>
                </a:lnTo>
                <a:lnTo>
                  <a:pt x="76433" y="233929"/>
                </a:lnTo>
                <a:lnTo>
                  <a:pt x="53954" y="273381"/>
                </a:lnTo>
                <a:lnTo>
                  <a:pt x="35092" y="314959"/>
                </a:lnTo>
                <a:lnTo>
                  <a:pt x="20054" y="358453"/>
                </a:lnTo>
                <a:lnTo>
                  <a:pt x="9053" y="403656"/>
                </a:lnTo>
                <a:lnTo>
                  <a:pt x="2298" y="450357"/>
                </a:lnTo>
                <a:lnTo>
                  <a:pt x="0" y="498348"/>
                </a:lnTo>
                <a:lnTo>
                  <a:pt x="2298" y="546338"/>
                </a:lnTo>
                <a:lnTo>
                  <a:pt x="9053" y="593039"/>
                </a:lnTo>
                <a:lnTo>
                  <a:pt x="20054" y="638242"/>
                </a:lnTo>
                <a:lnTo>
                  <a:pt x="35092" y="681736"/>
                </a:lnTo>
                <a:lnTo>
                  <a:pt x="53954" y="723314"/>
                </a:lnTo>
                <a:lnTo>
                  <a:pt x="76433" y="762766"/>
                </a:lnTo>
                <a:lnTo>
                  <a:pt x="102316" y="799883"/>
                </a:lnTo>
                <a:lnTo>
                  <a:pt x="131394" y="834457"/>
                </a:lnTo>
                <a:lnTo>
                  <a:pt x="163457" y="866279"/>
                </a:lnTo>
                <a:lnTo>
                  <a:pt x="198293" y="895139"/>
                </a:lnTo>
                <a:lnTo>
                  <a:pt x="235694" y="920829"/>
                </a:lnTo>
                <a:lnTo>
                  <a:pt x="275447" y="943140"/>
                </a:lnTo>
                <a:lnTo>
                  <a:pt x="317344" y="961863"/>
                </a:lnTo>
                <a:lnTo>
                  <a:pt x="361174" y="976789"/>
                </a:lnTo>
                <a:lnTo>
                  <a:pt x="406726" y="987709"/>
                </a:lnTo>
                <a:lnTo>
                  <a:pt x="453791" y="994414"/>
                </a:lnTo>
                <a:lnTo>
                  <a:pt x="502158" y="996696"/>
                </a:lnTo>
                <a:lnTo>
                  <a:pt x="550524" y="994414"/>
                </a:lnTo>
                <a:lnTo>
                  <a:pt x="597589" y="987709"/>
                </a:lnTo>
                <a:lnTo>
                  <a:pt x="643141" y="976789"/>
                </a:lnTo>
                <a:lnTo>
                  <a:pt x="686971" y="961863"/>
                </a:lnTo>
                <a:lnTo>
                  <a:pt x="728868" y="943140"/>
                </a:lnTo>
                <a:lnTo>
                  <a:pt x="768621" y="920829"/>
                </a:lnTo>
                <a:lnTo>
                  <a:pt x="806022" y="895139"/>
                </a:lnTo>
                <a:lnTo>
                  <a:pt x="840858" y="866279"/>
                </a:lnTo>
                <a:lnTo>
                  <a:pt x="872921" y="834457"/>
                </a:lnTo>
                <a:lnTo>
                  <a:pt x="901999" y="799883"/>
                </a:lnTo>
                <a:lnTo>
                  <a:pt x="927882" y="762766"/>
                </a:lnTo>
                <a:lnTo>
                  <a:pt x="950361" y="723314"/>
                </a:lnTo>
                <a:lnTo>
                  <a:pt x="969223" y="681736"/>
                </a:lnTo>
                <a:lnTo>
                  <a:pt x="984261" y="638242"/>
                </a:lnTo>
                <a:lnTo>
                  <a:pt x="995262" y="593039"/>
                </a:lnTo>
                <a:lnTo>
                  <a:pt x="1002017" y="546338"/>
                </a:lnTo>
                <a:lnTo>
                  <a:pt x="1004316" y="498348"/>
                </a:lnTo>
                <a:lnTo>
                  <a:pt x="1002017" y="450357"/>
                </a:lnTo>
                <a:lnTo>
                  <a:pt x="995262" y="403656"/>
                </a:lnTo>
                <a:lnTo>
                  <a:pt x="984261" y="358453"/>
                </a:lnTo>
                <a:lnTo>
                  <a:pt x="969223" y="314959"/>
                </a:lnTo>
                <a:lnTo>
                  <a:pt x="950361" y="273381"/>
                </a:lnTo>
                <a:lnTo>
                  <a:pt x="927882" y="233929"/>
                </a:lnTo>
                <a:lnTo>
                  <a:pt x="901999" y="196812"/>
                </a:lnTo>
                <a:lnTo>
                  <a:pt x="872921" y="162238"/>
                </a:lnTo>
                <a:lnTo>
                  <a:pt x="840858" y="130416"/>
                </a:lnTo>
                <a:lnTo>
                  <a:pt x="806022" y="101556"/>
                </a:lnTo>
                <a:lnTo>
                  <a:pt x="768621" y="75866"/>
                </a:lnTo>
                <a:lnTo>
                  <a:pt x="728868" y="53555"/>
                </a:lnTo>
                <a:lnTo>
                  <a:pt x="686971" y="34832"/>
                </a:lnTo>
                <a:lnTo>
                  <a:pt x="643141" y="19906"/>
                </a:lnTo>
                <a:lnTo>
                  <a:pt x="597589" y="8986"/>
                </a:lnTo>
                <a:lnTo>
                  <a:pt x="550524" y="2281"/>
                </a:lnTo>
                <a:lnTo>
                  <a:pt x="50215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90217" y="1955673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数据字典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0955" y="3076955"/>
            <a:ext cx="2226945" cy="352425"/>
          </a:xfrm>
          <a:custGeom>
            <a:avLst/>
            <a:gdLst/>
            <a:ahLst/>
            <a:cxnLst/>
            <a:rect l="l" t="t" r="r" b="b"/>
            <a:pathLst>
              <a:path w="2226945" h="352425">
                <a:moveTo>
                  <a:pt x="2050542" y="0"/>
                </a:moveTo>
                <a:lnTo>
                  <a:pt x="176022" y="0"/>
                </a:lnTo>
                <a:lnTo>
                  <a:pt x="129226" y="6291"/>
                </a:lnTo>
                <a:lnTo>
                  <a:pt x="87178" y="24045"/>
                </a:lnTo>
                <a:lnTo>
                  <a:pt x="51554" y="51577"/>
                </a:lnTo>
                <a:lnTo>
                  <a:pt x="24031" y="87206"/>
                </a:lnTo>
                <a:lnTo>
                  <a:pt x="6287" y="129248"/>
                </a:lnTo>
                <a:lnTo>
                  <a:pt x="0" y="176022"/>
                </a:lnTo>
                <a:lnTo>
                  <a:pt x="6287" y="222795"/>
                </a:lnTo>
                <a:lnTo>
                  <a:pt x="24031" y="264837"/>
                </a:lnTo>
                <a:lnTo>
                  <a:pt x="51554" y="300466"/>
                </a:lnTo>
                <a:lnTo>
                  <a:pt x="87178" y="327998"/>
                </a:lnTo>
                <a:lnTo>
                  <a:pt x="129226" y="345752"/>
                </a:lnTo>
                <a:lnTo>
                  <a:pt x="176022" y="352044"/>
                </a:lnTo>
                <a:lnTo>
                  <a:pt x="2050542" y="352044"/>
                </a:lnTo>
                <a:lnTo>
                  <a:pt x="2097315" y="345752"/>
                </a:lnTo>
                <a:lnTo>
                  <a:pt x="2139357" y="327998"/>
                </a:lnTo>
                <a:lnTo>
                  <a:pt x="2174986" y="300466"/>
                </a:lnTo>
                <a:lnTo>
                  <a:pt x="2202518" y="264837"/>
                </a:lnTo>
                <a:lnTo>
                  <a:pt x="2220272" y="222795"/>
                </a:lnTo>
                <a:lnTo>
                  <a:pt x="2226564" y="176022"/>
                </a:lnTo>
                <a:lnTo>
                  <a:pt x="2220272" y="129248"/>
                </a:lnTo>
                <a:lnTo>
                  <a:pt x="2202518" y="87206"/>
                </a:lnTo>
                <a:lnTo>
                  <a:pt x="2174986" y="51577"/>
                </a:lnTo>
                <a:lnTo>
                  <a:pt x="2139357" y="24045"/>
                </a:lnTo>
                <a:lnTo>
                  <a:pt x="2097315" y="6291"/>
                </a:lnTo>
                <a:lnTo>
                  <a:pt x="205054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67713" y="3126486"/>
            <a:ext cx="12757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规范化数据字典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0974" y="1482526"/>
            <a:ext cx="1230630" cy="1485900"/>
          </a:xfrm>
          <a:custGeom>
            <a:avLst/>
            <a:gdLst/>
            <a:ahLst/>
            <a:cxnLst/>
            <a:rect l="l" t="t" r="r" b="b"/>
            <a:pathLst>
              <a:path w="1230629" h="1485900">
                <a:moveTo>
                  <a:pt x="1051885" y="178633"/>
                </a:moveTo>
                <a:lnTo>
                  <a:pt x="1084483" y="213875"/>
                </a:lnTo>
                <a:lnTo>
                  <a:pt x="1113805" y="250964"/>
                </a:lnTo>
                <a:lnTo>
                  <a:pt x="1139852" y="289707"/>
                </a:lnTo>
                <a:lnTo>
                  <a:pt x="1162625" y="329910"/>
                </a:lnTo>
                <a:lnTo>
                  <a:pt x="1182124" y="371380"/>
                </a:lnTo>
                <a:lnTo>
                  <a:pt x="1198350" y="413923"/>
                </a:lnTo>
                <a:lnTo>
                  <a:pt x="1211303" y="457347"/>
                </a:lnTo>
                <a:lnTo>
                  <a:pt x="1220985" y="501457"/>
                </a:lnTo>
                <a:lnTo>
                  <a:pt x="1227394" y="546060"/>
                </a:lnTo>
                <a:lnTo>
                  <a:pt x="1230533" y="590962"/>
                </a:lnTo>
                <a:lnTo>
                  <a:pt x="1230402" y="635971"/>
                </a:lnTo>
                <a:lnTo>
                  <a:pt x="1227000" y="680893"/>
                </a:lnTo>
                <a:lnTo>
                  <a:pt x="1220330" y="725534"/>
                </a:lnTo>
                <a:lnTo>
                  <a:pt x="1210391" y="769701"/>
                </a:lnTo>
                <a:lnTo>
                  <a:pt x="1197184" y="813200"/>
                </a:lnTo>
                <a:lnTo>
                  <a:pt x="1180709" y="855839"/>
                </a:lnTo>
                <a:lnTo>
                  <a:pt x="1160968" y="897423"/>
                </a:lnTo>
                <a:lnTo>
                  <a:pt x="1137960" y="937759"/>
                </a:lnTo>
                <a:lnTo>
                  <a:pt x="1111687" y="976653"/>
                </a:lnTo>
                <a:lnTo>
                  <a:pt x="1082148" y="1013914"/>
                </a:lnTo>
                <a:lnTo>
                  <a:pt x="1049345" y="1049345"/>
                </a:lnTo>
                <a:lnTo>
                  <a:pt x="1012960" y="1085728"/>
                </a:lnTo>
                <a:lnTo>
                  <a:pt x="976574" y="1122107"/>
                </a:lnTo>
                <a:lnTo>
                  <a:pt x="940189" y="1158482"/>
                </a:lnTo>
                <a:lnTo>
                  <a:pt x="903803" y="1194854"/>
                </a:lnTo>
                <a:lnTo>
                  <a:pt x="867418" y="1231225"/>
                </a:lnTo>
                <a:lnTo>
                  <a:pt x="831032" y="1267595"/>
                </a:lnTo>
                <a:lnTo>
                  <a:pt x="794647" y="1303965"/>
                </a:lnTo>
                <a:lnTo>
                  <a:pt x="758261" y="1340335"/>
                </a:lnTo>
                <a:lnTo>
                  <a:pt x="721876" y="1376708"/>
                </a:lnTo>
                <a:lnTo>
                  <a:pt x="685490" y="1413083"/>
                </a:lnTo>
                <a:lnTo>
                  <a:pt x="649105" y="1449461"/>
                </a:lnTo>
                <a:lnTo>
                  <a:pt x="612719" y="1485844"/>
                </a:lnTo>
                <a:lnTo>
                  <a:pt x="576556" y="1449681"/>
                </a:lnTo>
                <a:lnTo>
                  <a:pt x="540392" y="1413518"/>
                </a:lnTo>
                <a:lnTo>
                  <a:pt x="504228" y="1377355"/>
                </a:lnTo>
                <a:lnTo>
                  <a:pt x="468062" y="1341191"/>
                </a:lnTo>
                <a:lnTo>
                  <a:pt x="431894" y="1305028"/>
                </a:lnTo>
                <a:lnTo>
                  <a:pt x="395724" y="1268865"/>
                </a:lnTo>
                <a:lnTo>
                  <a:pt x="359551" y="1232702"/>
                </a:lnTo>
                <a:lnTo>
                  <a:pt x="323376" y="1196538"/>
                </a:lnTo>
                <a:lnTo>
                  <a:pt x="287197" y="1160375"/>
                </a:lnTo>
                <a:lnTo>
                  <a:pt x="251013" y="1124212"/>
                </a:lnTo>
                <a:lnTo>
                  <a:pt x="214826" y="1088049"/>
                </a:lnTo>
                <a:lnTo>
                  <a:pt x="178633" y="1051885"/>
                </a:lnTo>
                <a:lnTo>
                  <a:pt x="146036" y="1016660"/>
                </a:lnTo>
                <a:lnTo>
                  <a:pt x="116714" y="979584"/>
                </a:lnTo>
                <a:lnTo>
                  <a:pt x="90667" y="940852"/>
                </a:lnTo>
                <a:lnTo>
                  <a:pt x="67895" y="900657"/>
                </a:lnTo>
                <a:lnTo>
                  <a:pt x="48396" y="859193"/>
                </a:lnTo>
                <a:lnTo>
                  <a:pt x="32172" y="816654"/>
                </a:lnTo>
                <a:lnTo>
                  <a:pt x="19220" y="773233"/>
                </a:lnTo>
                <a:lnTo>
                  <a:pt x="9541" y="729125"/>
                </a:lnTo>
                <a:lnTo>
                  <a:pt x="3135" y="684523"/>
                </a:lnTo>
                <a:lnTo>
                  <a:pt x="0" y="639620"/>
                </a:lnTo>
                <a:lnTo>
                  <a:pt x="136" y="594611"/>
                </a:lnTo>
                <a:lnTo>
                  <a:pt x="3542" y="549690"/>
                </a:lnTo>
                <a:lnTo>
                  <a:pt x="10219" y="505049"/>
                </a:lnTo>
                <a:lnTo>
                  <a:pt x="20166" y="460884"/>
                </a:lnTo>
                <a:lnTo>
                  <a:pt x="33381" y="417387"/>
                </a:lnTo>
                <a:lnTo>
                  <a:pt x="49866" y="374753"/>
                </a:lnTo>
                <a:lnTo>
                  <a:pt x="69618" y="333175"/>
                </a:lnTo>
                <a:lnTo>
                  <a:pt x="92638" y="292847"/>
                </a:lnTo>
                <a:lnTo>
                  <a:pt x="118926" y="253963"/>
                </a:lnTo>
                <a:lnTo>
                  <a:pt x="148480" y="216716"/>
                </a:lnTo>
                <a:lnTo>
                  <a:pt x="181300" y="181300"/>
                </a:lnTo>
                <a:lnTo>
                  <a:pt x="216716" y="148480"/>
                </a:lnTo>
                <a:lnTo>
                  <a:pt x="253963" y="118926"/>
                </a:lnTo>
                <a:lnTo>
                  <a:pt x="292847" y="92638"/>
                </a:lnTo>
                <a:lnTo>
                  <a:pt x="333175" y="69618"/>
                </a:lnTo>
                <a:lnTo>
                  <a:pt x="374753" y="49866"/>
                </a:lnTo>
                <a:lnTo>
                  <a:pt x="417387" y="33381"/>
                </a:lnTo>
                <a:lnTo>
                  <a:pt x="460884" y="20166"/>
                </a:lnTo>
                <a:lnTo>
                  <a:pt x="505049" y="10219"/>
                </a:lnTo>
                <a:lnTo>
                  <a:pt x="549690" y="3542"/>
                </a:lnTo>
                <a:lnTo>
                  <a:pt x="594611" y="136"/>
                </a:lnTo>
                <a:lnTo>
                  <a:pt x="639620" y="0"/>
                </a:lnTo>
                <a:lnTo>
                  <a:pt x="684523" y="3135"/>
                </a:lnTo>
                <a:lnTo>
                  <a:pt x="729125" y="9541"/>
                </a:lnTo>
                <a:lnTo>
                  <a:pt x="773233" y="19220"/>
                </a:lnTo>
                <a:lnTo>
                  <a:pt x="816654" y="32172"/>
                </a:lnTo>
                <a:lnTo>
                  <a:pt x="859193" y="48396"/>
                </a:lnTo>
                <a:lnTo>
                  <a:pt x="900657" y="67895"/>
                </a:lnTo>
                <a:lnTo>
                  <a:pt x="940852" y="90667"/>
                </a:lnTo>
                <a:lnTo>
                  <a:pt x="979584" y="116714"/>
                </a:lnTo>
                <a:lnTo>
                  <a:pt x="1016660" y="146036"/>
                </a:lnTo>
                <a:lnTo>
                  <a:pt x="1051885" y="178633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66615" y="1598675"/>
            <a:ext cx="1004569" cy="996950"/>
          </a:xfrm>
          <a:custGeom>
            <a:avLst/>
            <a:gdLst/>
            <a:ahLst/>
            <a:cxnLst/>
            <a:rect l="l" t="t" r="r" b="b"/>
            <a:pathLst>
              <a:path w="1004570" h="996950">
                <a:moveTo>
                  <a:pt x="502158" y="0"/>
                </a:moveTo>
                <a:lnTo>
                  <a:pt x="453791" y="2281"/>
                </a:lnTo>
                <a:lnTo>
                  <a:pt x="406726" y="8986"/>
                </a:lnTo>
                <a:lnTo>
                  <a:pt x="361174" y="19906"/>
                </a:lnTo>
                <a:lnTo>
                  <a:pt x="317344" y="34832"/>
                </a:lnTo>
                <a:lnTo>
                  <a:pt x="275447" y="53555"/>
                </a:lnTo>
                <a:lnTo>
                  <a:pt x="235694" y="75866"/>
                </a:lnTo>
                <a:lnTo>
                  <a:pt x="198293" y="101556"/>
                </a:lnTo>
                <a:lnTo>
                  <a:pt x="163457" y="130416"/>
                </a:lnTo>
                <a:lnTo>
                  <a:pt x="131394" y="162238"/>
                </a:lnTo>
                <a:lnTo>
                  <a:pt x="102316" y="196812"/>
                </a:lnTo>
                <a:lnTo>
                  <a:pt x="76433" y="233929"/>
                </a:lnTo>
                <a:lnTo>
                  <a:pt x="53954" y="273381"/>
                </a:lnTo>
                <a:lnTo>
                  <a:pt x="35092" y="314959"/>
                </a:lnTo>
                <a:lnTo>
                  <a:pt x="20054" y="358453"/>
                </a:lnTo>
                <a:lnTo>
                  <a:pt x="9053" y="403656"/>
                </a:lnTo>
                <a:lnTo>
                  <a:pt x="2298" y="450357"/>
                </a:lnTo>
                <a:lnTo>
                  <a:pt x="0" y="498348"/>
                </a:lnTo>
                <a:lnTo>
                  <a:pt x="2298" y="546338"/>
                </a:lnTo>
                <a:lnTo>
                  <a:pt x="9053" y="593039"/>
                </a:lnTo>
                <a:lnTo>
                  <a:pt x="20054" y="638242"/>
                </a:lnTo>
                <a:lnTo>
                  <a:pt x="35092" y="681736"/>
                </a:lnTo>
                <a:lnTo>
                  <a:pt x="53954" y="723314"/>
                </a:lnTo>
                <a:lnTo>
                  <a:pt x="76433" y="762766"/>
                </a:lnTo>
                <a:lnTo>
                  <a:pt x="102316" y="799883"/>
                </a:lnTo>
                <a:lnTo>
                  <a:pt x="131394" y="834457"/>
                </a:lnTo>
                <a:lnTo>
                  <a:pt x="163457" y="866279"/>
                </a:lnTo>
                <a:lnTo>
                  <a:pt x="198293" y="895139"/>
                </a:lnTo>
                <a:lnTo>
                  <a:pt x="235694" y="920829"/>
                </a:lnTo>
                <a:lnTo>
                  <a:pt x="275447" y="943140"/>
                </a:lnTo>
                <a:lnTo>
                  <a:pt x="317344" y="961863"/>
                </a:lnTo>
                <a:lnTo>
                  <a:pt x="361174" y="976789"/>
                </a:lnTo>
                <a:lnTo>
                  <a:pt x="406726" y="987709"/>
                </a:lnTo>
                <a:lnTo>
                  <a:pt x="453791" y="994414"/>
                </a:lnTo>
                <a:lnTo>
                  <a:pt x="502158" y="996696"/>
                </a:lnTo>
                <a:lnTo>
                  <a:pt x="550524" y="994414"/>
                </a:lnTo>
                <a:lnTo>
                  <a:pt x="597589" y="987709"/>
                </a:lnTo>
                <a:lnTo>
                  <a:pt x="643141" y="976789"/>
                </a:lnTo>
                <a:lnTo>
                  <a:pt x="686971" y="961863"/>
                </a:lnTo>
                <a:lnTo>
                  <a:pt x="728868" y="943140"/>
                </a:lnTo>
                <a:lnTo>
                  <a:pt x="768621" y="920829"/>
                </a:lnTo>
                <a:lnTo>
                  <a:pt x="806022" y="895139"/>
                </a:lnTo>
                <a:lnTo>
                  <a:pt x="840858" y="866279"/>
                </a:lnTo>
                <a:lnTo>
                  <a:pt x="872921" y="834457"/>
                </a:lnTo>
                <a:lnTo>
                  <a:pt x="901999" y="799883"/>
                </a:lnTo>
                <a:lnTo>
                  <a:pt x="927882" y="762766"/>
                </a:lnTo>
                <a:lnTo>
                  <a:pt x="950361" y="723314"/>
                </a:lnTo>
                <a:lnTo>
                  <a:pt x="969223" y="681736"/>
                </a:lnTo>
                <a:lnTo>
                  <a:pt x="984261" y="638242"/>
                </a:lnTo>
                <a:lnTo>
                  <a:pt x="995262" y="593039"/>
                </a:lnTo>
                <a:lnTo>
                  <a:pt x="1002017" y="546338"/>
                </a:lnTo>
                <a:lnTo>
                  <a:pt x="1004316" y="498348"/>
                </a:lnTo>
                <a:lnTo>
                  <a:pt x="1002017" y="450357"/>
                </a:lnTo>
                <a:lnTo>
                  <a:pt x="995262" y="403656"/>
                </a:lnTo>
                <a:lnTo>
                  <a:pt x="984261" y="358453"/>
                </a:lnTo>
                <a:lnTo>
                  <a:pt x="969223" y="314959"/>
                </a:lnTo>
                <a:lnTo>
                  <a:pt x="950361" y="273381"/>
                </a:lnTo>
                <a:lnTo>
                  <a:pt x="927882" y="233929"/>
                </a:lnTo>
                <a:lnTo>
                  <a:pt x="901999" y="196812"/>
                </a:lnTo>
                <a:lnTo>
                  <a:pt x="872921" y="162238"/>
                </a:lnTo>
                <a:lnTo>
                  <a:pt x="840858" y="130416"/>
                </a:lnTo>
                <a:lnTo>
                  <a:pt x="806022" y="101556"/>
                </a:lnTo>
                <a:lnTo>
                  <a:pt x="768621" y="75866"/>
                </a:lnTo>
                <a:lnTo>
                  <a:pt x="728868" y="53555"/>
                </a:lnTo>
                <a:lnTo>
                  <a:pt x="686971" y="34832"/>
                </a:lnTo>
                <a:lnTo>
                  <a:pt x="643141" y="19906"/>
                </a:lnTo>
                <a:lnTo>
                  <a:pt x="597589" y="8986"/>
                </a:lnTo>
                <a:lnTo>
                  <a:pt x="550524" y="2281"/>
                </a:lnTo>
                <a:lnTo>
                  <a:pt x="502158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52340" y="1955673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数据标准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52444" y="3076955"/>
            <a:ext cx="2228215" cy="352425"/>
          </a:xfrm>
          <a:custGeom>
            <a:avLst/>
            <a:gdLst/>
            <a:ahLst/>
            <a:cxnLst/>
            <a:rect l="l" t="t" r="r" b="b"/>
            <a:pathLst>
              <a:path w="2228215" h="352425">
                <a:moveTo>
                  <a:pt x="2052065" y="0"/>
                </a:moveTo>
                <a:lnTo>
                  <a:pt x="176021" y="0"/>
                </a:lnTo>
                <a:lnTo>
                  <a:pt x="129248" y="6291"/>
                </a:lnTo>
                <a:lnTo>
                  <a:pt x="87206" y="24045"/>
                </a:lnTo>
                <a:lnTo>
                  <a:pt x="51577" y="51577"/>
                </a:lnTo>
                <a:lnTo>
                  <a:pt x="24045" y="87206"/>
                </a:lnTo>
                <a:lnTo>
                  <a:pt x="6291" y="129248"/>
                </a:lnTo>
                <a:lnTo>
                  <a:pt x="0" y="176022"/>
                </a:lnTo>
                <a:lnTo>
                  <a:pt x="6291" y="222795"/>
                </a:lnTo>
                <a:lnTo>
                  <a:pt x="24045" y="264837"/>
                </a:lnTo>
                <a:lnTo>
                  <a:pt x="51577" y="300466"/>
                </a:lnTo>
                <a:lnTo>
                  <a:pt x="87206" y="327998"/>
                </a:lnTo>
                <a:lnTo>
                  <a:pt x="129248" y="345752"/>
                </a:lnTo>
                <a:lnTo>
                  <a:pt x="176021" y="352044"/>
                </a:lnTo>
                <a:lnTo>
                  <a:pt x="2052065" y="352044"/>
                </a:lnTo>
                <a:lnTo>
                  <a:pt x="2098839" y="345752"/>
                </a:lnTo>
                <a:lnTo>
                  <a:pt x="2140881" y="327998"/>
                </a:lnTo>
                <a:lnTo>
                  <a:pt x="2176510" y="300466"/>
                </a:lnTo>
                <a:lnTo>
                  <a:pt x="2204042" y="264837"/>
                </a:lnTo>
                <a:lnTo>
                  <a:pt x="2221796" y="222795"/>
                </a:lnTo>
                <a:lnTo>
                  <a:pt x="2228088" y="176022"/>
                </a:lnTo>
                <a:lnTo>
                  <a:pt x="2221796" y="129248"/>
                </a:lnTo>
                <a:lnTo>
                  <a:pt x="2204042" y="87206"/>
                </a:lnTo>
                <a:lnTo>
                  <a:pt x="2176510" y="51577"/>
                </a:lnTo>
                <a:lnTo>
                  <a:pt x="2140881" y="24045"/>
                </a:lnTo>
                <a:lnTo>
                  <a:pt x="2098839" y="6291"/>
                </a:lnTo>
                <a:lnTo>
                  <a:pt x="2052065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851909" y="3126486"/>
            <a:ext cx="1630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完善的数据标准体系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12734" y="1482526"/>
            <a:ext cx="1230630" cy="1485900"/>
          </a:xfrm>
          <a:custGeom>
            <a:avLst/>
            <a:gdLst/>
            <a:ahLst/>
            <a:cxnLst/>
            <a:rect l="l" t="t" r="r" b="b"/>
            <a:pathLst>
              <a:path w="1230629" h="1485900">
                <a:moveTo>
                  <a:pt x="1051867" y="178633"/>
                </a:moveTo>
                <a:lnTo>
                  <a:pt x="1084481" y="213875"/>
                </a:lnTo>
                <a:lnTo>
                  <a:pt x="1113817" y="250964"/>
                </a:lnTo>
                <a:lnTo>
                  <a:pt x="1139874" y="289707"/>
                </a:lnTo>
                <a:lnTo>
                  <a:pt x="1162654" y="329910"/>
                </a:lnTo>
                <a:lnTo>
                  <a:pt x="1182159" y="371380"/>
                </a:lnTo>
                <a:lnTo>
                  <a:pt x="1198387" y="413923"/>
                </a:lnTo>
                <a:lnTo>
                  <a:pt x="1211342" y="457347"/>
                </a:lnTo>
                <a:lnTo>
                  <a:pt x="1221022" y="501457"/>
                </a:lnTo>
                <a:lnTo>
                  <a:pt x="1227429" y="546060"/>
                </a:lnTo>
                <a:lnTo>
                  <a:pt x="1230565" y="590962"/>
                </a:lnTo>
                <a:lnTo>
                  <a:pt x="1230429" y="635971"/>
                </a:lnTo>
                <a:lnTo>
                  <a:pt x="1227022" y="680893"/>
                </a:lnTo>
                <a:lnTo>
                  <a:pt x="1220346" y="725534"/>
                </a:lnTo>
                <a:lnTo>
                  <a:pt x="1210401" y="769701"/>
                </a:lnTo>
                <a:lnTo>
                  <a:pt x="1197188" y="813200"/>
                </a:lnTo>
                <a:lnTo>
                  <a:pt x="1180708" y="855839"/>
                </a:lnTo>
                <a:lnTo>
                  <a:pt x="1160961" y="897423"/>
                </a:lnTo>
                <a:lnTo>
                  <a:pt x="1137949" y="937759"/>
                </a:lnTo>
                <a:lnTo>
                  <a:pt x="1111672" y="976653"/>
                </a:lnTo>
                <a:lnTo>
                  <a:pt x="1082131" y="1013914"/>
                </a:lnTo>
                <a:lnTo>
                  <a:pt x="1049327" y="1049345"/>
                </a:lnTo>
                <a:lnTo>
                  <a:pt x="1012942" y="1085728"/>
                </a:lnTo>
                <a:lnTo>
                  <a:pt x="976556" y="1122107"/>
                </a:lnTo>
                <a:lnTo>
                  <a:pt x="940171" y="1158482"/>
                </a:lnTo>
                <a:lnTo>
                  <a:pt x="903785" y="1194854"/>
                </a:lnTo>
                <a:lnTo>
                  <a:pt x="867400" y="1231225"/>
                </a:lnTo>
                <a:lnTo>
                  <a:pt x="831014" y="1267595"/>
                </a:lnTo>
                <a:lnTo>
                  <a:pt x="794629" y="1303965"/>
                </a:lnTo>
                <a:lnTo>
                  <a:pt x="758243" y="1340335"/>
                </a:lnTo>
                <a:lnTo>
                  <a:pt x="721858" y="1376708"/>
                </a:lnTo>
                <a:lnTo>
                  <a:pt x="685472" y="1413083"/>
                </a:lnTo>
                <a:lnTo>
                  <a:pt x="649087" y="1449461"/>
                </a:lnTo>
                <a:lnTo>
                  <a:pt x="612701" y="1485844"/>
                </a:lnTo>
                <a:lnTo>
                  <a:pt x="576538" y="1449681"/>
                </a:lnTo>
                <a:lnTo>
                  <a:pt x="251069" y="1124212"/>
                </a:lnTo>
                <a:lnTo>
                  <a:pt x="214905" y="1088049"/>
                </a:lnTo>
                <a:lnTo>
                  <a:pt x="178742" y="1051885"/>
                </a:lnTo>
                <a:lnTo>
                  <a:pt x="146127" y="1016660"/>
                </a:lnTo>
                <a:lnTo>
                  <a:pt x="116790" y="979584"/>
                </a:lnTo>
                <a:lnTo>
                  <a:pt x="90729" y="940852"/>
                </a:lnTo>
                <a:lnTo>
                  <a:pt x="67944" y="900657"/>
                </a:lnTo>
                <a:lnTo>
                  <a:pt x="48434" y="859193"/>
                </a:lnTo>
                <a:lnTo>
                  <a:pt x="32200" y="816654"/>
                </a:lnTo>
                <a:lnTo>
                  <a:pt x="19240" y="773233"/>
                </a:lnTo>
                <a:lnTo>
                  <a:pt x="9553" y="729125"/>
                </a:lnTo>
                <a:lnTo>
                  <a:pt x="3140" y="684523"/>
                </a:lnTo>
                <a:lnTo>
                  <a:pt x="0" y="639620"/>
                </a:lnTo>
                <a:lnTo>
                  <a:pt x="131" y="594611"/>
                </a:lnTo>
                <a:lnTo>
                  <a:pt x="3534" y="549690"/>
                </a:lnTo>
                <a:lnTo>
                  <a:pt x="10208" y="505049"/>
                </a:lnTo>
                <a:lnTo>
                  <a:pt x="20152" y="460884"/>
                </a:lnTo>
                <a:lnTo>
                  <a:pt x="33366" y="417387"/>
                </a:lnTo>
                <a:lnTo>
                  <a:pt x="49849" y="374753"/>
                </a:lnTo>
                <a:lnTo>
                  <a:pt x="69601" y="333175"/>
                </a:lnTo>
                <a:lnTo>
                  <a:pt x="92621" y="292847"/>
                </a:lnTo>
                <a:lnTo>
                  <a:pt x="118908" y="253963"/>
                </a:lnTo>
                <a:lnTo>
                  <a:pt x="148462" y="216716"/>
                </a:lnTo>
                <a:lnTo>
                  <a:pt x="181282" y="181300"/>
                </a:lnTo>
                <a:lnTo>
                  <a:pt x="216714" y="148480"/>
                </a:lnTo>
                <a:lnTo>
                  <a:pt x="253974" y="118926"/>
                </a:lnTo>
                <a:lnTo>
                  <a:pt x="292869" y="92638"/>
                </a:lnTo>
                <a:lnTo>
                  <a:pt x="333204" y="69618"/>
                </a:lnTo>
                <a:lnTo>
                  <a:pt x="374787" y="49866"/>
                </a:lnTo>
                <a:lnTo>
                  <a:pt x="417424" y="33381"/>
                </a:lnTo>
                <a:lnTo>
                  <a:pt x="460922" y="20166"/>
                </a:lnTo>
                <a:lnTo>
                  <a:pt x="505087" y="10219"/>
                </a:lnTo>
                <a:lnTo>
                  <a:pt x="549725" y="3542"/>
                </a:lnTo>
                <a:lnTo>
                  <a:pt x="594643" y="136"/>
                </a:lnTo>
                <a:lnTo>
                  <a:pt x="639647" y="0"/>
                </a:lnTo>
                <a:lnTo>
                  <a:pt x="684544" y="3135"/>
                </a:lnTo>
                <a:lnTo>
                  <a:pt x="729141" y="9541"/>
                </a:lnTo>
                <a:lnTo>
                  <a:pt x="773243" y="19220"/>
                </a:lnTo>
                <a:lnTo>
                  <a:pt x="816658" y="32172"/>
                </a:lnTo>
                <a:lnTo>
                  <a:pt x="859191" y="48396"/>
                </a:lnTo>
                <a:lnTo>
                  <a:pt x="900650" y="67895"/>
                </a:lnTo>
                <a:lnTo>
                  <a:pt x="940841" y="90667"/>
                </a:lnTo>
                <a:lnTo>
                  <a:pt x="979569" y="116714"/>
                </a:lnTo>
                <a:lnTo>
                  <a:pt x="1016643" y="146036"/>
                </a:lnTo>
                <a:lnTo>
                  <a:pt x="1051867" y="178633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9628" y="1598675"/>
            <a:ext cx="1003300" cy="996950"/>
          </a:xfrm>
          <a:custGeom>
            <a:avLst/>
            <a:gdLst/>
            <a:ahLst/>
            <a:cxnLst/>
            <a:rect l="l" t="t" r="r" b="b"/>
            <a:pathLst>
              <a:path w="1003300" h="996950">
                <a:moveTo>
                  <a:pt x="501396" y="0"/>
                </a:moveTo>
                <a:lnTo>
                  <a:pt x="453116" y="2281"/>
                </a:lnTo>
                <a:lnTo>
                  <a:pt x="406133" y="8986"/>
                </a:lnTo>
                <a:lnTo>
                  <a:pt x="360657" y="19906"/>
                </a:lnTo>
                <a:lnTo>
                  <a:pt x="316899" y="34832"/>
                </a:lnTo>
                <a:lnTo>
                  <a:pt x="275068" y="53555"/>
                </a:lnTo>
                <a:lnTo>
                  <a:pt x="235375" y="75866"/>
                </a:lnTo>
                <a:lnTo>
                  <a:pt x="198030" y="101556"/>
                </a:lnTo>
                <a:lnTo>
                  <a:pt x="163243" y="130416"/>
                </a:lnTo>
                <a:lnTo>
                  <a:pt x="131225" y="162238"/>
                </a:lnTo>
                <a:lnTo>
                  <a:pt x="102187" y="196812"/>
                </a:lnTo>
                <a:lnTo>
                  <a:pt x="76338" y="233929"/>
                </a:lnTo>
                <a:lnTo>
                  <a:pt x="53889" y="273381"/>
                </a:lnTo>
                <a:lnTo>
                  <a:pt x="35049" y="314959"/>
                </a:lnTo>
                <a:lnTo>
                  <a:pt x="20030" y="358453"/>
                </a:lnTo>
                <a:lnTo>
                  <a:pt x="9042" y="403656"/>
                </a:lnTo>
                <a:lnTo>
                  <a:pt x="2295" y="450357"/>
                </a:lnTo>
                <a:lnTo>
                  <a:pt x="0" y="498348"/>
                </a:lnTo>
                <a:lnTo>
                  <a:pt x="2295" y="546338"/>
                </a:lnTo>
                <a:lnTo>
                  <a:pt x="9042" y="593039"/>
                </a:lnTo>
                <a:lnTo>
                  <a:pt x="20030" y="638242"/>
                </a:lnTo>
                <a:lnTo>
                  <a:pt x="35049" y="681736"/>
                </a:lnTo>
                <a:lnTo>
                  <a:pt x="53889" y="723314"/>
                </a:lnTo>
                <a:lnTo>
                  <a:pt x="76338" y="762766"/>
                </a:lnTo>
                <a:lnTo>
                  <a:pt x="102187" y="799883"/>
                </a:lnTo>
                <a:lnTo>
                  <a:pt x="131225" y="834457"/>
                </a:lnTo>
                <a:lnTo>
                  <a:pt x="163243" y="866279"/>
                </a:lnTo>
                <a:lnTo>
                  <a:pt x="198030" y="895139"/>
                </a:lnTo>
                <a:lnTo>
                  <a:pt x="235375" y="920829"/>
                </a:lnTo>
                <a:lnTo>
                  <a:pt x="275068" y="943140"/>
                </a:lnTo>
                <a:lnTo>
                  <a:pt x="316899" y="961863"/>
                </a:lnTo>
                <a:lnTo>
                  <a:pt x="360657" y="976789"/>
                </a:lnTo>
                <a:lnTo>
                  <a:pt x="406133" y="987709"/>
                </a:lnTo>
                <a:lnTo>
                  <a:pt x="453116" y="994414"/>
                </a:lnTo>
                <a:lnTo>
                  <a:pt x="501396" y="996696"/>
                </a:lnTo>
                <a:lnTo>
                  <a:pt x="549675" y="994414"/>
                </a:lnTo>
                <a:lnTo>
                  <a:pt x="596658" y="987709"/>
                </a:lnTo>
                <a:lnTo>
                  <a:pt x="642134" y="976789"/>
                </a:lnTo>
                <a:lnTo>
                  <a:pt x="685892" y="961863"/>
                </a:lnTo>
                <a:lnTo>
                  <a:pt x="727723" y="943140"/>
                </a:lnTo>
                <a:lnTo>
                  <a:pt x="767416" y="920829"/>
                </a:lnTo>
                <a:lnTo>
                  <a:pt x="804761" y="895139"/>
                </a:lnTo>
                <a:lnTo>
                  <a:pt x="839548" y="866279"/>
                </a:lnTo>
                <a:lnTo>
                  <a:pt x="871566" y="834457"/>
                </a:lnTo>
                <a:lnTo>
                  <a:pt x="900604" y="799883"/>
                </a:lnTo>
                <a:lnTo>
                  <a:pt x="926453" y="762766"/>
                </a:lnTo>
                <a:lnTo>
                  <a:pt x="948902" y="723314"/>
                </a:lnTo>
                <a:lnTo>
                  <a:pt x="967742" y="681736"/>
                </a:lnTo>
                <a:lnTo>
                  <a:pt x="982761" y="638242"/>
                </a:lnTo>
                <a:lnTo>
                  <a:pt x="993749" y="593039"/>
                </a:lnTo>
                <a:lnTo>
                  <a:pt x="1000496" y="546338"/>
                </a:lnTo>
                <a:lnTo>
                  <a:pt x="1002792" y="498348"/>
                </a:lnTo>
                <a:lnTo>
                  <a:pt x="1000496" y="450357"/>
                </a:lnTo>
                <a:lnTo>
                  <a:pt x="993749" y="403656"/>
                </a:lnTo>
                <a:lnTo>
                  <a:pt x="982761" y="358453"/>
                </a:lnTo>
                <a:lnTo>
                  <a:pt x="967742" y="314959"/>
                </a:lnTo>
                <a:lnTo>
                  <a:pt x="948902" y="273381"/>
                </a:lnTo>
                <a:lnTo>
                  <a:pt x="926453" y="233929"/>
                </a:lnTo>
                <a:lnTo>
                  <a:pt x="900604" y="196812"/>
                </a:lnTo>
                <a:lnTo>
                  <a:pt x="871566" y="162238"/>
                </a:lnTo>
                <a:lnTo>
                  <a:pt x="839548" y="130416"/>
                </a:lnTo>
                <a:lnTo>
                  <a:pt x="804761" y="101556"/>
                </a:lnTo>
                <a:lnTo>
                  <a:pt x="767416" y="75866"/>
                </a:lnTo>
                <a:lnTo>
                  <a:pt x="727723" y="53555"/>
                </a:lnTo>
                <a:lnTo>
                  <a:pt x="685892" y="34832"/>
                </a:lnTo>
                <a:lnTo>
                  <a:pt x="642134" y="19906"/>
                </a:lnTo>
                <a:lnTo>
                  <a:pt x="596658" y="8986"/>
                </a:lnTo>
                <a:lnTo>
                  <a:pt x="549675" y="2281"/>
                </a:lnTo>
                <a:lnTo>
                  <a:pt x="50139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115047" y="1955673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元数据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13932" y="3076955"/>
            <a:ext cx="2228215" cy="352425"/>
          </a:xfrm>
          <a:custGeom>
            <a:avLst/>
            <a:gdLst/>
            <a:ahLst/>
            <a:cxnLst/>
            <a:rect l="l" t="t" r="r" b="b"/>
            <a:pathLst>
              <a:path w="2228215" h="352425">
                <a:moveTo>
                  <a:pt x="2052065" y="0"/>
                </a:moveTo>
                <a:lnTo>
                  <a:pt x="176021" y="0"/>
                </a:lnTo>
                <a:lnTo>
                  <a:pt x="129248" y="6291"/>
                </a:lnTo>
                <a:lnTo>
                  <a:pt x="87206" y="24045"/>
                </a:lnTo>
                <a:lnTo>
                  <a:pt x="51577" y="51577"/>
                </a:lnTo>
                <a:lnTo>
                  <a:pt x="24045" y="87206"/>
                </a:lnTo>
                <a:lnTo>
                  <a:pt x="6291" y="129248"/>
                </a:lnTo>
                <a:lnTo>
                  <a:pt x="0" y="176022"/>
                </a:lnTo>
                <a:lnTo>
                  <a:pt x="6291" y="222795"/>
                </a:lnTo>
                <a:lnTo>
                  <a:pt x="24045" y="264837"/>
                </a:lnTo>
                <a:lnTo>
                  <a:pt x="51577" y="300466"/>
                </a:lnTo>
                <a:lnTo>
                  <a:pt x="87206" y="327998"/>
                </a:lnTo>
                <a:lnTo>
                  <a:pt x="129248" y="345752"/>
                </a:lnTo>
                <a:lnTo>
                  <a:pt x="176021" y="352044"/>
                </a:lnTo>
                <a:lnTo>
                  <a:pt x="2052065" y="352044"/>
                </a:lnTo>
                <a:lnTo>
                  <a:pt x="2098839" y="345752"/>
                </a:lnTo>
                <a:lnTo>
                  <a:pt x="2140881" y="327998"/>
                </a:lnTo>
                <a:lnTo>
                  <a:pt x="2176510" y="300466"/>
                </a:lnTo>
                <a:lnTo>
                  <a:pt x="2204042" y="264837"/>
                </a:lnTo>
                <a:lnTo>
                  <a:pt x="2221796" y="222795"/>
                </a:lnTo>
                <a:lnTo>
                  <a:pt x="2228088" y="176022"/>
                </a:lnTo>
                <a:lnTo>
                  <a:pt x="2221796" y="129248"/>
                </a:lnTo>
                <a:lnTo>
                  <a:pt x="2204042" y="87206"/>
                </a:lnTo>
                <a:lnTo>
                  <a:pt x="2176510" y="51577"/>
                </a:lnTo>
                <a:lnTo>
                  <a:pt x="2140881" y="24045"/>
                </a:lnTo>
                <a:lnTo>
                  <a:pt x="2098839" y="6291"/>
                </a:lnTo>
                <a:lnTo>
                  <a:pt x="2052065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74476" y="1482526"/>
            <a:ext cx="1230630" cy="1485900"/>
          </a:xfrm>
          <a:custGeom>
            <a:avLst/>
            <a:gdLst/>
            <a:ahLst/>
            <a:cxnLst/>
            <a:rect l="l" t="t" r="r" b="b"/>
            <a:pathLst>
              <a:path w="1230629" h="1485900">
                <a:moveTo>
                  <a:pt x="1051867" y="178633"/>
                </a:moveTo>
                <a:lnTo>
                  <a:pt x="1084482" y="213875"/>
                </a:lnTo>
                <a:lnTo>
                  <a:pt x="1113820" y="250964"/>
                </a:lnTo>
                <a:lnTo>
                  <a:pt x="1139881" y="289707"/>
                </a:lnTo>
                <a:lnTo>
                  <a:pt x="1162666" y="329910"/>
                </a:lnTo>
                <a:lnTo>
                  <a:pt x="1182175" y="371380"/>
                </a:lnTo>
                <a:lnTo>
                  <a:pt x="1198410" y="413923"/>
                </a:lnTo>
                <a:lnTo>
                  <a:pt x="1211370" y="457347"/>
                </a:lnTo>
                <a:lnTo>
                  <a:pt x="1221056" y="501457"/>
                </a:lnTo>
                <a:lnTo>
                  <a:pt x="1227469" y="546060"/>
                </a:lnTo>
                <a:lnTo>
                  <a:pt x="1230610" y="590962"/>
                </a:lnTo>
                <a:lnTo>
                  <a:pt x="1230478" y="635971"/>
                </a:lnTo>
                <a:lnTo>
                  <a:pt x="1227075" y="680893"/>
                </a:lnTo>
                <a:lnTo>
                  <a:pt x="1220401" y="725534"/>
                </a:lnTo>
                <a:lnTo>
                  <a:pt x="1210457" y="769701"/>
                </a:lnTo>
                <a:lnTo>
                  <a:pt x="1197243" y="813200"/>
                </a:lnTo>
                <a:lnTo>
                  <a:pt x="1180760" y="855839"/>
                </a:lnTo>
                <a:lnTo>
                  <a:pt x="1161008" y="897423"/>
                </a:lnTo>
                <a:lnTo>
                  <a:pt x="1137989" y="937759"/>
                </a:lnTo>
                <a:lnTo>
                  <a:pt x="1111702" y="976653"/>
                </a:lnTo>
                <a:lnTo>
                  <a:pt x="1082147" y="1013914"/>
                </a:lnTo>
                <a:lnTo>
                  <a:pt x="1049327" y="1049345"/>
                </a:lnTo>
                <a:lnTo>
                  <a:pt x="1012942" y="1085728"/>
                </a:lnTo>
                <a:lnTo>
                  <a:pt x="976556" y="1122107"/>
                </a:lnTo>
                <a:lnTo>
                  <a:pt x="940171" y="1158482"/>
                </a:lnTo>
                <a:lnTo>
                  <a:pt x="903785" y="1194854"/>
                </a:lnTo>
                <a:lnTo>
                  <a:pt x="867400" y="1231225"/>
                </a:lnTo>
                <a:lnTo>
                  <a:pt x="831014" y="1267595"/>
                </a:lnTo>
                <a:lnTo>
                  <a:pt x="794629" y="1303965"/>
                </a:lnTo>
                <a:lnTo>
                  <a:pt x="758243" y="1340335"/>
                </a:lnTo>
                <a:lnTo>
                  <a:pt x="721858" y="1376708"/>
                </a:lnTo>
                <a:lnTo>
                  <a:pt x="685472" y="1413083"/>
                </a:lnTo>
                <a:lnTo>
                  <a:pt x="649087" y="1449461"/>
                </a:lnTo>
                <a:lnTo>
                  <a:pt x="612701" y="1485844"/>
                </a:lnTo>
                <a:lnTo>
                  <a:pt x="576538" y="1449681"/>
                </a:lnTo>
                <a:lnTo>
                  <a:pt x="251069" y="1124212"/>
                </a:lnTo>
                <a:lnTo>
                  <a:pt x="214905" y="1088049"/>
                </a:lnTo>
                <a:lnTo>
                  <a:pt x="178742" y="1051885"/>
                </a:lnTo>
                <a:lnTo>
                  <a:pt x="146127" y="1016660"/>
                </a:lnTo>
                <a:lnTo>
                  <a:pt x="116790" y="979584"/>
                </a:lnTo>
                <a:lnTo>
                  <a:pt x="90729" y="940852"/>
                </a:lnTo>
                <a:lnTo>
                  <a:pt x="67944" y="900657"/>
                </a:lnTo>
                <a:lnTo>
                  <a:pt x="48434" y="859193"/>
                </a:lnTo>
                <a:lnTo>
                  <a:pt x="32200" y="816654"/>
                </a:lnTo>
                <a:lnTo>
                  <a:pt x="19240" y="773233"/>
                </a:lnTo>
                <a:lnTo>
                  <a:pt x="9553" y="729125"/>
                </a:lnTo>
                <a:lnTo>
                  <a:pt x="3140" y="684523"/>
                </a:lnTo>
                <a:lnTo>
                  <a:pt x="0" y="639620"/>
                </a:lnTo>
                <a:lnTo>
                  <a:pt x="131" y="594611"/>
                </a:lnTo>
                <a:lnTo>
                  <a:pt x="3534" y="549690"/>
                </a:lnTo>
                <a:lnTo>
                  <a:pt x="10208" y="505049"/>
                </a:lnTo>
                <a:lnTo>
                  <a:pt x="20152" y="460884"/>
                </a:lnTo>
                <a:lnTo>
                  <a:pt x="33366" y="417387"/>
                </a:lnTo>
                <a:lnTo>
                  <a:pt x="49849" y="374753"/>
                </a:lnTo>
                <a:lnTo>
                  <a:pt x="69601" y="333175"/>
                </a:lnTo>
                <a:lnTo>
                  <a:pt x="92621" y="292847"/>
                </a:lnTo>
                <a:lnTo>
                  <a:pt x="118908" y="253963"/>
                </a:lnTo>
                <a:lnTo>
                  <a:pt x="148462" y="216716"/>
                </a:lnTo>
                <a:lnTo>
                  <a:pt x="181282" y="181300"/>
                </a:lnTo>
                <a:lnTo>
                  <a:pt x="216714" y="148480"/>
                </a:lnTo>
                <a:lnTo>
                  <a:pt x="253974" y="118926"/>
                </a:lnTo>
                <a:lnTo>
                  <a:pt x="292869" y="92638"/>
                </a:lnTo>
                <a:lnTo>
                  <a:pt x="333204" y="69618"/>
                </a:lnTo>
                <a:lnTo>
                  <a:pt x="374787" y="49866"/>
                </a:lnTo>
                <a:lnTo>
                  <a:pt x="417424" y="33381"/>
                </a:lnTo>
                <a:lnTo>
                  <a:pt x="460922" y="20166"/>
                </a:lnTo>
                <a:lnTo>
                  <a:pt x="505087" y="10219"/>
                </a:lnTo>
                <a:lnTo>
                  <a:pt x="549725" y="3542"/>
                </a:lnTo>
                <a:lnTo>
                  <a:pt x="594643" y="136"/>
                </a:lnTo>
                <a:lnTo>
                  <a:pt x="639647" y="0"/>
                </a:lnTo>
                <a:lnTo>
                  <a:pt x="684544" y="3135"/>
                </a:lnTo>
                <a:lnTo>
                  <a:pt x="729141" y="9541"/>
                </a:lnTo>
                <a:lnTo>
                  <a:pt x="773243" y="19220"/>
                </a:lnTo>
                <a:lnTo>
                  <a:pt x="816658" y="32172"/>
                </a:lnTo>
                <a:lnTo>
                  <a:pt x="859191" y="48396"/>
                </a:lnTo>
                <a:lnTo>
                  <a:pt x="900650" y="67895"/>
                </a:lnTo>
                <a:lnTo>
                  <a:pt x="940841" y="90667"/>
                </a:lnTo>
                <a:lnTo>
                  <a:pt x="979569" y="116714"/>
                </a:lnTo>
                <a:lnTo>
                  <a:pt x="1016643" y="146036"/>
                </a:lnTo>
                <a:lnTo>
                  <a:pt x="1051867" y="178633"/>
                </a:lnTo>
                <a:close/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91116" y="1598675"/>
            <a:ext cx="1003300" cy="996950"/>
          </a:xfrm>
          <a:custGeom>
            <a:avLst/>
            <a:gdLst/>
            <a:ahLst/>
            <a:cxnLst/>
            <a:rect l="l" t="t" r="r" b="b"/>
            <a:pathLst>
              <a:path w="1003300" h="996950">
                <a:moveTo>
                  <a:pt x="501395" y="0"/>
                </a:moveTo>
                <a:lnTo>
                  <a:pt x="453116" y="2281"/>
                </a:lnTo>
                <a:lnTo>
                  <a:pt x="406133" y="8986"/>
                </a:lnTo>
                <a:lnTo>
                  <a:pt x="360657" y="19906"/>
                </a:lnTo>
                <a:lnTo>
                  <a:pt x="316899" y="34832"/>
                </a:lnTo>
                <a:lnTo>
                  <a:pt x="275068" y="53555"/>
                </a:lnTo>
                <a:lnTo>
                  <a:pt x="235375" y="75866"/>
                </a:lnTo>
                <a:lnTo>
                  <a:pt x="198030" y="101556"/>
                </a:lnTo>
                <a:lnTo>
                  <a:pt x="163243" y="130416"/>
                </a:lnTo>
                <a:lnTo>
                  <a:pt x="131225" y="162238"/>
                </a:lnTo>
                <a:lnTo>
                  <a:pt x="102187" y="196812"/>
                </a:lnTo>
                <a:lnTo>
                  <a:pt x="76338" y="233929"/>
                </a:lnTo>
                <a:lnTo>
                  <a:pt x="53889" y="273381"/>
                </a:lnTo>
                <a:lnTo>
                  <a:pt x="35049" y="314959"/>
                </a:lnTo>
                <a:lnTo>
                  <a:pt x="20030" y="358453"/>
                </a:lnTo>
                <a:lnTo>
                  <a:pt x="9042" y="403656"/>
                </a:lnTo>
                <a:lnTo>
                  <a:pt x="2295" y="450357"/>
                </a:lnTo>
                <a:lnTo>
                  <a:pt x="0" y="498348"/>
                </a:lnTo>
                <a:lnTo>
                  <a:pt x="2295" y="546338"/>
                </a:lnTo>
                <a:lnTo>
                  <a:pt x="9042" y="593039"/>
                </a:lnTo>
                <a:lnTo>
                  <a:pt x="20030" y="638242"/>
                </a:lnTo>
                <a:lnTo>
                  <a:pt x="35049" y="681736"/>
                </a:lnTo>
                <a:lnTo>
                  <a:pt x="53889" y="723314"/>
                </a:lnTo>
                <a:lnTo>
                  <a:pt x="76338" y="762766"/>
                </a:lnTo>
                <a:lnTo>
                  <a:pt x="102187" y="799883"/>
                </a:lnTo>
                <a:lnTo>
                  <a:pt x="131225" y="834457"/>
                </a:lnTo>
                <a:lnTo>
                  <a:pt x="163243" y="866279"/>
                </a:lnTo>
                <a:lnTo>
                  <a:pt x="198030" y="895139"/>
                </a:lnTo>
                <a:lnTo>
                  <a:pt x="235375" y="920829"/>
                </a:lnTo>
                <a:lnTo>
                  <a:pt x="275068" y="943140"/>
                </a:lnTo>
                <a:lnTo>
                  <a:pt x="316899" y="961863"/>
                </a:lnTo>
                <a:lnTo>
                  <a:pt x="360657" y="976789"/>
                </a:lnTo>
                <a:lnTo>
                  <a:pt x="406133" y="987709"/>
                </a:lnTo>
                <a:lnTo>
                  <a:pt x="453116" y="994414"/>
                </a:lnTo>
                <a:lnTo>
                  <a:pt x="501395" y="996696"/>
                </a:lnTo>
                <a:lnTo>
                  <a:pt x="549675" y="994414"/>
                </a:lnTo>
                <a:lnTo>
                  <a:pt x="596658" y="987709"/>
                </a:lnTo>
                <a:lnTo>
                  <a:pt x="642134" y="976789"/>
                </a:lnTo>
                <a:lnTo>
                  <a:pt x="685892" y="961863"/>
                </a:lnTo>
                <a:lnTo>
                  <a:pt x="727723" y="943140"/>
                </a:lnTo>
                <a:lnTo>
                  <a:pt x="767416" y="920829"/>
                </a:lnTo>
                <a:lnTo>
                  <a:pt x="804761" y="895139"/>
                </a:lnTo>
                <a:lnTo>
                  <a:pt x="839548" y="866279"/>
                </a:lnTo>
                <a:lnTo>
                  <a:pt x="871566" y="834457"/>
                </a:lnTo>
                <a:lnTo>
                  <a:pt x="900604" y="799883"/>
                </a:lnTo>
                <a:lnTo>
                  <a:pt x="926453" y="762766"/>
                </a:lnTo>
                <a:lnTo>
                  <a:pt x="948902" y="723314"/>
                </a:lnTo>
                <a:lnTo>
                  <a:pt x="967742" y="681736"/>
                </a:lnTo>
                <a:lnTo>
                  <a:pt x="982761" y="638242"/>
                </a:lnTo>
                <a:lnTo>
                  <a:pt x="993749" y="593039"/>
                </a:lnTo>
                <a:lnTo>
                  <a:pt x="1000496" y="546338"/>
                </a:lnTo>
                <a:lnTo>
                  <a:pt x="1002791" y="498348"/>
                </a:lnTo>
                <a:lnTo>
                  <a:pt x="1000496" y="450357"/>
                </a:lnTo>
                <a:lnTo>
                  <a:pt x="993749" y="403656"/>
                </a:lnTo>
                <a:lnTo>
                  <a:pt x="982761" y="358453"/>
                </a:lnTo>
                <a:lnTo>
                  <a:pt x="967742" y="314959"/>
                </a:lnTo>
                <a:lnTo>
                  <a:pt x="948902" y="273381"/>
                </a:lnTo>
                <a:lnTo>
                  <a:pt x="926453" y="233929"/>
                </a:lnTo>
                <a:lnTo>
                  <a:pt x="900604" y="196812"/>
                </a:lnTo>
                <a:lnTo>
                  <a:pt x="871566" y="162238"/>
                </a:lnTo>
                <a:lnTo>
                  <a:pt x="839548" y="130416"/>
                </a:lnTo>
                <a:lnTo>
                  <a:pt x="804761" y="101556"/>
                </a:lnTo>
                <a:lnTo>
                  <a:pt x="767416" y="75866"/>
                </a:lnTo>
                <a:lnTo>
                  <a:pt x="727723" y="53555"/>
                </a:lnTo>
                <a:lnTo>
                  <a:pt x="685892" y="34832"/>
                </a:lnTo>
                <a:lnTo>
                  <a:pt x="642134" y="19906"/>
                </a:lnTo>
                <a:lnTo>
                  <a:pt x="596658" y="8986"/>
                </a:lnTo>
                <a:lnTo>
                  <a:pt x="549675" y="2281"/>
                </a:lnTo>
                <a:lnTo>
                  <a:pt x="50139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776586" y="1955673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数据资产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76943" y="3076955"/>
            <a:ext cx="2226945" cy="352425"/>
          </a:xfrm>
          <a:custGeom>
            <a:avLst/>
            <a:gdLst/>
            <a:ahLst/>
            <a:cxnLst/>
            <a:rect l="l" t="t" r="r" b="b"/>
            <a:pathLst>
              <a:path w="2226945" h="352425">
                <a:moveTo>
                  <a:pt x="2050541" y="0"/>
                </a:moveTo>
                <a:lnTo>
                  <a:pt x="176022" y="0"/>
                </a:lnTo>
                <a:lnTo>
                  <a:pt x="129248" y="6291"/>
                </a:lnTo>
                <a:lnTo>
                  <a:pt x="87206" y="24045"/>
                </a:lnTo>
                <a:lnTo>
                  <a:pt x="51577" y="51577"/>
                </a:lnTo>
                <a:lnTo>
                  <a:pt x="24045" y="87206"/>
                </a:lnTo>
                <a:lnTo>
                  <a:pt x="6291" y="129248"/>
                </a:lnTo>
                <a:lnTo>
                  <a:pt x="0" y="176022"/>
                </a:lnTo>
                <a:lnTo>
                  <a:pt x="6291" y="222795"/>
                </a:lnTo>
                <a:lnTo>
                  <a:pt x="24045" y="264837"/>
                </a:lnTo>
                <a:lnTo>
                  <a:pt x="51577" y="300466"/>
                </a:lnTo>
                <a:lnTo>
                  <a:pt x="87206" y="327998"/>
                </a:lnTo>
                <a:lnTo>
                  <a:pt x="129248" y="345752"/>
                </a:lnTo>
                <a:lnTo>
                  <a:pt x="176022" y="352044"/>
                </a:lnTo>
                <a:lnTo>
                  <a:pt x="2050541" y="352044"/>
                </a:lnTo>
                <a:lnTo>
                  <a:pt x="2097315" y="345752"/>
                </a:lnTo>
                <a:lnTo>
                  <a:pt x="2139357" y="327998"/>
                </a:lnTo>
                <a:lnTo>
                  <a:pt x="2174986" y="300466"/>
                </a:lnTo>
                <a:lnTo>
                  <a:pt x="2202518" y="264837"/>
                </a:lnTo>
                <a:lnTo>
                  <a:pt x="2220272" y="222795"/>
                </a:lnTo>
                <a:lnTo>
                  <a:pt x="2226563" y="176022"/>
                </a:lnTo>
                <a:lnTo>
                  <a:pt x="2220272" y="129248"/>
                </a:lnTo>
                <a:lnTo>
                  <a:pt x="2202518" y="87206"/>
                </a:lnTo>
                <a:lnTo>
                  <a:pt x="2174986" y="51577"/>
                </a:lnTo>
                <a:lnTo>
                  <a:pt x="2139357" y="24045"/>
                </a:lnTo>
                <a:lnTo>
                  <a:pt x="2097315" y="6291"/>
                </a:lnTo>
                <a:lnTo>
                  <a:pt x="2050541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03445" y="3913052"/>
            <a:ext cx="1230630" cy="1485900"/>
          </a:xfrm>
          <a:custGeom>
            <a:avLst/>
            <a:gdLst/>
            <a:ahLst/>
            <a:cxnLst/>
            <a:rect l="l" t="t" r="r" b="b"/>
            <a:pathLst>
              <a:path w="1230629" h="1485900">
                <a:moveTo>
                  <a:pt x="1051885" y="178633"/>
                </a:moveTo>
                <a:lnTo>
                  <a:pt x="1084483" y="213875"/>
                </a:lnTo>
                <a:lnTo>
                  <a:pt x="1113805" y="250964"/>
                </a:lnTo>
                <a:lnTo>
                  <a:pt x="1139852" y="289707"/>
                </a:lnTo>
                <a:lnTo>
                  <a:pt x="1162625" y="329909"/>
                </a:lnTo>
                <a:lnTo>
                  <a:pt x="1182124" y="371378"/>
                </a:lnTo>
                <a:lnTo>
                  <a:pt x="1198350" y="413920"/>
                </a:lnTo>
                <a:lnTo>
                  <a:pt x="1211303" y="457342"/>
                </a:lnTo>
                <a:lnTo>
                  <a:pt x="1220985" y="501450"/>
                </a:lnTo>
                <a:lnTo>
                  <a:pt x="1227394" y="546050"/>
                </a:lnTo>
                <a:lnTo>
                  <a:pt x="1230533" y="590949"/>
                </a:lnTo>
                <a:lnTo>
                  <a:pt x="1230402" y="635953"/>
                </a:lnTo>
                <a:lnTo>
                  <a:pt x="1227000" y="680869"/>
                </a:lnTo>
                <a:lnTo>
                  <a:pt x="1220330" y="725504"/>
                </a:lnTo>
                <a:lnTo>
                  <a:pt x="1210391" y="769663"/>
                </a:lnTo>
                <a:lnTo>
                  <a:pt x="1197184" y="813154"/>
                </a:lnTo>
                <a:lnTo>
                  <a:pt x="1180709" y="855782"/>
                </a:lnTo>
                <a:lnTo>
                  <a:pt x="1160968" y="897355"/>
                </a:lnTo>
                <a:lnTo>
                  <a:pt x="1137960" y="937679"/>
                </a:lnTo>
                <a:lnTo>
                  <a:pt x="1111687" y="976559"/>
                </a:lnTo>
                <a:lnTo>
                  <a:pt x="1082148" y="1013804"/>
                </a:lnTo>
                <a:lnTo>
                  <a:pt x="1049345" y="1049218"/>
                </a:lnTo>
                <a:lnTo>
                  <a:pt x="1012960" y="1085604"/>
                </a:lnTo>
                <a:lnTo>
                  <a:pt x="976574" y="1121989"/>
                </a:lnTo>
                <a:lnTo>
                  <a:pt x="794647" y="1303917"/>
                </a:lnTo>
                <a:lnTo>
                  <a:pt x="758261" y="1340302"/>
                </a:lnTo>
                <a:lnTo>
                  <a:pt x="721876" y="1376688"/>
                </a:lnTo>
                <a:lnTo>
                  <a:pt x="685490" y="1413073"/>
                </a:lnTo>
                <a:lnTo>
                  <a:pt x="649105" y="1449459"/>
                </a:lnTo>
                <a:lnTo>
                  <a:pt x="612719" y="1485844"/>
                </a:lnTo>
                <a:lnTo>
                  <a:pt x="576556" y="1449681"/>
                </a:lnTo>
                <a:lnTo>
                  <a:pt x="540392" y="1413518"/>
                </a:lnTo>
                <a:lnTo>
                  <a:pt x="504228" y="1377355"/>
                </a:lnTo>
                <a:lnTo>
                  <a:pt x="468062" y="1341191"/>
                </a:lnTo>
                <a:lnTo>
                  <a:pt x="431894" y="1305028"/>
                </a:lnTo>
                <a:lnTo>
                  <a:pt x="395724" y="1268865"/>
                </a:lnTo>
                <a:lnTo>
                  <a:pt x="359551" y="1232702"/>
                </a:lnTo>
                <a:lnTo>
                  <a:pt x="323376" y="1196538"/>
                </a:lnTo>
                <a:lnTo>
                  <a:pt x="287197" y="1160375"/>
                </a:lnTo>
                <a:lnTo>
                  <a:pt x="251013" y="1124212"/>
                </a:lnTo>
                <a:lnTo>
                  <a:pt x="214826" y="1088049"/>
                </a:lnTo>
                <a:lnTo>
                  <a:pt x="178633" y="1051885"/>
                </a:lnTo>
                <a:lnTo>
                  <a:pt x="146036" y="1016644"/>
                </a:lnTo>
                <a:lnTo>
                  <a:pt x="116714" y="979555"/>
                </a:lnTo>
                <a:lnTo>
                  <a:pt x="90667" y="940812"/>
                </a:lnTo>
                <a:lnTo>
                  <a:pt x="67895" y="900610"/>
                </a:lnTo>
                <a:lnTo>
                  <a:pt x="48396" y="859141"/>
                </a:lnTo>
                <a:lnTo>
                  <a:pt x="32172" y="816598"/>
                </a:lnTo>
                <a:lnTo>
                  <a:pt x="19220" y="773177"/>
                </a:lnTo>
                <a:lnTo>
                  <a:pt x="9541" y="729069"/>
                </a:lnTo>
                <a:lnTo>
                  <a:pt x="3135" y="684469"/>
                </a:lnTo>
                <a:lnTo>
                  <a:pt x="0" y="639570"/>
                </a:lnTo>
                <a:lnTo>
                  <a:pt x="136" y="594566"/>
                </a:lnTo>
                <a:lnTo>
                  <a:pt x="3542" y="549650"/>
                </a:lnTo>
                <a:lnTo>
                  <a:pt x="10219" y="505015"/>
                </a:lnTo>
                <a:lnTo>
                  <a:pt x="20166" y="460856"/>
                </a:lnTo>
                <a:lnTo>
                  <a:pt x="33381" y="417365"/>
                </a:lnTo>
                <a:lnTo>
                  <a:pt x="49866" y="374736"/>
                </a:lnTo>
                <a:lnTo>
                  <a:pt x="69618" y="333164"/>
                </a:lnTo>
                <a:lnTo>
                  <a:pt x="92638" y="292840"/>
                </a:lnTo>
                <a:lnTo>
                  <a:pt x="118926" y="253959"/>
                </a:lnTo>
                <a:lnTo>
                  <a:pt x="148480" y="216715"/>
                </a:lnTo>
                <a:lnTo>
                  <a:pt x="181300" y="181300"/>
                </a:lnTo>
                <a:lnTo>
                  <a:pt x="216716" y="148480"/>
                </a:lnTo>
                <a:lnTo>
                  <a:pt x="253963" y="118926"/>
                </a:lnTo>
                <a:lnTo>
                  <a:pt x="292847" y="92638"/>
                </a:lnTo>
                <a:lnTo>
                  <a:pt x="333175" y="69618"/>
                </a:lnTo>
                <a:lnTo>
                  <a:pt x="374753" y="49866"/>
                </a:lnTo>
                <a:lnTo>
                  <a:pt x="417387" y="33381"/>
                </a:lnTo>
                <a:lnTo>
                  <a:pt x="460884" y="20166"/>
                </a:lnTo>
                <a:lnTo>
                  <a:pt x="505049" y="10219"/>
                </a:lnTo>
                <a:lnTo>
                  <a:pt x="549690" y="3542"/>
                </a:lnTo>
                <a:lnTo>
                  <a:pt x="594611" y="136"/>
                </a:lnTo>
                <a:lnTo>
                  <a:pt x="639620" y="0"/>
                </a:lnTo>
                <a:lnTo>
                  <a:pt x="684523" y="3135"/>
                </a:lnTo>
                <a:lnTo>
                  <a:pt x="729125" y="9541"/>
                </a:lnTo>
                <a:lnTo>
                  <a:pt x="773233" y="19220"/>
                </a:lnTo>
                <a:lnTo>
                  <a:pt x="816654" y="32172"/>
                </a:lnTo>
                <a:lnTo>
                  <a:pt x="859193" y="48396"/>
                </a:lnTo>
                <a:lnTo>
                  <a:pt x="900657" y="67895"/>
                </a:lnTo>
                <a:lnTo>
                  <a:pt x="940852" y="90667"/>
                </a:lnTo>
                <a:lnTo>
                  <a:pt x="979584" y="116714"/>
                </a:lnTo>
                <a:lnTo>
                  <a:pt x="1016660" y="146036"/>
                </a:lnTo>
                <a:lnTo>
                  <a:pt x="1051885" y="178633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18959" y="4029455"/>
            <a:ext cx="1004569" cy="996950"/>
          </a:xfrm>
          <a:custGeom>
            <a:avLst/>
            <a:gdLst/>
            <a:ahLst/>
            <a:cxnLst/>
            <a:rect l="l" t="t" r="r" b="b"/>
            <a:pathLst>
              <a:path w="1004570" h="996950">
                <a:moveTo>
                  <a:pt x="502158" y="0"/>
                </a:moveTo>
                <a:lnTo>
                  <a:pt x="453791" y="2281"/>
                </a:lnTo>
                <a:lnTo>
                  <a:pt x="406726" y="8986"/>
                </a:lnTo>
                <a:lnTo>
                  <a:pt x="361174" y="19906"/>
                </a:lnTo>
                <a:lnTo>
                  <a:pt x="317344" y="34832"/>
                </a:lnTo>
                <a:lnTo>
                  <a:pt x="275447" y="53555"/>
                </a:lnTo>
                <a:lnTo>
                  <a:pt x="235694" y="75866"/>
                </a:lnTo>
                <a:lnTo>
                  <a:pt x="198293" y="101556"/>
                </a:lnTo>
                <a:lnTo>
                  <a:pt x="163457" y="130416"/>
                </a:lnTo>
                <a:lnTo>
                  <a:pt x="131394" y="162238"/>
                </a:lnTo>
                <a:lnTo>
                  <a:pt x="102316" y="196812"/>
                </a:lnTo>
                <a:lnTo>
                  <a:pt x="76433" y="233929"/>
                </a:lnTo>
                <a:lnTo>
                  <a:pt x="53954" y="273381"/>
                </a:lnTo>
                <a:lnTo>
                  <a:pt x="35092" y="314959"/>
                </a:lnTo>
                <a:lnTo>
                  <a:pt x="20054" y="358453"/>
                </a:lnTo>
                <a:lnTo>
                  <a:pt x="9053" y="403656"/>
                </a:lnTo>
                <a:lnTo>
                  <a:pt x="2298" y="450357"/>
                </a:lnTo>
                <a:lnTo>
                  <a:pt x="0" y="498348"/>
                </a:lnTo>
                <a:lnTo>
                  <a:pt x="2298" y="546338"/>
                </a:lnTo>
                <a:lnTo>
                  <a:pt x="9053" y="593039"/>
                </a:lnTo>
                <a:lnTo>
                  <a:pt x="20054" y="638242"/>
                </a:lnTo>
                <a:lnTo>
                  <a:pt x="35092" y="681736"/>
                </a:lnTo>
                <a:lnTo>
                  <a:pt x="53954" y="723314"/>
                </a:lnTo>
                <a:lnTo>
                  <a:pt x="76433" y="762766"/>
                </a:lnTo>
                <a:lnTo>
                  <a:pt x="102316" y="799883"/>
                </a:lnTo>
                <a:lnTo>
                  <a:pt x="131394" y="834457"/>
                </a:lnTo>
                <a:lnTo>
                  <a:pt x="163457" y="866279"/>
                </a:lnTo>
                <a:lnTo>
                  <a:pt x="198293" y="895139"/>
                </a:lnTo>
                <a:lnTo>
                  <a:pt x="235694" y="920829"/>
                </a:lnTo>
                <a:lnTo>
                  <a:pt x="275447" y="943140"/>
                </a:lnTo>
                <a:lnTo>
                  <a:pt x="317344" y="961863"/>
                </a:lnTo>
                <a:lnTo>
                  <a:pt x="361174" y="976789"/>
                </a:lnTo>
                <a:lnTo>
                  <a:pt x="406726" y="987709"/>
                </a:lnTo>
                <a:lnTo>
                  <a:pt x="453791" y="994414"/>
                </a:lnTo>
                <a:lnTo>
                  <a:pt x="502158" y="996696"/>
                </a:lnTo>
                <a:lnTo>
                  <a:pt x="550524" y="994414"/>
                </a:lnTo>
                <a:lnTo>
                  <a:pt x="597589" y="987709"/>
                </a:lnTo>
                <a:lnTo>
                  <a:pt x="643141" y="976789"/>
                </a:lnTo>
                <a:lnTo>
                  <a:pt x="686971" y="961863"/>
                </a:lnTo>
                <a:lnTo>
                  <a:pt x="728868" y="943140"/>
                </a:lnTo>
                <a:lnTo>
                  <a:pt x="768621" y="920829"/>
                </a:lnTo>
                <a:lnTo>
                  <a:pt x="806022" y="895139"/>
                </a:lnTo>
                <a:lnTo>
                  <a:pt x="840858" y="866279"/>
                </a:lnTo>
                <a:lnTo>
                  <a:pt x="872921" y="834457"/>
                </a:lnTo>
                <a:lnTo>
                  <a:pt x="901999" y="799883"/>
                </a:lnTo>
                <a:lnTo>
                  <a:pt x="927882" y="762766"/>
                </a:lnTo>
                <a:lnTo>
                  <a:pt x="950361" y="723314"/>
                </a:lnTo>
                <a:lnTo>
                  <a:pt x="969223" y="681736"/>
                </a:lnTo>
                <a:lnTo>
                  <a:pt x="984261" y="638242"/>
                </a:lnTo>
                <a:lnTo>
                  <a:pt x="995262" y="593039"/>
                </a:lnTo>
                <a:lnTo>
                  <a:pt x="1002017" y="546338"/>
                </a:lnTo>
                <a:lnTo>
                  <a:pt x="1004316" y="498348"/>
                </a:lnTo>
                <a:lnTo>
                  <a:pt x="1002017" y="450357"/>
                </a:lnTo>
                <a:lnTo>
                  <a:pt x="995262" y="403656"/>
                </a:lnTo>
                <a:lnTo>
                  <a:pt x="984261" y="358453"/>
                </a:lnTo>
                <a:lnTo>
                  <a:pt x="969223" y="314959"/>
                </a:lnTo>
                <a:lnTo>
                  <a:pt x="950361" y="273381"/>
                </a:lnTo>
                <a:lnTo>
                  <a:pt x="927882" y="233929"/>
                </a:lnTo>
                <a:lnTo>
                  <a:pt x="901999" y="196812"/>
                </a:lnTo>
                <a:lnTo>
                  <a:pt x="872921" y="162238"/>
                </a:lnTo>
                <a:lnTo>
                  <a:pt x="840858" y="130416"/>
                </a:lnTo>
                <a:lnTo>
                  <a:pt x="806022" y="101556"/>
                </a:lnTo>
                <a:lnTo>
                  <a:pt x="768621" y="75866"/>
                </a:lnTo>
                <a:lnTo>
                  <a:pt x="728868" y="53555"/>
                </a:lnTo>
                <a:lnTo>
                  <a:pt x="686971" y="34832"/>
                </a:lnTo>
                <a:lnTo>
                  <a:pt x="643141" y="19906"/>
                </a:lnTo>
                <a:lnTo>
                  <a:pt x="597589" y="8986"/>
                </a:lnTo>
                <a:lnTo>
                  <a:pt x="550524" y="2281"/>
                </a:lnTo>
                <a:lnTo>
                  <a:pt x="5021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105650" y="4386834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元模型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04788" y="5507735"/>
            <a:ext cx="2228215" cy="352425"/>
          </a:xfrm>
          <a:custGeom>
            <a:avLst/>
            <a:gdLst/>
            <a:ahLst/>
            <a:cxnLst/>
            <a:rect l="l" t="t" r="r" b="b"/>
            <a:pathLst>
              <a:path w="2228215" h="352425">
                <a:moveTo>
                  <a:pt x="2052065" y="0"/>
                </a:moveTo>
                <a:lnTo>
                  <a:pt x="176022" y="0"/>
                </a:lnTo>
                <a:lnTo>
                  <a:pt x="129248" y="6291"/>
                </a:lnTo>
                <a:lnTo>
                  <a:pt x="87206" y="24045"/>
                </a:lnTo>
                <a:lnTo>
                  <a:pt x="51577" y="51577"/>
                </a:lnTo>
                <a:lnTo>
                  <a:pt x="24045" y="87206"/>
                </a:lnTo>
                <a:lnTo>
                  <a:pt x="6291" y="129248"/>
                </a:lnTo>
                <a:lnTo>
                  <a:pt x="0" y="176022"/>
                </a:lnTo>
                <a:lnTo>
                  <a:pt x="6291" y="222817"/>
                </a:lnTo>
                <a:lnTo>
                  <a:pt x="24045" y="264865"/>
                </a:lnTo>
                <a:lnTo>
                  <a:pt x="51577" y="300489"/>
                </a:lnTo>
                <a:lnTo>
                  <a:pt x="87206" y="328012"/>
                </a:lnTo>
                <a:lnTo>
                  <a:pt x="129248" y="345756"/>
                </a:lnTo>
                <a:lnTo>
                  <a:pt x="176022" y="352044"/>
                </a:lnTo>
                <a:lnTo>
                  <a:pt x="2052065" y="352044"/>
                </a:lnTo>
                <a:lnTo>
                  <a:pt x="2098839" y="345756"/>
                </a:lnTo>
                <a:lnTo>
                  <a:pt x="2140881" y="328012"/>
                </a:lnTo>
                <a:lnTo>
                  <a:pt x="2176510" y="300489"/>
                </a:lnTo>
                <a:lnTo>
                  <a:pt x="2204042" y="264865"/>
                </a:lnTo>
                <a:lnTo>
                  <a:pt x="2221796" y="222817"/>
                </a:lnTo>
                <a:lnTo>
                  <a:pt x="2228088" y="176022"/>
                </a:lnTo>
                <a:lnTo>
                  <a:pt x="2221796" y="129248"/>
                </a:lnTo>
                <a:lnTo>
                  <a:pt x="2204042" y="87206"/>
                </a:lnTo>
                <a:lnTo>
                  <a:pt x="2176510" y="51577"/>
                </a:lnTo>
                <a:lnTo>
                  <a:pt x="2140881" y="24045"/>
                </a:lnTo>
                <a:lnTo>
                  <a:pt x="2098839" y="6291"/>
                </a:lnTo>
                <a:lnTo>
                  <a:pt x="20520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782816" y="5557520"/>
            <a:ext cx="1273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在线元模型设计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64730" y="3431285"/>
            <a:ext cx="76200" cy="473709"/>
          </a:xfrm>
          <a:custGeom>
            <a:avLst/>
            <a:gdLst/>
            <a:ahLst/>
            <a:cxnLst/>
            <a:rect l="l" t="t" r="r" b="b"/>
            <a:pathLst>
              <a:path w="76200" h="473710">
                <a:moveTo>
                  <a:pt x="48005" y="63500"/>
                </a:moveTo>
                <a:lnTo>
                  <a:pt x="28194" y="63500"/>
                </a:lnTo>
                <a:lnTo>
                  <a:pt x="28194" y="473582"/>
                </a:lnTo>
                <a:lnTo>
                  <a:pt x="48005" y="473582"/>
                </a:lnTo>
                <a:lnTo>
                  <a:pt x="48005" y="63500"/>
                </a:lnTo>
                <a:close/>
              </a:path>
              <a:path w="76200" h="47371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737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021838" y="2844241"/>
            <a:ext cx="6350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字典引用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51067" y="2877388"/>
            <a:ext cx="6350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标准引用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7121" y="2764825"/>
            <a:ext cx="4836160" cy="6013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数据资源目录注册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  <a:tabLst>
                <a:tab pos="2672080" algn="l"/>
              </a:tabLst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元模型驱动的元数据管理	基于主题库的数据资产</a:t>
            </a:r>
            <a:r>
              <a:rPr sz="1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目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录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82231" y="3587877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元模型驱动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数据治理能力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4050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数据标准管理：提供全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准化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6597" y="1428445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数据标准管理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92083" y="1412747"/>
            <a:ext cx="0" cy="5040630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5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6645" y="2919222"/>
            <a:ext cx="7188834" cy="0"/>
          </a:xfrm>
          <a:custGeom>
            <a:avLst/>
            <a:gdLst/>
            <a:ahLst/>
            <a:cxnLst/>
            <a:rect l="l" t="t" r="r" b="b"/>
            <a:pathLst>
              <a:path w="7188834">
                <a:moveTo>
                  <a:pt x="0" y="0"/>
                </a:moveTo>
                <a:lnTo>
                  <a:pt x="7188834" y="0"/>
                </a:lnTo>
              </a:path>
            </a:pathLst>
          </a:custGeom>
          <a:ln w="28956">
            <a:solidFill>
              <a:srgbClr val="94A4A6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2816" y="2799588"/>
            <a:ext cx="172212" cy="2392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94232" y="2811779"/>
            <a:ext cx="14478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1932" y="2811779"/>
            <a:ext cx="146304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48255" y="2811779"/>
            <a:ext cx="14478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84348" y="2811779"/>
            <a:ext cx="144779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32047" y="2811779"/>
            <a:ext cx="146303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22191" y="2799588"/>
            <a:ext cx="170687" cy="239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36947" y="2811779"/>
            <a:ext cx="144779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54396" y="2811779"/>
            <a:ext cx="14477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66332" y="2799588"/>
            <a:ext cx="170687" cy="2392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72883" y="2811779"/>
            <a:ext cx="14478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4631" y="3025139"/>
            <a:ext cx="76200" cy="1631950"/>
          </a:xfrm>
          <a:custGeom>
            <a:avLst/>
            <a:gdLst/>
            <a:ahLst/>
            <a:cxnLst/>
            <a:rect l="l" t="t" r="r" b="b"/>
            <a:pathLst>
              <a:path w="76200" h="1631950">
                <a:moveTo>
                  <a:pt x="49517" y="0"/>
                </a:moveTo>
                <a:lnTo>
                  <a:pt x="36817" y="0"/>
                </a:lnTo>
                <a:lnTo>
                  <a:pt x="36652" y="50800"/>
                </a:lnTo>
                <a:lnTo>
                  <a:pt x="49352" y="50800"/>
                </a:lnTo>
                <a:lnTo>
                  <a:pt x="49517" y="0"/>
                </a:lnTo>
                <a:close/>
              </a:path>
              <a:path w="76200" h="1631950">
                <a:moveTo>
                  <a:pt x="49237" y="88900"/>
                </a:moveTo>
                <a:lnTo>
                  <a:pt x="36537" y="88900"/>
                </a:lnTo>
                <a:lnTo>
                  <a:pt x="36372" y="139700"/>
                </a:lnTo>
                <a:lnTo>
                  <a:pt x="49072" y="139700"/>
                </a:lnTo>
                <a:lnTo>
                  <a:pt x="49237" y="88900"/>
                </a:lnTo>
                <a:close/>
              </a:path>
              <a:path w="76200" h="1631950">
                <a:moveTo>
                  <a:pt x="48945" y="177800"/>
                </a:moveTo>
                <a:lnTo>
                  <a:pt x="36245" y="177800"/>
                </a:lnTo>
                <a:lnTo>
                  <a:pt x="36093" y="228600"/>
                </a:lnTo>
                <a:lnTo>
                  <a:pt x="48793" y="228600"/>
                </a:lnTo>
                <a:lnTo>
                  <a:pt x="48945" y="177800"/>
                </a:lnTo>
                <a:close/>
              </a:path>
              <a:path w="76200" h="1631950">
                <a:moveTo>
                  <a:pt x="48666" y="266700"/>
                </a:moveTo>
                <a:lnTo>
                  <a:pt x="35966" y="266700"/>
                </a:lnTo>
                <a:lnTo>
                  <a:pt x="35801" y="317500"/>
                </a:lnTo>
                <a:lnTo>
                  <a:pt x="48501" y="317500"/>
                </a:lnTo>
                <a:lnTo>
                  <a:pt x="48666" y="266700"/>
                </a:lnTo>
                <a:close/>
              </a:path>
              <a:path w="76200" h="1631950">
                <a:moveTo>
                  <a:pt x="48387" y="355600"/>
                </a:moveTo>
                <a:lnTo>
                  <a:pt x="35687" y="355600"/>
                </a:lnTo>
                <a:lnTo>
                  <a:pt x="35521" y="406400"/>
                </a:lnTo>
                <a:lnTo>
                  <a:pt x="48221" y="406400"/>
                </a:lnTo>
                <a:lnTo>
                  <a:pt x="48387" y="355600"/>
                </a:lnTo>
                <a:close/>
              </a:path>
              <a:path w="76200" h="1631950">
                <a:moveTo>
                  <a:pt x="48107" y="444500"/>
                </a:moveTo>
                <a:lnTo>
                  <a:pt x="35407" y="444500"/>
                </a:lnTo>
                <a:lnTo>
                  <a:pt x="35242" y="495300"/>
                </a:lnTo>
                <a:lnTo>
                  <a:pt x="47942" y="495300"/>
                </a:lnTo>
                <a:lnTo>
                  <a:pt x="48107" y="444500"/>
                </a:lnTo>
                <a:close/>
              </a:path>
              <a:path w="76200" h="1631950">
                <a:moveTo>
                  <a:pt x="47815" y="533400"/>
                </a:moveTo>
                <a:lnTo>
                  <a:pt x="35115" y="533400"/>
                </a:lnTo>
                <a:lnTo>
                  <a:pt x="34963" y="584200"/>
                </a:lnTo>
                <a:lnTo>
                  <a:pt x="47663" y="584200"/>
                </a:lnTo>
                <a:lnTo>
                  <a:pt x="47815" y="533400"/>
                </a:lnTo>
                <a:close/>
              </a:path>
              <a:path w="76200" h="1631950">
                <a:moveTo>
                  <a:pt x="47536" y="622300"/>
                </a:moveTo>
                <a:lnTo>
                  <a:pt x="34836" y="622300"/>
                </a:lnTo>
                <a:lnTo>
                  <a:pt x="34671" y="673100"/>
                </a:lnTo>
                <a:lnTo>
                  <a:pt x="47371" y="673100"/>
                </a:lnTo>
                <a:lnTo>
                  <a:pt x="47536" y="622300"/>
                </a:lnTo>
                <a:close/>
              </a:path>
              <a:path w="76200" h="1631950">
                <a:moveTo>
                  <a:pt x="47256" y="711200"/>
                </a:moveTo>
                <a:lnTo>
                  <a:pt x="34556" y="711200"/>
                </a:lnTo>
                <a:lnTo>
                  <a:pt x="34391" y="762000"/>
                </a:lnTo>
                <a:lnTo>
                  <a:pt x="47091" y="762000"/>
                </a:lnTo>
                <a:lnTo>
                  <a:pt x="47256" y="711200"/>
                </a:lnTo>
                <a:close/>
              </a:path>
              <a:path w="76200" h="1631950">
                <a:moveTo>
                  <a:pt x="46977" y="800100"/>
                </a:moveTo>
                <a:lnTo>
                  <a:pt x="34277" y="800100"/>
                </a:lnTo>
                <a:lnTo>
                  <a:pt x="34112" y="850900"/>
                </a:lnTo>
                <a:lnTo>
                  <a:pt x="46812" y="850900"/>
                </a:lnTo>
                <a:lnTo>
                  <a:pt x="46977" y="800100"/>
                </a:lnTo>
                <a:close/>
              </a:path>
              <a:path w="76200" h="1631950">
                <a:moveTo>
                  <a:pt x="46685" y="889000"/>
                </a:moveTo>
                <a:lnTo>
                  <a:pt x="33985" y="889000"/>
                </a:lnTo>
                <a:lnTo>
                  <a:pt x="33832" y="939800"/>
                </a:lnTo>
                <a:lnTo>
                  <a:pt x="46532" y="939800"/>
                </a:lnTo>
                <a:lnTo>
                  <a:pt x="46685" y="889000"/>
                </a:lnTo>
                <a:close/>
              </a:path>
              <a:path w="76200" h="1631950">
                <a:moveTo>
                  <a:pt x="46405" y="977900"/>
                </a:moveTo>
                <a:lnTo>
                  <a:pt x="33705" y="977900"/>
                </a:lnTo>
                <a:lnTo>
                  <a:pt x="33540" y="1028700"/>
                </a:lnTo>
                <a:lnTo>
                  <a:pt x="46240" y="1028700"/>
                </a:lnTo>
                <a:lnTo>
                  <a:pt x="46405" y="977900"/>
                </a:lnTo>
                <a:close/>
              </a:path>
              <a:path w="76200" h="1631950">
                <a:moveTo>
                  <a:pt x="46126" y="1066800"/>
                </a:moveTo>
                <a:lnTo>
                  <a:pt x="33426" y="1066800"/>
                </a:lnTo>
                <a:lnTo>
                  <a:pt x="33261" y="1117600"/>
                </a:lnTo>
                <a:lnTo>
                  <a:pt x="45961" y="1117600"/>
                </a:lnTo>
                <a:lnTo>
                  <a:pt x="46126" y="1066800"/>
                </a:lnTo>
                <a:close/>
              </a:path>
              <a:path w="76200" h="1631950">
                <a:moveTo>
                  <a:pt x="45847" y="1155700"/>
                </a:moveTo>
                <a:lnTo>
                  <a:pt x="33147" y="1155700"/>
                </a:lnTo>
                <a:lnTo>
                  <a:pt x="32981" y="1206500"/>
                </a:lnTo>
                <a:lnTo>
                  <a:pt x="45681" y="1206500"/>
                </a:lnTo>
                <a:lnTo>
                  <a:pt x="45847" y="1155700"/>
                </a:lnTo>
                <a:close/>
              </a:path>
              <a:path w="76200" h="1631950">
                <a:moveTo>
                  <a:pt x="45554" y="1244600"/>
                </a:moveTo>
                <a:lnTo>
                  <a:pt x="32854" y="1244600"/>
                </a:lnTo>
                <a:lnTo>
                  <a:pt x="32702" y="1295400"/>
                </a:lnTo>
                <a:lnTo>
                  <a:pt x="45402" y="1295400"/>
                </a:lnTo>
                <a:lnTo>
                  <a:pt x="45554" y="1244600"/>
                </a:lnTo>
                <a:close/>
              </a:path>
              <a:path w="76200" h="1631950">
                <a:moveTo>
                  <a:pt x="45275" y="1333500"/>
                </a:moveTo>
                <a:lnTo>
                  <a:pt x="32575" y="1333500"/>
                </a:lnTo>
                <a:lnTo>
                  <a:pt x="32410" y="1384300"/>
                </a:lnTo>
                <a:lnTo>
                  <a:pt x="45110" y="1384300"/>
                </a:lnTo>
                <a:lnTo>
                  <a:pt x="45275" y="1333500"/>
                </a:lnTo>
                <a:close/>
              </a:path>
              <a:path w="76200" h="1631950">
                <a:moveTo>
                  <a:pt x="44996" y="1422400"/>
                </a:moveTo>
                <a:lnTo>
                  <a:pt x="32296" y="1422400"/>
                </a:lnTo>
                <a:lnTo>
                  <a:pt x="32131" y="1473200"/>
                </a:lnTo>
                <a:lnTo>
                  <a:pt x="44831" y="1473200"/>
                </a:lnTo>
                <a:lnTo>
                  <a:pt x="44996" y="1422400"/>
                </a:lnTo>
                <a:close/>
              </a:path>
              <a:path w="76200" h="1631950">
                <a:moveTo>
                  <a:pt x="31869" y="1556617"/>
                </a:moveTo>
                <a:lnTo>
                  <a:pt x="23385" y="1558284"/>
                </a:lnTo>
                <a:lnTo>
                  <a:pt x="11245" y="1566402"/>
                </a:lnTo>
                <a:lnTo>
                  <a:pt x="3040" y="1578496"/>
                </a:lnTo>
                <a:lnTo>
                  <a:pt x="0" y="1593342"/>
                </a:lnTo>
                <a:lnTo>
                  <a:pt x="2948" y="1608137"/>
                </a:lnTo>
                <a:lnTo>
                  <a:pt x="11075" y="1620266"/>
                </a:lnTo>
                <a:lnTo>
                  <a:pt x="23158" y="1628489"/>
                </a:lnTo>
                <a:lnTo>
                  <a:pt x="37973" y="1631569"/>
                </a:lnTo>
                <a:lnTo>
                  <a:pt x="52814" y="1628582"/>
                </a:lnTo>
                <a:lnTo>
                  <a:pt x="64954" y="1620440"/>
                </a:lnTo>
                <a:lnTo>
                  <a:pt x="73159" y="1608369"/>
                </a:lnTo>
                <a:lnTo>
                  <a:pt x="76200" y="1593596"/>
                </a:lnTo>
                <a:lnTo>
                  <a:pt x="73251" y="1578729"/>
                </a:lnTo>
                <a:lnTo>
                  <a:pt x="65124" y="1566576"/>
                </a:lnTo>
                <a:lnTo>
                  <a:pt x="58527" y="1562100"/>
                </a:lnTo>
                <a:lnTo>
                  <a:pt x="31851" y="1562100"/>
                </a:lnTo>
                <a:lnTo>
                  <a:pt x="31869" y="1556617"/>
                </a:lnTo>
                <a:close/>
              </a:path>
              <a:path w="76200" h="1631950">
                <a:moveTo>
                  <a:pt x="38227" y="1555369"/>
                </a:moveTo>
                <a:lnTo>
                  <a:pt x="31869" y="1556617"/>
                </a:lnTo>
                <a:lnTo>
                  <a:pt x="31851" y="1562100"/>
                </a:lnTo>
                <a:lnTo>
                  <a:pt x="44551" y="1562100"/>
                </a:lnTo>
                <a:lnTo>
                  <a:pt x="44569" y="1556656"/>
                </a:lnTo>
                <a:lnTo>
                  <a:pt x="38227" y="1555369"/>
                </a:lnTo>
                <a:close/>
              </a:path>
              <a:path w="76200" h="1631950">
                <a:moveTo>
                  <a:pt x="44569" y="1556656"/>
                </a:moveTo>
                <a:lnTo>
                  <a:pt x="44551" y="1562100"/>
                </a:lnTo>
                <a:lnTo>
                  <a:pt x="58527" y="1562100"/>
                </a:lnTo>
                <a:lnTo>
                  <a:pt x="53041" y="1558377"/>
                </a:lnTo>
                <a:lnTo>
                  <a:pt x="44569" y="1556656"/>
                </a:lnTo>
                <a:close/>
              </a:path>
              <a:path w="76200" h="1631950">
                <a:moveTo>
                  <a:pt x="44573" y="1555369"/>
                </a:moveTo>
                <a:lnTo>
                  <a:pt x="38227" y="1555369"/>
                </a:lnTo>
                <a:lnTo>
                  <a:pt x="44569" y="1556656"/>
                </a:lnTo>
                <a:lnTo>
                  <a:pt x="44573" y="1555369"/>
                </a:lnTo>
                <a:close/>
              </a:path>
              <a:path w="76200" h="1631950">
                <a:moveTo>
                  <a:pt x="44716" y="1511300"/>
                </a:moveTo>
                <a:lnTo>
                  <a:pt x="32016" y="1511300"/>
                </a:lnTo>
                <a:lnTo>
                  <a:pt x="31869" y="1556617"/>
                </a:lnTo>
                <a:lnTo>
                  <a:pt x="38227" y="1555369"/>
                </a:lnTo>
                <a:lnTo>
                  <a:pt x="44573" y="1555369"/>
                </a:lnTo>
                <a:lnTo>
                  <a:pt x="44716" y="1511300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16351" y="3025139"/>
            <a:ext cx="76200" cy="1315085"/>
          </a:xfrm>
          <a:custGeom>
            <a:avLst/>
            <a:gdLst/>
            <a:ahLst/>
            <a:cxnLst/>
            <a:rect l="l" t="t" r="r" b="b"/>
            <a:pathLst>
              <a:path w="76200" h="1315085">
                <a:moveTo>
                  <a:pt x="49530" y="0"/>
                </a:moveTo>
                <a:lnTo>
                  <a:pt x="36830" y="0"/>
                </a:lnTo>
                <a:lnTo>
                  <a:pt x="36575" y="50800"/>
                </a:lnTo>
                <a:lnTo>
                  <a:pt x="49275" y="50800"/>
                </a:lnTo>
                <a:lnTo>
                  <a:pt x="49530" y="0"/>
                </a:lnTo>
                <a:close/>
              </a:path>
              <a:path w="76200" h="1315085">
                <a:moveTo>
                  <a:pt x="49149" y="88900"/>
                </a:moveTo>
                <a:lnTo>
                  <a:pt x="36449" y="88900"/>
                </a:lnTo>
                <a:lnTo>
                  <a:pt x="36322" y="139700"/>
                </a:lnTo>
                <a:lnTo>
                  <a:pt x="49022" y="139700"/>
                </a:lnTo>
                <a:lnTo>
                  <a:pt x="49149" y="88900"/>
                </a:lnTo>
                <a:close/>
              </a:path>
              <a:path w="76200" h="1315085">
                <a:moveTo>
                  <a:pt x="48768" y="177800"/>
                </a:moveTo>
                <a:lnTo>
                  <a:pt x="36068" y="177800"/>
                </a:lnTo>
                <a:lnTo>
                  <a:pt x="35941" y="228600"/>
                </a:lnTo>
                <a:lnTo>
                  <a:pt x="48641" y="228600"/>
                </a:lnTo>
                <a:lnTo>
                  <a:pt x="48768" y="177800"/>
                </a:lnTo>
                <a:close/>
              </a:path>
              <a:path w="76200" h="1315085">
                <a:moveTo>
                  <a:pt x="48514" y="266700"/>
                </a:moveTo>
                <a:lnTo>
                  <a:pt x="35814" y="266700"/>
                </a:lnTo>
                <a:lnTo>
                  <a:pt x="35560" y="317500"/>
                </a:lnTo>
                <a:lnTo>
                  <a:pt x="48260" y="317500"/>
                </a:lnTo>
                <a:lnTo>
                  <a:pt x="48514" y="266700"/>
                </a:lnTo>
                <a:close/>
              </a:path>
              <a:path w="76200" h="1315085">
                <a:moveTo>
                  <a:pt x="48133" y="355600"/>
                </a:moveTo>
                <a:lnTo>
                  <a:pt x="35433" y="355600"/>
                </a:lnTo>
                <a:lnTo>
                  <a:pt x="35179" y="406400"/>
                </a:lnTo>
                <a:lnTo>
                  <a:pt x="47879" y="406400"/>
                </a:lnTo>
                <a:lnTo>
                  <a:pt x="48133" y="355600"/>
                </a:lnTo>
                <a:close/>
              </a:path>
              <a:path w="76200" h="1315085">
                <a:moveTo>
                  <a:pt x="47752" y="444500"/>
                </a:moveTo>
                <a:lnTo>
                  <a:pt x="35052" y="444500"/>
                </a:lnTo>
                <a:lnTo>
                  <a:pt x="34798" y="495300"/>
                </a:lnTo>
                <a:lnTo>
                  <a:pt x="47498" y="495300"/>
                </a:lnTo>
                <a:lnTo>
                  <a:pt x="47752" y="444500"/>
                </a:lnTo>
                <a:close/>
              </a:path>
              <a:path w="76200" h="1315085">
                <a:moveTo>
                  <a:pt x="47371" y="533400"/>
                </a:moveTo>
                <a:lnTo>
                  <a:pt x="34671" y="533400"/>
                </a:lnTo>
                <a:lnTo>
                  <a:pt x="34543" y="584200"/>
                </a:lnTo>
                <a:lnTo>
                  <a:pt x="47243" y="584200"/>
                </a:lnTo>
                <a:lnTo>
                  <a:pt x="47371" y="533400"/>
                </a:lnTo>
                <a:close/>
              </a:path>
              <a:path w="76200" h="1315085">
                <a:moveTo>
                  <a:pt x="46990" y="622300"/>
                </a:moveTo>
                <a:lnTo>
                  <a:pt x="34290" y="622300"/>
                </a:lnTo>
                <a:lnTo>
                  <a:pt x="34162" y="673100"/>
                </a:lnTo>
                <a:lnTo>
                  <a:pt x="46862" y="673100"/>
                </a:lnTo>
                <a:lnTo>
                  <a:pt x="46990" y="622300"/>
                </a:lnTo>
                <a:close/>
              </a:path>
              <a:path w="76200" h="1315085">
                <a:moveTo>
                  <a:pt x="46736" y="711200"/>
                </a:moveTo>
                <a:lnTo>
                  <a:pt x="34036" y="711200"/>
                </a:lnTo>
                <a:lnTo>
                  <a:pt x="33781" y="762000"/>
                </a:lnTo>
                <a:lnTo>
                  <a:pt x="46481" y="762000"/>
                </a:lnTo>
                <a:lnTo>
                  <a:pt x="46736" y="711200"/>
                </a:lnTo>
                <a:close/>
              </a:path>
              <a:path w="76200" h="1315085">
                <a:moveTo>
                  <a:pt x="46355" y="800100"/>
                </a:moveTo>
                <a:lnTo>
                  <a:pt x="33655" y="800100"/>
                </a:lnTo>
                <a:lnTo>
                  <a:pt x="33400" y="850900"/>
                </a:lnTo>
                <a:lnTo>
                  <a:pt x="46100" y="850900"/>
                </a:lnTo>
                <a:lnTo>
                  <a:pt x="46355" y="800100"/>
                </a:lnTo>
                <a:close/>
              </a:path>
              <a:path w="76200" h="1315085">
                <a:moveTo>
                  <a:pt x="45974" y="889000"/>
                </a:moveTo>
                <a:lnTo>
                  <a:pt x="33274" y="889000"/>
                </a:lnTo>
                <a:lnTo>
                  <a:pt x="33147" y="939800"/>
                </a:lnTo>
                <a:lnTo>
                  <a:pt x="45847" y="939800"/>
                </a:lnTo>
                <a:lnTo>
                  <a:pt x="45974" y="889000"/>
                </a:lnTo>
                <a:close/>
              </a:path>
              <a:path w="76200" h="1315085">
                <a:moveTo>
                  <a:pt x="45593" y="977900"/>
                </a:moveTo>
                <a:lnTo>
                  <a:pt x="32893" y="977900"/>
                </a:lnTo>
                <a:lnTo>
                  <a:pt x="32766" y="1028700"/>
                </a:lnTo>
                <a:lnTo>
                  <a:pt x="45466" y="1028700"/>
                </a:lnTo>
                <a:lnTo>
                  <a:pt x="45593" y="977900"/>
                </a:lnTo>
                <a:close/>
              </a:path>
              <a:path w="76200" h="1315085">
                <a:moveTo>
                  <a:pt x="45339" y="1066800"/>
                </a:moveTo>
                <a:lnTo>
                  <a:pt x="32639" y="1066800"/>
                </a:lnTo>
                <a:lnTo>
                  <a:pt x="32385" y="1117600"/>
                </a:lnTo>
                <a:lnTo>
                  <a:pt x="45085" y="1117600"/>
                </a:lnTo>
                <a:lnTo>
                  <a:pt x="45339" y="1066800"/>
                </a:lnTo>
                <a:close/>
              </a:path>
              <a:path w="76200" h="1315085">
                <a:moveTo>
                  <a:pt x="44958" y="1155700"/>
                </a:moveTo>
                <a:lnTo>
                  <a:pt x="32258" y="1155700"/>
                </a:lnTo>
                <a:lnTo>
                  <a:pt x="32004" y="1206500"/>
                </a:lnTo>
                <a:lnTo>
                  <a:pt x="44704" y="1206500"/>
                </a:lnTo>
                <a:lnTo>
                  <a:pt x="44958" y="1155700"/>
                </a:lnTo>
                <a:close/>
              </a:path>
              <a:path w="76200" h="1315085">
                <a:moveTo>
                  <a:pt x="38227" y="1238631"/>
                </a:moveTo>
                <a:lnTo>
                  <a:pt x="23431" y="1241546"/>
                </a:lnTo>
                <a:lnTo>
                  <a:pt x="11303" y="1249664"/>
                </a:lnTo>
                <a:lnTo>
                  <a:pt x="3079" y="1261758"/>
                </a:lnTo>
                <a:lnTo>
                  <a:pt x="0" y="1276604"/>
                </a:lnTo>
                <a:lnTo>
                  <a:pt x="2915" y="1291399"/>
                </a:lnTo>
                <a:lnTo>
                  <a:pt x="11033" y="1303528"/>
                </a:lnTo>
                <a:lnTo>
                  <a:pt x="23127" y="1311751"/>
                </a:lnTo>
                <a:lnTo>
                  <a:pt x="37973" y="1314831"/>
                </a:lnTo>
                <a:lnTo>
                  <a:pt x="52768" y="1311862"/>
                </a:lnTo>
                <a:lnTo>
                  <a:pt x="64897" y="1303750"/>
                </a:lnTo>
                <a:lnTo>
                  <a:pt x="73120" y="1291685"/>
                </a:lnTo>
                <a:lnTo>
                  <a:pt x="76200" y="1276858"/>
                </a:lnTo>
                <a:lnTo>
                  <a:pt x="76175" y="1276731"/>
                </a:lnTo>
                <a:lnTo>
                  <a:pt x="31750" y="1276731"/>
                </a:lnTo>
                <a:lnTo>
                  <a:pt x="31877" y="1244600"/>
                </a:lnTo>
                <a:lnTo>
                  <a:pt x="57439" y="1244600"/>
                </a:lnTo>
                <a:lnTo>
                  <a:pt x="53072" y="1241639"/>
                </a:lnTo>
                <a:lnTo>
                  <a:pt x="38227" y="1238631"/>
                </a:lnTo>
                <a:close/>
              </a:path>
              <a:path w="76200" h="1315085">
                <a:moveTo>
                  <a:pt x="44577" y="1244600"/>
                </a:moveTo>
                <a:lnTo>
                  <a:pt x="31877" y="1244600"/>
                </a:lnTo>
                <a:lnTo>
                  <a:pt x="31750" y="1276731"/>
                </a:lnTo>
                <a:lnTo>
                  <a:pt x="44450" y="1276731"/>
                </a:lnTo>
                <a:lnTo>
                  <a:pt x="44577" y="1244600"/>
                </a:lnTo>
                <a:close/>
              </a:path>
              <a:path w="76200" h="1315085">
                <a:moveTo>
                  <a:pt x="57439" y="1244600"/>
                </a:moveTo>
                <a:lnTo>
                  <a:pt x="44577" y="1244600"/>
                </a:lnTo>
                <a:lnTo>
                  <a:pt x="44450" y="1276731"/>
                </a:lnTo>
                <a:lnTo>
                  <a:pt x="76175" y="1276731"/>
                </a:lnTo>
                <a:lnTo>
                  <a:pt x="73284" y="1261991"/>
                </a:lnTo>
                <a:lnTo>
                  <a:pt x="65166" y="1249838"/>
                </a:lnTo>
                <a:lnTo>
                  <a:pt x="57439" y="1244600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67608" y="3035680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5">
                <a:moveTo>
                  <a:pt x="39369" y="0"/>
                </a:moveTo>
                <a:lnTo>
                  <a:pt x="26669" y="254"/>
                </a:lnTo>
                <a:lnTo>
                  <a:pt x="27431" y="51054"/>
                </a:lnTo>
                <a:lnTo>
                  <a:pt x="40131" y="50800"/>
                </a:lnTo>
                <a:lnTo>
                  <a:pt x="39369" y="0"/>
                </a:lnTo>
                <a:close/>
              </a:path>
              <a:path w="76200" h="379095">
                <a:moveTo>
                  <a:pt x="40639" y="88900"/>
                </a:moveTo>
                <a:lnTo>
                  <a:pt x="27939" y="89154"/>
                </a:lnTo>
                <a:lnTo>
                  <a:pt x="28701" y="139954"/>
                </a:lnTo>
                <a:lnTo>
                  <a:pt x="41401" y="139700"/>
                </a:lnTo>
                <a:lnTo>
                  <a:pt x="40639" y="88900"/>
                </a:lnTo>
                <a:close/>
              </a:path>
              <a:path w="76200" h="379095">
                <a:moveTo>
                  <a:pt x="42037" y="177800"/>
                </a:moveTo>
                <a:lnTo>
                  <a:pt x="29337" y="178054"/>
                </a:lnTo>
                <a:lnTo>
                  <a:pt x="30099" y="228854"/>
                </a:lnTo>
                <a:lnTo>
                  <a:pt x="42799" y="228600"/>
                </a:lnTo>
                <a:lnTo>
                  <a:pt x="42037" y="177800"/>
                </a:lnTo>
                <a:close/>
              </a:path>
              <a:path w="76200" h="379095">
                <a:moveTo>
                  <a:pt x="31162" y="303878"/>
                </a:moveTo>
                <a:lnTo>
                  <a:pt x="22717" y="305706"/>
                </a:lnTo>
                <a:lnTo>
                  <a:pt x="10731" y="314055"/>
                </a:lnTo>
                <a:lnTo>
                  <a:pt x="2746" y="326284"/>
                </a:lnTo>
                <a:lnTo>
                  <a:pt x="0" y="341122"/>
                </a:lnTo>
                <a:lnTo>
                  <a:pt x="3192" y="355925"/>
                </a:lnTo>
                <a:lnTo>
                  <a:pt x="11541" y="367919"/>
                </a:lnTo>
                <a:lnTo>
                  <a:pt x="23770" y="375912"/>
                </a:lnTo>
                <a:lnTo>
                  <a:pt x="38607" y="378714"/>
                </a:lnTo>
                <a:lnTo>
                  <a:pt x="53411" y="375465"/>
                </a:lnTo>
                <a:lnTo>
                  <a:pt x="65405" y="367109"/>
                </a:lnTo>
                <a:lnTo>
                  <a:pt x="73398" y="354871"/>
                </a:lnTo>
                <a:lnTo>
                  <a:pt x="76200" y="339979"/>
                </a:lnTo>
                <a:lnTo>
                  <a:pt x="72951" y="325231"/>
                </a:lnTo>
                <a:lnTo>
                  <a:pt x="67650" y="317627"/>
                </a:lnTo>
                <a:lnTo>
                  <a:pt x="31368" y="317627"/>
                </a:lnTo>
                <a:lnTo>
                  <a:pt x="31162" y="303878"/>
                </a:lnTo>
                <a:close/>
              </a:path>
              <a:path w="76200" h="379095">
                <a:moveTo>
                  <a:pt x="37464" y="302514"/>
                </a:moveTo>
                <a:lnTo>
                  <a:pt x="31162" y="303878"/>
                </a:lnTo>
                <a:lnTo>
                  <a:pt x="31368" y="317627"/>
                </a:lnTo>
                <a:lnTo>
                  <a:pt x="44068" y="317500"/>
                </a:lnTo>
                <a:lnTo>
                  <a:pt x="43861" y="303693"/>
                </a:lnTo>
                <a:lnTo>
                  <a:pt x="37464" y="302514"/>
                </a:lnTo>
                <a:close/>
              </a:path>
              <a:path w="76200" h="379095">
                <a:moveTo>
                  <a:pt x="43861" y="303693"/>
                </a:moveTo>
                <a:lnTo>
                  <a:pt x="44068" y="317500"/>
                </a:lnTo>
                <a:lnTo>
                  <a:pt x="31368" y="317627"/>
                </a:lnTo>
                <a:lnTo>
                  <a:pt x="67650" y="317627"/>
                </a:lnTo>
                <a:lnTo>
                  <a:pt x="64595" y="313245"/>
                </a:lnTo>
                <a:lnTo>
                  <a:pt x="52357" y="305260"/>
                </a:lnTo>
                <a:lnTo>
                  <a:pt x="43861" y="303693"/>
                </a:lnTo>
                <a:close/>
              </a:path>
              <a:path w="76200" h="379095">
                <a:moveTo>
                  <a:pt x="43306" y="266700"/>
                </a:moveTo>
                <a:lnTo>
                  <a:pt x="30606" y="266954"/>
                </a:lnTo>
                <a:lnTo>
                  <a:pt x="31162" y="303878"/>
                </a:lnTo>
                <a:lnTo>
                  <a:pt x="37464" y="302514"/>
                </a:lnTo>
                <a:lnTo>
                  <a:pt x="43844" y="302514"/>
                </a:lnTo>
                <a:lnTo>
                  <a:pt x="43306" y="266700"/>
                </a:lnTo>
                <a:close/>
              </a:path>
              <a:path w="76200" h="379095">
                <a:moveTo>
                  <a:pt x="43844" y="302514"/>
                </a:moveTo>
                <a:lnTo>
                  <a:pt x="37464" y="302514"/>
                </a:lnTo>
                <a:lnTo>
                  <a:pt x="43861" y="303693"/>
                </a:lnTo>
                <a:lnTo>
                  <a:pt x="43844" y="302514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64379" y="3052572"/>
            <a:ext cx="76200" cy="1315085"/>
          </a:xfrm>
          <a:custGeom>
            <a:avLst/>
            <a:gdLst/>
            <a:ahLst/>
            <a:cxnLst/>
            <a:rect l="l" t="t" r="r" b="b"/>
            <a:pathLst>
              <a:path w="76200" h="1315085">
                <a:moveTo>
                  <a:pt x="49530" y="0"/>
                </a:moveTo>
                <a:lnTo>
                  <a:pt x="36830" y="0"/>
                </a:lnTo>
                <a:lnTo>
                  <a:pt x="36575" y="50800"/>
                </a:lnTo>
                <a:lnTo>
                  <a:pt x="49275" y="50800"/>
                </a:lnTo>
                <a:lnTo>
                  <a:pt x="49530" y="0"/>
                </a:lnTo>
                <a:close/>
              </a:path>
              <a:path w="76200" h="1315085">
                <a:moveTo>
                  <a:pt x="49149" y="88900"/>
                </a:moveTo>
                <a:lnTo>
                  <a:pt x="36449" y="88900"/>
                </a:lnTo>
                <a:lnTo>
                  <a:pt x="36322" y="139700"/>
                </a:lnTo>
                <a:lnTo>
                  <a:pt x="49022" y="139700"/>
                </a:lnTo>
                <a:lnTo>
                  <a:pt x="49149" y="88900"/>
                </a:lnTo>
                <a:close/>
              </a:path>
              <a:path w="76200" h="1315085">
                <a:moveTo>
                  <a:pt x="48768" y="177800"/>
                </a:moveTo>
                <a:lnTo>
                  <a:pt x="36068" y="177800"/>
                </a:lnTo>
                <a:lnTo>
                  <a:pt x="35941" y="228600"/>
                </a:lnTo>
                <a:lnTo>
                  <a:pt x="48641" y="228600"/>
                </a:lnTo>
                <a:lnTo>
                  <a:pt x="48768" y="177800"/>
                </a:lnTo>
                <a:close/>
              </a:path>
              <a:path w="76200" h="1315085">
                <a:moveTo>
                  <a:pt x="48514" y="266700"/>
                </a:moveTo>
                <a:lnTo>
                  <a:pt x="35814" y="266700"/>
                </a:lnTo>
                <a:lnTo>
                  <a:pt x="35560" y="317500"/>
                </a:lnTo>
                <a:lnTo>
                  <a:pt x="48260" y="317500"/>
                </a:lnTo>
                <a:lnTo>
                  <a:pt x="48514" y="266700"/>
                </a:lnTo>
                <a:close/>
              </a:path>
              <a:path w="76200" h="1315085">
                <a:moveTo>
                  <a:pt x="48133" y="355600"/>
                </a:moveTo>
                <a:lnTo>
                  <a:pt x="35433" y="355600"/>
                </a:lnTo>
                <a:lnTo>
                  <a:pt x="35179" y="406400"/>
                </a:lnTo>
                <a:lnTo>
                  <a:pt x="47879" y="406400"/>
                </a:lnTo>
                <a:lnTo>
                  <a:pt x="48133" y="355600"/>
                </a:lnTo>
                <a:close/>
              </a:path>
              <a:path w="76200" h="1315085">
                <a:moveTo>
                  <a:pt x="47752" y="444500"/>
                </a:moveTo>
                <a:lnTo>
                  <a:pt x="35052" y="444500"/>
                </a:lnTo>
                <a:lnTo>
                  <a:pt x="34798" y="495300"/>
                </a:lnTo>
                <a:lnTo>
                  <a:pt x="47498" y="495300"/>
                </a:lnTo>
                <a:lnTo>
                  <a:pt x="47752" y="444500"/>
                </a:lnTo>
                <a:close/>
              </a:path>
              <a:path w="76200" h="1315085">
                <a:moveTo>
                  <a:pt x="47371" y="533400"/>
                </a:moveTo>
                <a:lnTo>
                  <a:pt x="34671" y="533400"/>
                </a:lnTo>
                <a:lnTo>
                  <a:pt x="34544" y="584200"/>
                </a:lnTo>
                <a:lnTo>
                  <a:pt x="47244" y="584200"/>
                </a:lnTo>
                <a:lnTo>
                  <a:pt x="47371" y="533400"/>
                </a:lnTo>
                <a:close/>
              </a:path>
              <a:path w="76200" h="1315085">
                <a:moveTo>
                  <a:pt x="46990" y="622300"/>
                </a:moveTo>
                <a:lnTo>
                  <a:pt x="34290" y="622300"/>
                </a:lnTo>
                <a:lnTo>
                  <a:pt x="34162" y="673100"/>
                </a:lnTo>
                <a:lnTo>
                  <a:pt x="46862" y="673100"/>
                </a:lnTo>
                <a:lnTo>
                  <a:pt x="46990" y="622300"/>
                </a:lnTo>
                <a:close/>
              </a:path>
              <a:path w="76200" h="1315085">
                <a:moveTo>
                  <a:pt x="46736" y="711200"/>
                </a:moveTo>
                <a:lnTo>
                  <a:pt x="34036" y="711200"/>
                </a:lnTo>
                <a:lnTo>
                  <a:pt x="33782" y="762000"/>
                </a:lnTo>
                <a:lnTo>
                  <a:pt x="46482" y="762000"/>
                </a:lnTo>
                <a:lnTo>
                  <a:pt x="46736" y="711200"/>
                </a:lnTo>
                <a:close/>
              </a:path>
              <a:path w="76200" h="1315085">
                <a:moveTo>
                  <a:pt x="46355" y="800100"/>
                </a:moveTo>
                <a:lnTo>
                  <a:pt x="33655" y="800100"/>
                </a:lnTo>
                <a:lnTo>
                  <a:pt x="33400" y="850900"/>
                </a:lnTo>
                <a:lnTo>
                  <a:pt x="46100" y="850900"/>
                </a:lnTo>
                <a:lnTo>
                  <a:pt x="46355" y="800100"/>
                </a:lnTo>
                <a:close/>
              </a:path>
              <a:path w="76200" h="1315085">
                <a:moveTo>
                  <a:pt x="45974" y="889000"/>
                </a:moveTo>
                <a:lnTo>
                  <a:pt x="33274" y="889000"/>
                </a:lnTo>
                <a:lnTo>
                  <a:pt x="33147" y="939800"/>
                </a:lnTo>
                <a:lnTo>
                  <a:pt x="45847" y="939800"/>
                </a:lnTo>
                <a:lnTo>
                  <a:pt x="45974" y="889000"/>
                </a:lnTo>
                <a:close/>
              </a:path>
              <a:path w="76200" h="1315085">
                <a:moveTo>
                  <a:pt x="45593" y="977900"/>
                </a:moveTo>
                <a:lnTo>
                  <a:pt x="32893" y="977900"/>
                </a:lnTo>
                <a:lnTo>
                  <a:pt x="32766" y="1028700"/>
                </a:lnTo>
                <a:lnTo>
                  <a:pt x="45466" y="1028700"/>
                </a:lnTo>
                <a:lnTo>
                  <a:pt x="45593" y="977900"/>
                </a:lnTo>
                <a:close/>
              </a:path>
              <a:path w="76200" h="1315085">
                <a:moveTo>
                  <a:pt x="45339" y="1066800"/>
                </a:moveTo>
                <a:lnTo>
                  <a:pt x="32639" y="1066800"/>
                </a:lnTo>
                <a:lnTo>
                  <a:pt x="32385" y="1117600"/>
                </a:lnTo>
                <a:lnTo>
                  <a:pt x="45085" y="1117600"/>
                </a:lnTo>
                <a:lnTo>
                  <a:pt x="45339" y="1066800"/>
                </a:lnTo>
                <a:close/>
              </a:path>
              <a:path w="76200" h="1315085">
                <a:moveTo>
                  <a:pt x="44958" y="1155700"/>
                </a:moveTo>
                <a:lnTo>
                  <a:pt x="32258" y="1155700"/>
                </a:lnTo>
                <a:lnTo>
                  <a:pt x="32004" y="1206500"/>
                </a:lnTo>
                <a:lnTo>
                  <a:pt x="44704" y="1206500"/>
                </a:lnTo>
                <a:lnTo>
                  <a:pt x="44958" y="1155700"/>
                </a:lnTo>
                <a:close/>
              </a:path>
              <a:path w="76200" h="1315085">
                <a:moveTo>
                  <a:pt x="38227" y="1238630"/>
                </a:moveTo>
                <a:lnTo>
                  <a:pt x="23431" y="1241546"/>
                </a:lnTo>
                <a:lnTo>
                  <a:pt x="11303" y="1249664"/>
                </a:lnTo>
                <a:lnTo>
                  <a:pt x="3079" y="1261758"/>
                </a:lnTo>
                <a:lnTo>
                  <a:pt x="0" y="1276603"/>
                </a:lnTo>
                <a:lnTo>
                  <a:pt x="2915" y="1291399"/>
                </a:lnTo>
                <a:lnTo>
                  <a:pt x="11033" y="1303527"/>
                </a:lnTo>
                <a:lnTo>
                  <a:pt x="23127" y="1311751"/>
                </a:lnTo>
                <a:lnTo>
                  <a:pt x="37973" y="1314830"/>
                </a:lnTo>
                <a:lnTo>
                  <a:pt x="52768" y="1311862"/>
                </a:lnTo>
                <a:lnTo>
                  <a:pt x="64897" y="1303750"/>
                </a:lnTo>
                <a:lnTo>
                  <a:pt x="73120" y="1291685"/>
                </a:lnTo>
                <a:lnTo>
                  <a:pt x="76200" y="1276858"/>
                </a:lnTo>
                <a:lnTo>
                  <a:pt x="76175" y="1276730"/>
                </a:lnTo>
                <a:lnTo>
                  <a:pt x="31750" y="1276730"/>
                </a:lnTo>
                <a:lnTo>
                  <a:pt x="31877" y="1244600"/>
                </a:lnTo>
                <a:lnTo>
                  <a:pt x="57439" y="1244600"/>
                </a:lnTo>
                <a:lnTo>
                  <a:pt x="53072" y="1241639"/>
                </a:lnTo>
                <a:lnTo>
                  <a:pt x="38227" y="1238630"/>
                </a:lnTo>
                <a:close/>
              </a:path>
              <a:path w="76200" h="1315085">
                <a:moveTo>
                  <a:pt x="44577" y="1244600"/>
                </a:moveTo>
                <a:lnTo>
                  <a:pt x="31877" y="1244600"/>
                </a:lnTo>
                <a:lnTo>
                  <a:pt x="31750" y="1276730"/>
                </a:lnTo>
                <a:lnTo>
                  <a:pt x="44450" y="1276730"/>
                </a:lnTo>
                <a:lnTo>
                  <a:pt x="44577" y="1244600"/>
                </a:lnTo>
                <a:close/>
              </a:path>
              <a:path w="76200" h="1315085">
                <a:moveTo>
                  <a:pt x="57439" y="1244600"/>
                </a:moveTo>
                <a:lnTo>
                  <a:pt x="44577" y="1244600"/>
                </a:lnTo>
                <a:lnTo>
                  <a:pt x="44450" y="1276730"/>
                </a:lnTo>
                <a:lnTo>
                  <a:pt x="76175" y="1276730"/>
                </a:lnTo>
                <a:lnTo>
                  <a:pt x="73284" y="1261991"/>
                </a:lnTo>
                <a:lnTo>
                  <a:pt x="65166" y="1249838"/>
                </a:lnTo>
                <a:lnTo>
                  <a:pt x="57439" y="1244600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88432" y="3035680"/>
            <a:ext cx="76200" cy="379095"/>
          </a:xfrm>
          <a:custGeom>
            <a:avLst/>
            <a:gdLst/>
            <a:ahLst/>
            <a:cxnLst/>
            <a:rect l="l" t="t" r="r" b="b"/>
            <a:pathLst>
              <a:path w="76200" h="379095">
                <a:moveTo>
                  <a:pt x="39369" y="0"/>
                </a:moveTo>
                <a:lnTo>
                  <a:pt x="26669" y="254"/>
                </a:lnTo>
                <a:lnTo>
                  <a:pt x="27431" y="51054"/>
                </a:lnTo>
                <a:lnTo>
                  <a:pt x="40131" y="50800"/>
                </a:lnTo>
                <a:lnTo>
                  <a:pt x="39369" y="0"/>
                </a:lnTo>
                <a:close/>
              </a:path>
              <a:path w="76200" h="379095">
                <a:moveTo>
                  <a:pt x="40639" y="88900"/>
                </a:moveTo>
                <a:lnTo>
                  <a:pt x="27939" y="89154"/>
                </a:lnTo>
                <a:lnTo>
                  <a:pt x="28701" y="139954"/>
                </a:lnTo>
                <a:lnTo>
                  <a:pt x="41401" y="139700"/>
                </a:lnTo>
                <a:lnTo>
                  <a:pt x="40639" y="88900"/>
                </a:lnTo>
                <a:close/>
              </a:path>
              <a:path w="76200" h="379095">
                <a:moveTo>
                  <a:pt x="42037" y="177800"/>
                </a:moveTo>
                <a:lnTo>
                  <a:pt x="29337" y="178054"/>
                </a:lnTo>
                <a:lnTo>
                  <a:pt x="30098" y="228854"/>
                </a:lnTo>
                <a:lnTo>
                  <a:pt x="42798" y="228600"/>
                </a:lnTo>
                <a:lnTo>
                  <a:pt x="42037" y="177800"/>
                </a:lnTo>
                <a:close/>
              </a:path>
              <a:path w="76200" h="379095">
                <a:moveTo>
                  <a:pt x="31162" y="303878"/>
                </a:moveTo>
                <a:lnTo>
                  <a:pt x="22717" y="305706"/>
                </a:lnTo>
                <a:lnTo>
                  <a:pt x="10731" y="314055"/>
                </a:lnTo>
                <a:lnTo>
                  <a:pt x="2746" y="326284"/>
                </a:lnTo>
                <a:lnTo>
                  <a:pt x="0" y="341122"/>
                </a:lnTo>
                <a:lnTo>
                  <a:pt x="3192" y="355925"/>
                </a:lnTo>
                <a:lnTo>
                  <a:pt x="11541" y="367919"/>
                </a:lnTo>
                <a:lnTo>
                  <a:pt x="23770" y="375912"/>
                </a:lnTo>
                <a:lnTo>
                  <a:pt x="38607" y="378714"/>
                </a:lnTo>
                <a:lnTo>
                  <a:pt x="53411" y="375465"/>
                </a:lnTo>
                <a:lnTo>
                  <a:pt x="65405" y="367109"/>
                </a:lnTo>
                <a:lnTo>
                  <a:pt x="73398" y="354871"/>
                </a:lnTo>
                <a:lnTo>
                  <a:pt x="76200" y="339979"/>
                </a:lnTo>
                <a:lnTo>
                  <a:pt x="72951" y="325231"/>
                </a:lnTo>
                <a:lnTo>
                  <a:pt x="67650" y="317627"/>
                </a:lnTo>
                <a:lnTo>
                  <a:pt x="31368" y="317627"/>
                </a:lnTo>
                <a:lnTo>
                  <a:pt x="31162" y="303878"/>
                </a:lnTo>
                <a:close/>
              </a:path>
              <a:path w="76200" h="379095">
                <a:moveTo>
                  <a:pt x="37464" y="302514"/>
                </a:moveTo>
                <a:lnTo>
                  <a:pt x="31162" y="303878"/>
                </a:lnTo>
                <a:lnTo>
                  <a:pt x="31368" y="317627"/>
                </a:lnTo>
                <a:lnTo>
                  <a:pt x="44068" y="317500"/>
                </a:lnTo>
                <a:lnTo>
                  <a:pt x="43861" y="303693"/>
                </a:lnTo>
                <a:lnTo>
                  <a:pt x="37464" y="302514"/>
                </a:lnTo>
                <a:close/>
              </a:path>
              <a:path w="76200" h="379095">
                <a:moveTo>
                  <a:pt x="43861" y="303693"/>
                </a:moveTo>
                <a:lnTo>
                  <a:pt x="44068" y="317500"/>
                </a:lnTo>
                <a:lnTo>
                  <a:pt x="31368" y="317627"/>
                </a:lnTo>
                <a:lnTo>
                  <a:pt x="67650" y="317627"/>
                </a:lnTo>
                <a:lnTo>
                  <a:pt x="64595" y="313245"/>
                </a:lnTo>
                <a:lnTo>
                  <a:pt x="52357" y="305260"/>
                </a:lnTo>
                <a:lnTo>
                  <a:pt x="43861" y="303693"/>
                </a:lnTo>
                <a:close/>
              </a:path>
              <a:path w="76200" h="379095">
                <a:moveTo>
                  <a:pt x="43306" y="266700"/>
                </a:moveTo>
                <a:lnTo>
                  <a:pt x="30606" y="266954"/>
                </a:lnTo>
                <a:lnTo>
                  <a:pt x="31162" y="303878"/>
                </a:lnTo>
                <a:lnTo>
                  <a:pt x="37464" y="302514"/>
                </a:lnTo>
                <a:lnTo>
                  <a:pt x="43844" y="302514"/>
                </a:lnTo>
                <a:lnTo>
                  <a:pt x="43306" y="266700"/>
                </a:lnTo>
                <a:close/>
              </a:path>
              <a:path w="76200" h="379095">
                <a:moveTo>
                  <a:pt x="43844" y="302514"/>
                </a:moveTo>
                <a:lnTo>
                  <a:pt x="37464" y="302514"/>
                </a:lnTo>
                <a:lnTo>
                  <a:pt x="43861" y="303693"/>
                </a:lnTo>
                <a:lnTo>
                  <a:pt x="43844" y="302514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04431" y="2423160"/>
            <a:ext cx="76200" cy="355600"/>
          </a:xfrm>
          <a:custGeom>
            <a:avLst/>
            <a:gdLst/>
            <a:ahLst/>
            <a:cxnLst/>
            <a:rect l="l" t="t" r="r" b="b"/>
            <a:pathLst>
              <a:path w="76200" h="355600">
                <a:moveTo>
                  <a:pt x="45002" y="74797"/>
                </a:moveTo>
                <a:lnTo>
                  <a:pt x="38608" y="76200"/>
                </a:lnTo>
                <a:lnTo>
                  <a:pt x="32319" y="76200"/>
                </a:lnTo>
                <a:lnTo>
                  <a:pt x="32512" y="89026"/>
                </a:lnTo>
                <a:lnTo>
                  <a:pt x="45212" y="88773"/>
                </a:lnTo>
                <a:lnTo>
                  <a:pt x="45023" y="76200"/>
                </a:lnTo>
                <a:lnTo>
                  <a:pt x="38608" y="76200"/>
                </a:lnTo>
                <a:lnTo>
                  <a:pt x="32301" y="75009"/>
                </a:lnTo>
                <a:lnTo>
                  <a:pt x="45005" y="75009"/>
                </a:lnTo>
                <a:lnTo>
                  <a:pt x="45002" y="74797"/>
                </a:lnTo>
                <a:close/>
              </a:path>
              <a:path w="76200" h="355600">
                <a:moveTo>
                  <a:pt x="44450" y="37973"/>
                </a:moveTo>
                <a:lnTo>
                  <a:pt x="31750" y="38226"/>
                </a:lnTo>
                <a:lnTo>
                  <a:pt x="32301" y="75009"/>
                </a:lnTo>
                <a:lnTo>
                  <a:pt x="38608" y="76200"/>
                </a:lnTo>
                <a:lnTo>
                  <a:pt x="45002" y="74797"/>
                </a:lnTo>
                <a:lnTo>
                  <a:pt x="44450" y="37973"/>
                </a:lnTo>
                <a:close/>
              </a:path>
              <a:path w="76200" h="355600">
                <a:moveTo>
                  <a:pt x="37592" y="0"/>
                </a:moveTo>
                <a:lnTo>
                  <a:pt x="22788" y="3192"/>
                </a:lnTo>
                <a:lnTo>
                  <a:pt x="10795" y="11541"/>
                </a:lnTo>
                <a:lnTo>
                  <a:pt x="2801" y="23770"/>
                </a:lnTo>
                <a:lnTo>
                  <a:pt x="0" y="38607"/>
                </a:lnTo>
                <a:lnTo>
                  <a:pt x="3192" y="53411"/>
                </a:lnTo>
                <a:lnTo>
                  <a:pt x="11541" y="65405"/>
                </a:lnTo>
                <a:lnTo>
                  <a:pt x="23770" y="73398"/>
                </a:lnTo>
                <a:lnTo>
                  <a:pt x="32301" y="75009"/>
                </a:lnTo>
                <a:lnTo>
                  <a:pt x="31750" y="38226"/>
                </a:lnTo>
                <a:lnTo>
                  <a:pt x="44450" y="37973"/>
                </a:lnTo>
                <a:lnTo>
                  <a:pt x="76127" y="37973"/>
                </a:lnTo>
                <a:lnTo>
                  <a:pt x="76200" y="37591"/>
                </a:lnTo>
                <a:lnTo>
                  <a:pt x="72953" y="22788"/>
                </a:lnTo>
                <a:lnTo>
                  <a:pt x="64611" y="10794"/>
                </a:lnTo>
                <a:lnTo>
                  <a:pt x="52411" y="2801"/>
                </a:lnTo>
                <a:lnTo>
                  <a:pt x="37592" y="0"/>
                </a:lnTo>
                <a:close/>
              </a:path>
              <a:path w="76200" h="355600">
                <a:moveTo>
                  <a:pt x="76127" y="37973"/>
                </a:moveTo>
                <a:lnTo>
                  <a:pt x="44450" y="37973"/>
                </a:lnTo>
                <a:lnTo>
                  <a:pt x="45002" y="74797"/>
                </a:lnTo>
                <a:lnTo>
                  <a:pt x="53411" y="72953"/>
                </a:lnTo>
                <a:lnTo>
                  <a:pt x="65404" y="64611"/>
                </a:lnTo>
                <a:lnTo>
                  <a:pt x="73398" y="52411"/>
                </a:lnTo>
                <a:lnTo>
                  <a:pt x="76127" y="37973"/>
                </a:lnTo>
                <a:close/>
              </a:path>
              <a:path w="76200" h="355600">
                <a:moveTo>
                  <a:pt x="45720" y="126873"/>
                </a:moveTo>
                <a:lnTo>
                  <a:pt x="33020" y="127126"/>
                </a:lnTo>
                <a:lnTo>
                  <a:pt x="33782" y="177926"/>
                </a:lnTo>
                <a:lnTo>
                  <a:pt x="46482" y="177673"/>
                </a:lnTo>
                <a:lnTo>
                  <a:pt x="45720" y="126873"/>
                </a:lnTo>
                <a:close/>
              </a:path>
              <a:path w="76200" h="355600">
                <a:moveTo>
                  <a:pt x="47117" y="215773"/>
                </a:moveTo>
                <a:lnTo>
                  <a:pt x="34417" y="216026"/>
                </a:lnTo>
                <a:lnTo>
                  <a:pt x="35178" y="266826"/>
                </a:lnTo>
                <a:lnTo>
                  <a:pt x="47878" y="266573"/>
                </a:lnTo>
                <a:lnTo>
                  <a:pt x="47117" y="215773"/>
                </a:lnTo>
                <a:close/>
              </a:path>
              <a:path w="76200" h="355600">
                <a:moveTo>
                  <a:pt x="48387" y="304673"/>
                </a:moveTo>
                <a:lnTo>
                  <a:pt x="35687" y="304926"/>
                </a:lnTo>
                <a:lnTo>
                  <a:pt x="36449" y="355600"/>
                </a:lnTo>
                <a:lnTo>
                  <a:pt x="49149" y="355473"/>
                </a:lnTo>
                <a:lnTo>
                  <a:pt x="48387" y="304673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27710" y="4712334"/>
            <a:ext cx="1892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4F81BC"/>
                </a:solidFill>
                <a:latin typeface="微软雅黑" panose="020B0503020204020204" charset="-122"/>
                <a:cs typeface="微软雅黑" panose="020B0503020204020204" charset="-122"/>
              </a:rPr>
              <a:t>①	数据对象分类缩写标准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44623" y="1460119"/>
            <a:ext cx="1282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4F81BC"/>
                </a:solidFill>
                <a:latin typeface="微软雅黑" panose="020B0503020204020204" charset="-122"/>
                <a:cs typeface="微软雅黑" panose="020B0503020204020204" charset="-122"/>
              </a:rPr>
              <a:t>③	数据接口标准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62094" y="1460119"/>
            <a:ext cx="1282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4F81BC"/>
                </a:solidFill>
                <a:latin typeface="微软雅黑" panose="020B0503020204020204" charset="-122"/>
                <a:cs typeface="微软雅黑" panose="020B0503020204020204" charset="-122"/>
              </a:rPr>
              <a:t>⑦	报表数据标准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60946" y="2072766"/>
            <a:ext cx="158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4F81BC"/>
                </a:solidFill>
                <a:latin typeface="微软雅黑" panose="020B0503020204020204" charset="-122"/>
                <a:cs typeface="微软雅黑" panose="020B0503020204020204" charset="-122"/>
              </a:rPr>
              <a:t>⑩	稽核规则数据标准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08733" y="1787651"/>
            <a:ext cx="591820" cy="1024890"/>
          </a:xfrm>
          <a:custGeom>
            <a:avLst/>
            <a:gdLst/>
            <a:ahLst/>
            <a:cxnLst/>
            <a:rect l="l" t="t" r="r" b="b"/>
            <a:pathLst>
              <a:path w="591819" h="1024889">
                <a:moveTo>
                  <a:pt x="12700" y="974089"/>
                </a:moveTo>
                <a:lnTo>
                  <a:pt x="0" y="974089"/>
                </a:lnTo>
                <a:lnTo>
                  <a:pt x="0" y="1024889"/>
                </a:lnTo>
                <a:lnTo>
                  <a:pt x="12700" y="1024889"/>
                </a:lnTo>
                <a:lnTo>
                  <a:pt x="12700" y="974089"/>
                </a:lnTo>
                <a:close/>
              </a:path>
              <a:path w="591819" h="1024889">
                <a:moveTo>
                  <a:pt x="12700" y="885189"/>
                </a:moveTo>
                <a:lnTo>
                  <a:pt x="0" y="885189"/>
                </a:lnTo>
                <a:lnTo>
                  <a:pt x="0" y="935989"/>
                </a:lnTo>
                <a:lnTo>
                  <a:pt x="12700" y="935989"/>
                </a:lnTo>
                <a:lnTo>
                  <a:pt x="12700" y="885189"/>
                </a:lnTo>
                <a:close/>
              </a:path>
              <a:path w="591819" h="1024889">
                <a:moveTo>
                  <a:pt x="12700" y="796289"/>
                </a:moveTo>
                <a:lnTo>
                  <a:pt x="0" y="796289"/>
                </a:lnTo>
                <a:lnTo>
                  <a:pt x="0" y="847089"/>
                </a:lnTo>
                <a:lnTo>
                  <a:pt x="12700" y="847089"/>
                </a:lnTo>
                <a:lnTo>
                  <a:pt x="12700" y="796289"/>
                </a:lnTo>
                <a:close/>
              </a:path>
              <a:path w="591819" h="1024889">
                <a:moveTo>
                  <a:pt x="12700" y="707389"/>
                </a:moveTo>
                <a:lnTo>
                  <a:pt x="0" y="707389"/>
                </a:lnTo>
                <a:lnTo>
                  <a:pt x="0" y="758189"/>
                </a:lnTo>
                <a:lnTo>
                  <a:pt x="12700" y="758189"/>
                </a:lnTo>
                <a:lnTo>
                  <a:pt x="12700" y="707389"/>
                </a:lnTo>
                <a:close/>
              </a:path>
              <a:path w="591819" h="1024889">
                <a:moveTo>
                  <a:pt x="12700" y="618489"/>
                </a:moveTo>
                <a:lnTo>
                  <a:pt x="0" y="618489"/>
                </a:lnTo>
                <a:lnTo>
                  <a:pt x="0" y="669289"/>
                </a:lnTo>
                <a:lnTo>
                  <a:pt x="12700" y="669289"/>
                </a:lnTo>
                <a:lnTo>
                  <a:pt x="12700" y="618489"/>
                </a:lnTo>
                <a:close/>
              </a:path>
              <a:path w="591819" h="1024889">
                <a:moveTo>
                  <a:pt x="12700" y="529589"/>
                </a:moveTo>
                <a:lnTo>
                  <a:pt x="0" y="529589"/>
                </a:lnTo>
                <a:lnTo>
                  <a:pt x="0" y="580389"/>
                </a:lnTo>
                <a:lnTo>
                  <a:pt x="12700" y="580389"/>
                </a:lnTo>
                <a:lnTo>
                  <a:pt x="12700" y="529589"/>
                </a:lnTo>
                <a:close/>
              </a:path>
              <a:path w="591819" h="1024889">
                <a:moveTo>
                  <a:pt x="12700" y="440689"/>
                </a:moveTo>
                <a:lnTo>
                  <a:pt x="0" y="440689"/>
                </a:lnTo>
                <a:lnTo>
                  <a:pt x="0" y="491489"/>
                </a:lnTo>
                <a:lnTo>
                  <a:pt x="12700" y="491489"/>
                </a:lnTo>
                <a:lnTo>
                  <a:pt x="12700" y="440689"/>
                </a:lnTo>
                <a:close/>
              </a:path>
              <a:path w="591819" h="1024889">
                <a:moveTo>
                  <a:pt x="12700" y="351789"/>
                </a:moveTo>
                <a:lnTo>
                  <a:pt x="0" y="351789"/>
                </a:lnTo>
                <a:lnTo>
                  <a:pt x="0" y="402589"/>
                </a:lnTo>
                <a:lnTo>
                  <a:pt x="12700" y="402589"/>
                </a:lnTo>
                <a:lnTo>
                  <a:pt x="12700" y="351789"/>
                </a:lnTo>
                <a:close/>
              </a:path>
              <a:path w="591819" h="1024889">
                <a:moveTo>
                  <a:pt x="12700" y="262889"/>
                </a:moveTo>
                <a:lnTo>
                  <a:pt x="0" y="262889"/>
                </a:lnTo>
                <a:lnTo>
                  <a:pt x="0" y="313689"/>
                </a:lnTo>
                <a:lnTo>
                  <a:pt x="12700" y="313689"/>
                </a:lnTo>
                <a:lnTo>
                  <a:pt x="12700" y="262889"/>
                </a:lnTo>
                <a:close/>
              </a:path>
              <a:path w="591819" h="1024889">
                <a:moveTo>
                  <a:pt x="12700" y="173989"/>
                </a:moveTo>
                <a:lnTo>
                  <a:pt x="0" y="173989"/>
                </a:lnTo>
                <a:lnTo>
                  <a:pt x="0" y="224789"/>
                </a:lnTo>
                <a:lnTo>
                  <a:pt x="12700" y="224789"/>
                </a:lnTo>
                <a:lnTo>
                  <a:pt x="12700" y="173989"/>
                </a:lnTo>
                <a:close/>
              </a:path>
              <a:path w="591819" h="1024889">
                <a:moveTo>
                  <a:pt x="12700" y="85089"/>
                </a:moveTo>
                <a:lnTo>
                  <a:pt x="0" y="85089"/>
                </a:lnTo>
                <a:lnTo>
                  <a:pt x="0" y="135889"/>
                </a:lnTo>
                <a:lnTo>
                  <a:pt x="12700" y="135889"/>
                </a:lnTo>
                <a:lnTo>
                  <a:pt x="12700" y="85089"/>
                </a:lnTo>
                <a:close/>
              </a:path>
              <a:path w="591819" h="1024889">
                <a:moveTo>
                  <a:pt x="4699" y="29845"/>
                </a:moveTo>
                <a:lnTo>
                  <a:pt x="3048" y="30480"/>
                </a:lnTo>
                <a:lnTo>
                  <a:pt x="1905" y="31750"/>
                </a:lnTo>
                <a:lnTo>
                  <a:pt x="635" y="32893"/>
                </a:lnTo>
                <a:lnTo>
                  <a:pt x="0" y="34544"/>
                </a:lnTo>
                <a:lnTo>
                  <a:pt x="0" y="46989"/>
                </a:lnTo>
                <a:lnTo>
                  <a:pt x="12700" y="46989"/>
                </a:lnTo>
                <a:lnTo>
                  <a:pt x="12700" y="42565"/>
                </a:lnTo>
                <a:lnTo>
                  <a:pt x="6350" y="42545"/>
                </a:lnTo>
                <a:lnTo>
                  <a:pt x="12700" y="36195"/>
                </a:lnTo>
                <a:lnTo>
                  <a:pt x="46355" y="36195"/>
                </a:lnTo>
                <a:lnTo>
                  <a:pt x="46355" y="29972"/>
                </a:lnTo>
                <a:lnTo>
                  <a:pt x="4699" y="29845"/>
                </a:lnTo>
                <a:close/>
              </a:path>
              <a:path w="591819" h="1024889">
                <a:moveTo>
                  <a:pt x="46355" y="36195"/>
                </a:moveTo>
                <a:lnTo>
                  <a:pt x="12700" y="36195"/>
                </a:lnTo>
                <a:lnTo>
                  <a:pt x="12700" y="42565"/>
                </a:lnTo>
                <a:lnTo>
                  <a:pt x="46355" y="42672"/>
                </a:lnTo>
                <a:lnTo>
                  <a:pt x="46355" y="36195"/>
                </a:lnTo>
                <a:close/>
              </a:path>
              <a:path w="591819" h="1024889">
                <a:moveTo>
                  <a:pt x="12700" y="36195"/>
                </a:moveTo>
                <a:lnTo>
                  <a:pt x="6350" y="42545"/>
                </a:lnTo>
                <a:lnTo>
                  <a:pt x="12700" y="42565"/>
                </a:lnTo>
                <a:lnTo>
                  <a:pt x="12700" y="36195"/>
                </a:lnTo>
                <a:close/>
              </a:path>
              <a:path w="591819" h="1024889">
                <a:moveTo>
                  <a:pt x="84455" y="30099"/>
                </a:moveTo>
                <a:lnTo>
                  <a:pt x="84455" y="42799"/>
                </a:lnTo>
                <a:lnTo>
                  <a:pt x="135255" y="43052"/>
                </a:lnTo>
                <a:lnTo>
                  <a:pt x="135255" y="30352"/>
                </a:lnTo>
                <a:lnTo>
                  <a:pt x="84455" y="30099"/>
                </a:lnTo>
                <a:close/>
              </a:path>
              <a:path w="591819" h="1024889">
                <a:moveTo>
                  <a:pt x="173355" y="30480"/>
                </a:moveTo>
                <a:lnTo>
                  <a:pt x="173355" y="43180"/>
                </a:lnTo>
                <a:lnTo>
                  <a:pt x="224155" y="43307"/>
                </a:lnTo>
                <a:lnTo>
                  <a:pt x="224155" y="30607"/>
                </a:lnTo>
                <a:lnTo>
                  <a:pt x="173355" y="30480"/>
                </a:lnTo>
                <a:close/>
              </a:path>
              <a:path w="591819" h="1024889">
                <a:moveTo>
                  <a:pt x="262255" y="30734"/>
                </a:moveTo>
                <a:lnTo>
                  <a:pt x="262255" y="43434"/>
                </a:lnTo>
                <a:lnTo>
                  <a:pt x="313055" y="43561"/>
                </a:lnTo>
                <a:lnTo>
                  <a:pt x="313055" y="30861"/>
                </a:lnTo>
                <a:lnTo>
                  <a:pt x="262255" y="30734"/>
                </a:lnTo>
                <a:close/>
              </a:path>
              <a:path w="591819" h="1024889">
                <a:moveTo>
                  <a:pt x="351155" y="30987"/>
                </a:moveTo>
                <a:lnTo>
                  <a:pt x="351155" y="43687"/>
                </a:lnTo>
                <a:lnTo>
                  <a:pt x="401955" y="43942"/>
                </a:lnTo>
                <a:lnTo>
                  <a:pt x="401955" y="31242"/>
                </a:lnTo>
                <a:lnTo>
                  <a:pt x="351155" y="30987"/>
                </a:lnTo>
                <a:close/>
              </a:path>
              <a:path w="591819" h="1024889">
                <a:moveTo>
                  <a:pt x="440055" y="31369"/>
                </a:moveTo>
                <a:lnTo>
                  <a:pt x="440055" y="44069"/>
                </a:lnTo>
                <a:lnTo>
                  <a:pt x="490855" y="44196"/>
                </a:lnTo>
                <a:lnTo>
                  <a:pt x="490855" y="31496"/>
                </a:lnTo>
                <a:lnTo>
                  <a:pt x="440055" y="31369"/>
                </a:lnTo>
                <a:close/>
              </a:path>
              <a:path w="591819" h="1024889">
                <a:moveTo>
                  <a:pt x="555371" y="0"/>
                </a:moveTo>
                <a:lnTo>
                  <a:pt x="540442" y="2280"/>
                </a:lnTo>
                <a:lnTo>
                  <a:pt x="527954" y="9858"/>
                </a:lnTo>
                <a:lnTo>
                  <a:pt x="519205" y="21556"/>
                </a:lnTo>
                <a:lnTo>
                  <a:pt x="515493" y="36195"/>
                </a:lnTo>
                <a:lnTo>
                  <a:pt x="517699" y="51125"/>
                </a:lnTo>
                <a:lnTo>
                  <a:pt x="525240" y="63627"/>
                </a:lnTo>
                <a:lnTo>
                  <a:pt x="536924" y="72413"/>
                </a:lnTo>
                <a:lnTo>
                  <a:pt x="551561" y="76200"/>
                </a:lnTo>
                <a:lnTo>
                  <a:pt x="566562" y="73919"/>
                </a:lnTo>
                <a:lnTo>
                  <a:pt x="579088" y="66341"/>
                </a:lnTo>
                <a:lnTo>
                  <a:pt x="587851" y="54643"/>
                </a:lnTo>
                <a:lnTo>
                  <a:pt x="590438" y="44450"/>
                </a:lnTo>
                <a:lnTo>
                  <a:pt x="553466" y="44450"/>
                </a:lnTo>
                <a:lnTo>
                  <a:pt x="528955" y="44323"/>
                </a:lnTo>
                <a:lnTo>
                  <a:pt x="528955" y="31623"/>
                </a:lnTo>
                <a:lnTo>
                  <a:pt x="590295" y="31623"/>
                </a:lnTo>
                <a:lnTo>
                  <a:pt x="589303" y="25074"/>
                </a:lnTo>
                <a:lnTo>
                  <a:pt x="581755" y="12573"/>
                </a:lnTo>
                <a:lnTo>
                  <a:pt x="570063" y="3786"/>
                </a:lnTo>
                <a:lnTo>
                  <a:pt x="555371" y="0"/>
                </a:lnTo>
                <a:close/>
              </a:path>
              <a:path w="591819" h="1024889">
                <a:moveTo>
                  <a:pt x="528955" y="31623"/>
                </a:moveTo>
                <a:lnTo>
                  <a:pt x="528955" y="44323"/>
                </a:lnTo>
                <a:lnTo>
                  <a:pt x="553466" y="44450"/>
                </a:lnTo>
                <a:lnTo>
                  <a:pt x="553466" y="31750"/>
                </a:lnTo>
                <a:lnTo>
                  <a:pt x="528955" y="31623"/>
                </a:lnTo>
                <a:close/>
              </a:path>
              <a:path w="591819" h="1024889">
                <a:moveTo>
                  <a:pt x="590295" y="31623"/>
                </a:moveTo>
                <a:lnTo>
                  <a:pt x="528955" y="31623"/>
                </a:lnTo>
                <a:lnTo>
                  <a:pt x="553466" y="31750"/>
                </a:lnTo>
                <a:lnTo>
                  <a:pt x="553466" y="44450"/>
                </a:lnTo>
                <a:lnTo>
                  <a:pt x="590438" y="44450"/>
                </a:lnTo>
                <a:lnTo>
                  <a:pt x="591566" y="40005"/>
                </a:lnTo>
                <a:lnTo>
                  <a:pt x="590295" y="31623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01185" y="1788396"/>
            <a:ext cx="616585" cy="1024255"/>
          </a:xfrm>
          <a:custGeom>
            <a:avLst/>
            <a:gdLst/>
            <a:ahLst/>
            <a:cxnLst/>
            <a:rect l="l" t="t" r="r" b="b"/>
            <a:pathLst>
              <a:path w="616585" h="1024255">
                <a:moveTo>
                  <a:pt x="12700" y="973345"/>
                </a:moveTo>
                <a:lnTo>
                  <a:pt x="0" y="973345"/>
                </a:lnTo>
                <a:lnTo>
                  <a:pt x="0" y="1024145"/>
                </a:lnTo>
                <a:lnTo>
                  <a:pt x="12700" y="1024145"/>
                </a:lnTo>
                <a:lnTo>
                  <a:pt x="12700" y="973345"/>
                </a:lnTo>
                <a:close/>
              </a:path>
              <a:path w="616585" h="1024255">
                <a:moveTo>
                  <a:pt x="12700" y="884445"/>
                </a:moveTo>
                <a:lnTo>
                  <a:pt x="0" y="884445"/>
                </a:lnTo>
                <a:lnTo>
                  <a:pt x="0" y="935245"/>
                </a:lnTo>
                <a:lnTo>
                  <a:pt x="12700" y="935245"/>
                </a:lnTo>
                <a:lnTo>
                  <a:pt x="12700" y="884445"/>
                </a:lnTo>
                <a:close/>
              </a:path>
              <a:path w="616585" h="1024255">
                <a:moveTo>
                  <a:pt x="12700" y="795545"/>
                </a:moveTo>
                <a:lnTo>
                  <a:pt x="0" y="795545"/>
                </a:lnTo>
                <a:lnTo>
                  <a:pt x="0" y="846345"/>
                </a:lnTo>
                <a:lnTo>
                  <a:pt x="12700" y="846345"/>
                </a:lnTo>
                <a:lnTo>
                  <a:pt x="12700" y="795545"/>
                </a:lnTo>
                <a:close/>
              </a:path>
              <a:path w="616585" h="1024255">
                <a:moveTo>
                  <a:pt x="12700" y="706645"/>
                </a:moveTo>
                <a:lnTo>
                  <a:pt x="0" y="706645"/>
                </a:lnTo>
                <a:lnTo>
                  <a:pt x="0" y="757445"/>
                </a:lnTo>
                <a:lnTo>
                  <a:pt x="12700" y="757445"/>
                </a:lnTo>
                <a:lnTo>
                  <a:pt x="12700" y="706645"/>
                </a:lnTo>
                <a:close/>
              </a:path>
              <a:path w="616585" h="1024255">
                <a:moveTo>
                  <a:pt x="12700" y="617745"/>
                </a:moveTo>
                <a:lnTo>
                  <a:pt x="0" y="617745"/>
                </a:lnTo>
                <a:lnTo>
                  <a:pt x="0" y="668545"/>
                </a:lnTo>
                <a:lnTo>
                  <a:pt x="12700" y="668545"/>
                </a:lnTo>
                <a:lnTo>
                  <a:pt x="12700" y="617745"/>
                </a:lnTo>
                <a:close/>
              </a:path>
              <a:path w="616585" h="1024255">
                <a:moveTo>
                  <a:pt x="12700" y="528845"/>
                </a:moveTo>
                <a:lnTo>
                  <a:pt x="0" y="528845"/>
                </a:lnTo>
                <a:lnTo>
                  <a:pt x="0" y="579645"/>
                </a:lnTo>
                <a:lnTo>
                  <a:pt x="12700" y="579645"/>
                </a:lnTo>
                <a:lnTo>
                  <a:pt x="12700" y="528845"/>
                </a:lnTo>
                <a:close/>
              </a:path>
              <a:path w="616585" h="1024255">
                <a:moveTo>
                  <a:pt x="12700" y="439945"/>
                </a:moveTo>
                <a:lnTo>
                  <a:pt x="0" y="439945"/>
                </a:lnTo>
                <a:lnTo>
                  <a:pt x="0" y="490745"/>
                </a:lnTo>
                <a:lnTo>
                  <a:pt x="12700" y="490745"/>
                </a:lnTo>
                <a:lnTo>
                  <a:pt x="12700" y="439945"/>
                </a:lnTo>
                <a:close/>
              </a:path>
              <a:path w="616585" h="1024255">
                <a:moveTo>
                  <a:pt x="12700" y="351045"/>
                </a:moveTo>
                <a:lnTo>
                  <a:pt x="0" y="351045"/>
                </a:lnTo>
                <a:lnTo>
                  <a:pt x="0" y="401845"/>
                </a:lnTo>
                <a:lnTo>
                  <a:pt x="12700" y="401845"/>
                </a:lnTo>
                <a:lnTo>
                  <a:pt x="12700" y="351045"/>
                </a:lnTo>
                <a:close/>
              </a:path>
              <a:path w="616585" h="1024255">
                <a:moveTo>
                  <a:pt x="12700" y="262145"/>
                </a:moveTo>
                <a:lnTo>
                  <a:pt x="0" y="262145"/>
                </a:lnTo>
                <a:lnTo>
                  <a:pt x="0" y="312945"/>
                </a:lnTo>
                <a:lnTo>
                  <a:pt x="12700" y="312945"/>
                </a:lnTo>
                <a:lnTo>
                  <a:pt x="12700" y="262145"/>
                </a:lnTo>
                <a:close/>
              </a:path>
              <a:path w="616585" h="1024255">
                <a:moveTo>
                  <a:pt x="12700" y="173245"/>
                </a:moveTo>
                <a:lnTo>
                  <a:pt x="0" y="173245"/>
                </a:lnTo>
                <a:lnTo>
                  <a:pt x="0" y="224045"/>
                </a:lnTo>
                <a:lnTo>
                  <a:pt x="12700" y="224045"/>
                </a:lnTo>
                <a:lnTo>
                  <a:pt x="12700" y="173245"/>
                </a:lnTo>
                <a:close/>
              </a:path>
              <a:path w="616585" h="1024255">
                <a:moveTo>
                  <a:pt x="12700" y="84345"/>
                </a:moveTo>
                <a:lnTo>
                  <a:pt x="0" y="84345"/>
                </a:lnTo>
                <a:lnTo>
                  <a:pt x="0" y="135145"/>
                </a:lnTo>
                <a:lnTo>
                  <a:pt x="12700" y="135145"/>
                </a:lnTo>
                <a:lnTo>
                  <a:pt x="12700" y="84345"/>
                </a:lnTo>
                <a:close/>
              </a:path>
              <a:path w="616585" h="1024255">
                <a:moveTo>
                  <a:pt x="12700" y="44975"/>
                </a:moveTo>
                <a:lnTo>
                  <a:pt x="6476" y="51325"/>
                </a:lnTo>
                <a:lnTo>
                  <a:pt x="56006" y="50690"/>
                </a:lnTo>
                <a:lnTo>
                  <a:pt x="55918" y="46245"/>
                </a:lnTo>
                <a:lnTo>
                  <a:pt x="12700" y="46245"/>
                </a:lnTo>
                <a:lnTo>
                  <a:pt x="12700" y="44975"/>
                </a:lnTo>
                <a:close/>
              </a:path>
              <a:path w="616585" h="1024255">
                <a:moveTo>
                  <a:pt x="55752" y="37990"/>
                </a:moveTo>
                <a:lnTo>
                  <a:pt x="6223" y="38625"/>
                </a:lnTo>
                <a:lnTo>
                  <a:pt x="2793" y="38625"/>
                </a:lnTo>
                <a:lnTo>
                  <a:pt x="0" y="41546"/>
                </a:lnTo>
                <a:lnTo>
                  <a:pt x="0" y="46245"/>
                </a:lnTo>
                <a:lnTo>
                  <a:pt x="11455" y="46245"/>
                </a:lnTo>
                <a:lnTo>
                  <a:pt x="12700" y="44975"/>
                </a:lnTo>
                <a:lnTo>
                  <a:pt x="55892" y="44975"/>
                </a:lnTo>
                <a:lnTo>
                  <a:pt x="55752" y="37990"/>
                </a:lnTo>
                <a:close/>
              </a:path>
              <a:path w="616585" h="1024255">
                <a:moveTo>
                  <a:pt x="55892" y="44975"/>
                </a:moveTo>
                <a:lnTo>
                  <a:pt x="12700" y="44975"/>
                </a:lnTo>
                <a:lnTo>
                  <a:pt x="12700" y="46245"/>
                </a:lnTo>
                <a:lnTo>
                  <a:pt x="55918" y="46245"/>
                </a:lnTo>
                <a:lnTo>
                  <a:pt x="55892" y="44975"/>
                </a:lnTo>
                <a:close/>
              </a:path>
              <a:path w="616585" h="1024255">
                <a:moveTo>
                  <a:pt x="144652" y="36720"/>
                </a:moveTo>
                <a:lnTo>
                  <a:pt x="93852" y="37482"/>
                </a:lnTo>
                <a:lnTo>
                  <a:pt x="94106" y="50182"/>
                </a:lnTo>
                <a:lnTo>
                  <a:pt x="144906" y="49420"/>
                </a:lnTo>
                <a:lnTo>
                  <a:pt x="144652" y="36720"/>
                </a:lnTo>
                <a:close/>
              </a:path>
              <a:path w="616585" h="1024255">
                <a:moveTo>
                  <a:pt x="233552" y="35577"/>
                </a:moveTo>
                <a:lnTo>
                  <a:pt x="182752" y="36212"/>
                </a:lnTo>
                <a:lnTo>
                  <a:pt x="182879" y="48912"/>
                </a:lnTo>
                <a:lnTo>
                  <a:pt x="233679" y="48277"/>
                </a:lnTo>
                <a:lnTo>
                  <a:pt x="233552" y="35577"/>
                </a:lnTo>
                <a:close/>
              </a:path>
              <a:path w="616585" h="1024255">
                <a:moveTo>
                  <a:pt x="322452" y="34434"/>
                </a:moveTo>
                <a:lnTo>
                  <a:pt x="271652" y="35069"/>
                </a:lnTo>
                <a:lnTo>
                  <a:pt x="271779" y="47769"/>
                </a:lnTo>
                <a:lnTo>
                  <a:pt x="322579" y="47134"/>
                </a:lnTo>
                <a:lnTo>
                  <a:pt x="322452" y="34434"/>
                </a:lnTo>
                <a:close/>
              </a:path>
              <a:path w="616585" h="1024255">
                <a:moveTo>
                  <a:pt x="411352" y="33291"/>
                </a:moveTo>
                <a:lnTo>
                  <a:pt x="360552" y="33926"/>
                </a:lnTo>
                <a:lnTo>
                  <a:pt x="360679" y="46626"/>
                </a:lnTo>
                <a:lnTo>
                  <a:pt x="411479" y="45991"/>
                </a:lnTo>
                <a:lnTo>
                  <a:pt x="411352" y="33291"/>
                </a:lnTo>
                <a:close/>
              </a:path>
              <a:path w="616585" h="1024255">
                <a:moveTo>
                  <a:pt x="500252" y="32021"/>
                </a:moveTo>
                <a:lnTo>
                  <a:pt x="449452" y="32783"/>
                </a:lnTo>
                <a:lnTo>
                  <a:pt x="449579" y="45483"/>
                </a:lnTo>
                <a:lnTo>
                  <a:pt x="500379" y="44721"/>
                </a:lnTo>
                <a:lnTo>
                  <a:pt x="500252" y="32021"/>
                </a:lnTo>
                <a:close/>
              </a:path>
              <a:path w="616585" h="1024255">
                <a:moveTo>
                  <a:pt x="616205" y="31005"/>
                </a:moveTo>
                <a:lnTo>
                  <a:pt x="578738" y="31005"/>
                </a:lnTo>
                <a:lnTo>
                  <a:pt x="578992" y="43705"/>
                </a:lnTo>
                <a:lnTo>
                  <a:pt x="541527" y="44175"/>
                </a:lnTo>
                <a:lnTo>
                  <a:pt x="541527" y="44975"/>
                </a:lnTo>
                <a:lnTo>
                  <a:pt x="547427" y="58888"/>
                </a:lnTo>
                <a:lnTo>
                  <a:pt x="557863" y="69121"/>
                </a:lnTo>
                <a:lnTo>
                  <a:pt x="571371" y="74711"/>
                </a:lnTo>
                <a:lnTo>
                  <a:pt x="586486" y="74693"/>
                </a:lnTo>
                <a:lnTo>
                  <a:pt x="600398" y="68794"/>
                </a:lnTo>
                <a:lnTo>
                  <a:pt x="610631" y="58358"/>
                </a:lnTo>
                <a:lnTo>
                  <a:pt x="616170" y="44975"/>
                </a:lnTo>
                <a:lnTo>
                  <a:pt x="616205" y="31005"/>
                </a:lnTo>
                <a:close/>
              </a:path>
              <a:path w="616585" h="1024255">
                <a:moveTo>
                  <a:pt x="541512" y="31474"/>
                </a:moveTo>
                <a:lnTo>
                  <a:pt x="538352" y="31513"/>
                </a:lnTo>
                <a:lnTo>
                  <a:pt x="538479" y="44213"/>
                </a:lnTo>
                <a:lnTo>
                  <a:pt x="541527" y="44175"/>
                </a:lnTo>
                <a:lnTo>
                  <a:pt x="541512" y="31474"/>
                </a:lnTo>
                <a:close/>
              </a:path>
              <a:path w="616585" h="1024255">
                <a:moveTo>
                  <a:pt x="578738" y="31005"/>
                </a:moveTo>
                <a:lnTo>
                  <a:pt x="541512" y="31474"/>
                </a:lnTo>
                <a:lnTo>
                  <a:pt x="541527" y="44175"/>
                </a:lnTo>
                <a:lnTo>
                  <a:pt x="578992" y="43705"/>
                </a:lnTo>
                <a:lnTo>
                  <a:pt x="578738" y="31005"/>
                </a:lnTo>
                <a:close/>
              </a:path>
              <a:path w="616585" h="1024255">
                <a:moveTo>
                  <a:pt x="586360" y="0"/>
                </a:moveTo>
                <a:lnTo>
                  <a:pt x="547100" y="16353"/>
                </a:lnTo>
                <a:lnTo>
                  <a:pt x="541512" y="31474"/>
                </a:lnTo>
                <a:lnTo>
                  <a:pt x="578738" y="31005"/>
                </a:lnTo>
                <a:lnTo>
                  <a:pt x="616205" y="31005"/>
                </a:lnTo>
                <a:lnTo>
                  <a:pt x="616203" y="29735"/>
                </a:lnTo>
                <a:lnTo>
                  <a:pt x="610304" y="15823"/>
                </a:lnTo>
                <a:lnTo>
                  <a:pt x="599868" y="5589"/>
                </a:lnTo>
                <a:lnTo>
                  <a:pt x="586360" y="0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61033" y="3025139"/>
            <a:ext cx="599440" cy="1137285"/>
          </a:xfrm>
          <a:custGeom>
            <a:avLst/>
            <a:gdLst/>
            <a:ahLst/>
            <a:cxnLst/>
            <a:rect l="l" t="t" r="r" b="b"/>
            <a:pathLst>
              <a:path w="599439" h="1137285">
                <a:moveTo>
                  <a:pt x="12700" y="0"/>
                </a:moveTo>
                <a:lnTo>
                  <a:pt x="0" y="0"/>
                </a:lnTo>
                <a:lnTo>
                  <a:pt x="0" y="50800"/>
                </a:lnTo>
                <a:lnTo>
                  <a:pt x="12700" y="50800"/>
                </a:lnTo>
                <a:lnTo>
                  <a:pt x="12700" y="0"/>
                </a:lnTo>
                <a:close/>
              </a:path>
              <a:path w="599439" h="1137285">
                <a:moveTo>
                  <a:pt x="12700" y="88900"/>
                </a:moveTo>
                <a:lnTo>
                  <a:pt x="0" y="88900"/>
                </a:lnTo>
                <a:lnTo>
                  <a:pt x="0" y="139700"/>
                </a:lnTo>
                <a:lnTo>
                  <a:pt x="12700" y="139700"/>
                </a:lnTo>
                <a:lnTo>
                  <a:pt x="12700" y="88900"/>
                </a:lnTo>
                <a:close/>
              </a:path>
              <a:path w="599439" h="1137285">
                <a:moveTo>
                  <a:pt x="12700" y="177800"/>
                </a:moveTo>
                <a:lnTo>
                  <a:pt x="0" y="177800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177800"/>
                </a:lnTo>
                <a:close/>
              </a:path>
              <a:path w="599439" h="1137285">
                <a:moveTo>
                  <a:pt x="12700" y="266700"/>
                </a:moveTo>
                <a:lnTo>
                  <a:pt x="0" y="266700"/>
                </a:lnTo>
                <a:lnTo>
                  <a:pt x="0" y="317500"/>
                </a:lnTo>
                <a:lnTo>
                  <a:pt x="12700" y="317500"/>
                </a:lnTo>
                <a:lnTo>
                  <a:pt x="12700" y="266700"/>
                </a:lnTo>
                <a:close/>
              </a:path>
              <a:path w="599439" h="1137285">
                <a:moveTo>
                  <a:pt x="12700" y="355600"/>
                </a:moveTo>
                <a:lnTo>
                  <a:pt x="0" y="355600"/>
                </a:lnTo>
                <a:lnTo>
                  <a:pt x="0" y="406400"/>
                </a:lnTo>
                <a:lnTo>
                  <a:pt x="12700" y="406400"/>
                </a:lnTo>
                <a:lnTo>
                  <a:pt x="12700" y="355600"/>
                </a:lnTo>
                <a:close/>
              </a:path>
              <a:path w="599439" h="1137285">
                <a:moveTo>
                  <a:pt x="12700" y="444500"/>
                </a:moveTo>
                <a:lnTo>
                  <a:pt x="0" y="444500"/>
                </a:lnTo>
                <a:lnTo>
                  <a:pt x="0" y="495300"/>
                </a:lnTo>
                <a:lnTo>
                  <a:pt x="12700" y="495300"/>
                </a:lnTo>
                <a:lnTo>
                  <a:pt x="12700" y="444500"/>
                </a:lnTo>
                <a:close/>
              </a:path>
              <a:path w="599439" h="1137285">
                <a:moveTo>
                  <a:pt x="12700" y="533400"/>
                </a:moveTo>
                <a:lnTo>
                  <a:pt x="0" y="533400"/>
                </a:lnTo>
                <a:lnTo>
                  <a:pt x="0" y="584200"/>
                </a:lnTo>
                <a:lnTo>
                  <a:pt x="12700" y="584200"/>
                </a:lnTo>
                <a:lnTo>
                  <a:pt x="12700" y="533400"/>
                </a:lnTo>
                <a:close/>
              </a:path>
              <a:path w="599439" h="1137285">
                <a:moveTo>
                  <a:pt x="12700" y="622300"/>
                </a:moveTo>
                <a:lnTo>
                  <a:pt x="0" y="622300"/>
                </a:lnTo>
                <a:lnTo>
                  <a:pt x="0" y="673100"/>
                </a:lnTo>
                <a:lnTo>
                  <a:pt x="12700" y="673100"/>
                </a:lnTo>
                <a:lnTo>
                  <a:pt x="12700" y="622300"/>
                </a:lnTo>
                <a:close/>
              </a:path>
              <a:path w="599439" h="1137285">
                <a:moveTo>
                  <a:pt x="12700" y="711200"/>
                </a:moveTo>
                <a:lnTo>
                  <a:pt x="0" y="711200"/>
                </a:lnTo>
                <a:lnTo>
                  <a:pt x="0" y="762000"/>
                </a:lnTo>
                <a:lnTo>
                  <a:pt x="12700" y="762000"/>
                </a:lnTo>
                <a:lnTo>
                  <a:pt x="12700" y="711200"/>
                </a:lnTo>
                <a:close/>
              </a:path>
              <a:path w="599439" h="1137285">
                <a:moveTo>
                  <a:pt x="12700" y="800100"/>
                </a:moveTo>
                <a:lnTo>
                  <a:pt x="0" y="800100"/>
                </a:lnTo>
                <a:lnTo>
                  <a:pt x="0" y="850900"/>
                </a:lnTo>
                <a:lnTo>
                  <a:pt x="12700" y="850900"/>
                </a:lnTo>
                <a:lnTo>
                  <a:pt x="12700" y="800100"/>
                </a:lnTo>
                <a:close/>
              </a:path>
              <a:path w="599439" h="1137285">
                <a:moveTo>
                  <a:pt x="12700" y="889000"/>
                </a:moveTo>
                <a:lnTo>
                  <a:pt x="0" y="889000"/>
                </a:lnTo>
                <a:lnTo>
                  <a:pt x="0" y="939800"/>
                </a:lnTo>
                <a:lnTo>
                  <a:pt x="12700" y="939800"/>
                </a:lnTo>
                <a:lnTo>
                  <a:pt x="12700" y="889000"/>
                </a:lnTo>
                <a:close/>
              </a:path>
              <a:path w="599439" h="1137285">
                <a:moveTo>
                  <a:pt x="12700" y="977900"/>
                </a:moveTo>
                <a:lnTo>
                  <a:pt x="0" y="977900"/>
                </a:lnTo>
                <a:lnTo>
                  <a:pt x="0" y="1028700"/>
                </a:lnTo>
                <a:lnTo>
                  <a:pt x="12700" y="1028700"/>
                </a:lnTo>
                <a:lnTo>
                  <a:pt x="12700" y="977900"/>
                </a:lnTo>
                <a:close/>
              </a:path>
              <a:path w="599439" h="1137285">
                <a:moveTo>
                  <a:pt x="12700" y="1066800"/>
                </a:moveTo>
                <a:lnTo>
                  <a:pt x="0" y="1066800"/>
                </a:lnTo>
                <a:lnTo>
                  <a:pt x="0" y="1102233"/>
                </a:lnTo>
                <a:lnTo>
                  <a:pt x="2844" y="1105027"/>
                </a:lnTo>
                <a:lnTo>
                  <a:pt x="25272" y="1105027"/>
                </a:lnTo>
                <a:lnTo>
                  <a:pt x="25272" y="1098677"/>
                </a:lnTo>
                <a:lnTo>
                  <a:pt x="12700" y="1098677"/>
                </a:lnTo>
                <a:lnTo>
                  <a:pt x="6350" y="1092327"/>
                </a:lnTo>
                <a:lnTo>
                  <a:pt x="12700" y="1092327"/>
                </a:lnTo>
                <a:lnTo>
                  <a:pt x="12700" y="1066800"/>
                </a:lnTo>
                <a:close/>
              </a:path>
              <a:path w="599439" h="1137285">
                <a:moveTo>
                  <a:pt x="12700" y="1092327"/>
                </a:moveTo>
                <a:lnTo>
                  <a:pt x="6350" y="1092327"/>
                </a:lnTo>
                <a:lnTo>
                  <a:pt x="12700" y="1098677"/>
                </a:lnTo>
                <a:lnTo>
                  <a:pt x="12700" y="1092327"/>
                </a:lnTo>
                <a:close/>
              </a:path>
              <a:path w="599439" h="1137285">
                <a:moveTo>
                  <a:pt x="25272" y="1092327"/>
                </a:moveTo>
                <a:lnTo>
                  <a:pt x="12700" y="1092327"/>
                </a:lnTo>
                <a:lnTo>
                  <a:pt x="12700" y="1098677"/>
                </a:lnTo>
                <a:lnTo>
                  <a:pt x="25272" y="1098677"/>
                </a:lnTo>
                <a:lnTo>
                  <a:pt x="25272" y="1092327"/>
                </a:lnTo>
                <a:close/>
              </a:path>
              <a:path w="599439" h="1137285">
                <a:moveTo>
                  <a:pt x="114172" y="1092327"/>
                </a:moveTo>
                <a:lnTo>
                  <a:pt x="63372" y="1092327"/>
                </a:lnTo>
                <a:lnTo>
                  <a:pt x="63372" y="1105027"/>
                </a:lnTo>
                <a:lnTo>
                  <a:pt x="114172" y="1105027"/>
                </a:lnTo>
                <a:lnTo>
                  <a:pt x="114172" y="1092327"/>
                </a:lnTo>
                <a:close/>
              </a:path>
              <a:path w="599439" h="1137285">
                <a:moveTo>
                  <a:pt x="203072" y="1092327"/>
                </a:moveTo>
                <a:lnTo>
                  <a:pt x="152272" y="1092327"/>
                </a:lnTo>
                <a:lnTo>
                  <a:pt x="152272" y="1105027"/>
                </a:lnTo>
                <a:lnTo>
                  <a:pt x="203072" y="1105027"/>
                </a:lnTo>
                <a:lnTo>
                  <a:pt x="203072" y="1092327"/>
                </a:lnTo>
                <a:close/>
              </a:path>
              <a:path w="599439" h="1137285">
                <a:moveTo>
                  <a:pt x="291972" y="1092327"/>
                </a:moveTo>
                <a:lnTo>
                  <a:pt x="241172" y="1092327"/>
                </a:lnTo>
                <a:lnTo>
                  <a:pt x="241172" y="1105027"/>
                </a:lnTo>
                <a:lnTo>
                  <a:pt x="291972" y="1105027"/>
                </a:lnTo>
                <a:lnTo>
                  <a:pt x="291972" y="1092327"/>
                </a:lnTo>
                <a:close/>
              </a:path>
              <a:path w="599439" h="1137285">
                <a:moveTo>
                  <a:pt x="380872" y="1092327"/>
                </a:moveTo>
                <a:lnTo>
                  <a:pt x="330072" y="1092327"/>
                </a:lnTo>
                <a:lnTo>
                  <a:pt x="330072" y="1105027"/>
                </a:lnTo>
                <a:lnTo>
                  <a:pt x="380872" y="1105027"/>
                </a:lnTo>
                <a:lnTo>
                  <a:pt x="380872" y="1092327"/>
                </a:lnTo>
                <a:close/>
              </a:path>
              <a:path w="599439" h="1137285">
                <a:moveTo>
                  <a:pt x="469772" y="1092327"/>
                </a:moveTo>
                <a:lnTo>
                  <a:pt x="418972" y="1092327"/>
                </a:lnTo>
                <a:lnTo>
                  <a:pt x="418972" y="1105027"/>
                </a:lnTo>
                <a:lnTo>
                  <a:pt x="469772" y="1105027"/>
                </a:lnTo>
                <a:lnTo>
                  <a:pt x="469772" y="1092327"/>
                </a:lnTo>
                <a:close/>
              </a:path>
              <a:path w="599439" h="1137285">
                <a:moveTo>
                  <a:pt x="561213" y="1060577"/>
                </a:moveTo>
                <a:lnTo>
                  <a:pt x="546365" y="1063565"/>
                </a:lnTo>
                <a:lnTo>
                  <a:pt x="534257" y="1071721"/>
                </a:lnTo>
                <a:lnTo>
                  <a:pt x="526101" y="1083829"/>
                </a:lnTo>
                <a:lnTo>
                  <a:pt x="523113" y="1098677"/>
                </a:lnTo>
                <a:lnTo>
                  <a:pt x="526101" y="1113524"/>
                </a:lnTo>
                <a:lnTo>
                  <a:pt x="534257" y="1125632"/>
                </a:lnTo>
                <a:lnTo>
                  <a:pt x="546365" y="1133788"/>
                </a:lnTo>
                <a:lnTo>
                  <a:pt x="561213" y="1136777"/>
                </a:lnTo>
                <a:lnTo>
                  <a:pt x="576060" y="1133788"/>
                </a:lnTo>
                <a:lnTo>
                  <a:pt x="588168" y="1125632"/>
                </a:lnTo>
                <a:lnTo>
                  <a:pt x="596324" y="1113524"/>
                </a:lnTo>
                <a:lnTo>
                  <a:pt x="598034" y="1105027"/>
                </a:lnTo>
                <a:lnTo>
                  <a:pt x="558672" y="1105027"/>
                </a:lnTo>
                <a:lnTo>
                  <a:pt x="558672" y="1092327"/>
                </a:lnTo>
                <a:lnTo>
                  <a:pt x="598034" y="1092327"/>
                </a:lnTo>
                <a:lnTo>
                  <a:pt x="596324" y="1083829"/>
                </a:lnTo>
                <a:lnTo>
                  <a:pt x="588168" y="1071721"/>
                </a:lnTo>
                <a:lnTo>
                  <a:pt x="576060" y="1063565"/>
                </a:lnTo>
                <a:lnTo>
                  <a:pt x="561213" y="1060577"/>
                </a:lnTo>
                <a:close/>
              </a:path>
              <a:path w="599439" h="1137285">
                <a:moveTo>
                  <a:pt x="524391" y="1092327"/>
                </a:moveTo>
                <a:lnTo>
                  <a:pt x="507872" y="1092327"/>
                </a:lnTo>
                <a:lnTo>
                  <a:pt x="507872" y="1105027"/>
                </a:lnTo>
                <a:lnTo>
                  <a:pt x="524391" y="1105027"/>
                </a:lnTo>
                <a:lnTo>
                  <a:pt x="523113" y="1098677"/>
                </a:lnTo>
                <a:lnTo>
                  <a:pt x="524391" y="1092327"/>
                </a:lnTo>
                <a:close/>
              </a:path>
              <a:path w="599439" h="1137285">
                <a:moveTo>
                  <a:pt x="598034" y="1092327"/>
                </a:moveTo>
                <a:lnTo>
                  <a:pt x="558672" y="1092327"/>
                </a:lnTo>
                <a:lnTo>
                  <a:pt x="558672" y="1105027"/>
                </a:lnTo>
                <a:lnTo>
                  <a:pt x="598034" y="1105027"/>
                </a:lnTo>
                <a:lnTo>
                  <a:pt x="599313" y="1098677"/>
                </a:lnTo>
                <a:lnTo>
                  <a:pt x="598034" y="1092327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30626" y="3496182"/>
            <a:ext cx="977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⑥	指标数据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508000">
              <a:lnSpc>
                <a:spcPct val="100000"/>
              </a:lnSpc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66389" y="2369896"/>
            <a:ext cx="82613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342900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④	</a:t>
            </a:r>
            <a:r>
              <a:rPr sz="1200" b="1" spc="-5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模型数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15057" y="2535935"/>
            <a:ext cx="711200" cy="276860"/>
          </a:xfrm>
          <a:custGeom>
            <a:avLst/>
            <a:gdLst/>
            <a:ahLst/>
            <a:cxnLst/>
            <a:rect l="l" t="t" r="r" b="b"/>
            <a:pathLst>
              <a:path w="711200" h="276860">
                <a:moveTo>
                  <a:pt x="12700" y="225551"/>
                </a:moveTo>
                <a:lnTo>
                  <a:pt x="0" y="225551"/>
                </a:lnTo>
                <a:lnTo>
                  <a:pt x="0" y="276351"/>
                </a:lnTo>
                <a:lnTo>
                  <a:pt x="12700" y="276351"/>
                </a:lnTo>
                <a:lnTo>
                  <a:pt x="12700" y="225551"/>
                </a:lnTo>
                <a:close/>
              </a:path>
              <a:path w="711200" h="276860">
                <a:moveTo>
                  <a:pt x="12700" y="136651"/>
                </a:moveTo>
                <a:lnTo>
                  <a:pt x="0" y="136651"/>
                </a:lnTo>
                <a:lnTo>
                  <a:pt x="0" y="187451"/>
                </a:lnTo>
                <a:lnTo>
                  <a:pt x="12700" y="187451"/>
                </a:lnTo>
                <a:lnTo>
                  <a:pt x="12700" y="136651"/>
                </a:lnTo>
                <a:close/>
              </a:path>
              <a:path w="711200" h="276860">
                <a:moveTo>
                  <a:pt x="12700" y="47751"/>
                </a:moveTo>
                <a:lnTo>
                  <a:pt x="0" y="47751"/>
                </a:lnTo>
                <a:lnTo>
                  <a:pt x="0" y="98551"/>
                </a:lnTo>
                <a:lnTo>
                  <a:pt x="12700" y="98551"/>
                </a:lnTo>
                <a:lnTo>
                  <a:pt x="12700" y="47751"/>
                </a:lnTo>
                <a:close/>
              </a:path>
              <a:path w="711200" h="276860">
                <a:moveTo>
                  <a:pt x="85598" y="31750"/>
                </a:moveTo>
                <a:lnTo>
                  <a:pt x="34798" y="31750"/>
                </a:lnTo>
                <a:lnTo>
                  <a:pt x="34798" y="44450"/>
                </a:lnTo>
                <a:lnTo>
                  <a:pt x="85598" y="44450"/>
                </a:lnTo>
                <a:lnTo>
                  <a:pt x="85598" y="31750"/>
                </a:lnTo>
                <a:close/>
              </a:path>
              <a:path w="711200" h="276860">
                <a:moveTo>
                  <a:pt x="174498" y="31750"/>
                </a:moveTo>
                <a:lnTo>
                  <a:pt x="123698" y="31750"/>
                </a:lnTo>
                <a:lnTo>
                  <a:pt x="123698" y="44450"/>
                </a:lnTo>
                <a:lnTo>
                  <a:pt x="174498" y="44450"/>
                </a:lnTo>
                <a:lnTo>
                  <a:pt x="174498" y="31750"/>
                </a:lnTo>
                <a:close/>
              </a:path>
              <a:path w="711200" h="276860">
                <a:moveTo>
                  <a:pt x="263398" y="31750"/>
                </a:moveTo>
                <a:lnTo>
                  <a:pt x="212598" y="31750"/>
                </a:lnTo>
                <a:lnTo>
                  <a:pt x="212598" y="44450"/>
                </a:lnTo>
                <a:lnTo>
                  <a:pt x="263398" y="44450"/>
                </a:lnTo>
                <a:lnTo>
                  <a:pt x="263398" y="31750"/>
                </a:lnTo>
                <a:close/>
              </a:path>
              <a:path w="711200" h="276860">
                <a:moveTo>
                  <a:pt x="352298" y="31750"/>
                </a:moveTo>
                <a:lnTo>
                  <a:pt x="301498" y="31750"/>
                </a:lnTo>
                <a:lnTo>
                  <a:pt x="301498" y="44450"/>
                </a:lnTo>
                <a:lnTo>
                  <a:pt x="352298" y="44450"/>
                </a:lnTo>
                <a:lnTo>
                  <a:pt x="352298" y="31750"/>
                </a:lnTo>
                <a:close/>
              </a:path>
              <a:path w="711200" h="276860">
                <a:moveTo>
                  <a:pt x="441198" y="31750"/>
                </a:moveTo>
                <a:lnTo>
                  <a:pt x="390398" y="31750"/>
                </a:lnTo>
                <a:lnTo>
                  <a:pt x="390398" y="44450"/>
                </a:lnTo>
                <a:lnTo>
                  <a:pt x="441198" y="44450"/>
                </a:lnTo>
                <a:lnTo>
                  <a:pt x="441198" y="31750"/>
                </a:lnTo>
                <a:close/>
              </a:path>
              <a:path w="711200" h="276860">
                <a:moveTo>
                  <a:pt x="530098" y="31750"/>
                </a:moveTo>
                <a:lnTo>
                  <a:pt x="479298" y="31750"/>
                </a:lnTo>
                <a:lnTo>
                  <a:pt x="479298" y="44450"/>
                </a:lnTo>
                <a:lnTo>
                  <a:pt x="530098" y="44450"/>
                </a:lnTo>
                <a:lnTo>
                  <a:pt x="530098" y="31750"/>
                </a:lnTo>
                <a:close/>
              </a:path>
              <a:path w="711200" h="276860">
                <a:moveTo>
                  <a:pt x="618998" y="31750"/>
                </a:moveTo>
                <a:lnTo>
                  <a:pt x="568198" y="31750"/>
                </a:lnTo>
                <a:lnTo>
                  <a:pt x="568198" y="44450"/>
                </a:lnTo>
                <a:lnTo>
                  <a:pt x="618998" y="44450"/>
                </a:lnTo>
                <a:lnTo>
                  <a:pt x="618998" y="31750"/>
                </a:lnTo>
                <a:close/>
              </a:path>
              <a:path w="711200" h="276860">
                <a:moveTo>
                  <a:pt x="672846" y="0"/>
                </a:moveTo>
                <a:lnTo>
                  <a:pt x="657998" y="2988"/>
                </a:lnTo>
                <a:lnTo>
                  <a:pt x="645890" y="11144"/>
                </a:lnTo>
                <a:lnTo>
                  <a:pt x="637734" y="23252"/>
                </a:lnTo>
                <a:lnTo>
                  <a:pt x="634746" y="38100"/>
                </a:lnTo>
                <a:lnTo>
                  <a:pt x="637734" y="52947"/>
                </a:lnTo>
                <a:lnTo>
                  <a:pt x="645890" y="65055"/>
                </a:lnTo>
                <a:lnTo>
                  <a:pt x="657998" y="73211"/>
                </a:lnTo>
                <a:lnTo>
                  <a:pt x="672846" y="76200"/>
                </a:lnTo>
                <a:lnTo>
                  <a:pt x="687693" y="73211"/>
                </a:lnTo>
                <a:lnTo>
                  <a:pt x="699801" y="65055"/>
                </a:lnTo>
                <a:lnTo>
                  <a:pt x="707957" y="52947"/>
                </a:lnTo>
                <a:lnTo>
                  <a:pt x="709667" y="44450"/>
                </a:lnTo>
                <a:lnTo>
                  <a:pt x="657098" y="44450"/>
                </a:lnTo>
                <a:lnTo>
                  <a:pt x="657098" y="31750"/>
                </a:lnTo>
                <a:lnTo>
                  <a:pt x="709667" y="31750"/>
                </a:lnTo>
                <a:lnTo>
                  <a:pt x="707957" y="23252"/>
                </a:lnTo>
                <a:lnTo>
                  <a:pt x="699801" y="11144"/>
                </a:lnTo>
                <a:lnTo>
                  <a:pt x="687693" y="2988"/>
                </a:lnTo>
                <a:lnTo>
                  <a:pt x="672846" y="0"/>
                </a:lnTo>
                <a:close/>
              </a:path>
              <a:path w="711200" h="276860">
                <a:moveTo>
                  <a:pt x="672846" y="31750"/>
                </a:moveTo>
                <a:lnTo>
                  <a:pt x="657098" y="31750"/>
                </a:lnTo>
                <a:lnTo>
                  <a:pt x="657098" y="44450"/>
                </a:lnTo>
                <a:lnTo>
                  <a:pt x="672846" y="44450"/>
                </a:lnTo>
                <a:lnTo>
                  <a:pt x="672846" y="31750"/>
                </a:lnTo>
                <a:close/>
              </a:path>
              <a:path w="711200" h="276860">
                <a:moveTo>
                  <a:pt x="709667" y="31750"/>
                </a:moveTo>
                <a:lnTo>
                  <a:pt x="672846" y="31750"/>
                </a:lnTo>
                <a:lnTo>
                  <a:pt x="672846" y="44450"/>
                </a:lnTo>
                <a:lnTo>
                  <a:pt x="709667" y="44450"/>
                </a:lnTo>
                <a:lnTo>
                  <a:pt x="710946" y="38100"/>
                </a:lnTo>
                <a:lnTo>
                  <a:pt x="709667" y="31750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800605" y="3920490"/>
            <a:ext cx="210185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27760" algn="r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②	分</a:t>
            </a:r>
            <a:r>
              <a:rPr sz="1200" b="1" spc="-5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词</a:t>
            </a: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、字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R="1127125" algn="r">
              <a:lnSpc>
                <a:spcPct val="100000"/>
              </a:lnSpc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段库标准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831215">
              <a:lnSpc>
                <a:spcPct val="100000"/>
              </a:lnSpc>
              <a:spcBef>
                <a:spcPts val="755"/>
              </a:spcBef>
              <a:tabLst>
                <a:tab pos="1174115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⑤	字段数据标准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69252" y="3025139"/>
            <a:ext cx="182880" cy="1326515"/>
          </a:xfrm>
          <a:custGeom>
            <a:avLst/>
            <a:gdLst/>
            <a:ahLst/>
            <a:cxnLst/>
            <a:rect l="l" t="t" r="r" b="b"/>
            <a:pathLst>
              <a:path w="182879" h="1326514">
                <a:moveTo>
                  <a:pt x="182372" y="0"/>
                </a:moveTo>
                <a:lnTo>
                  <a:pt x="169672" y="0"/>
                </a:lnTo>
                <a:lnTo>
                  <a:pt x="169672" y="50800"/>
                </a:lnTo>
                <a:lnTo>
                  <a:pt x="182372" y="50800"/>
                </a:lnTo>
                <a:lnTo>
                  <a:pt x="182372" y="0"/>
                </a:lnTo>
                <a:close/>
              </a:path>
              <a:path w="182879" h="1326514">
                <a:moveTo>
                  <a:pt x="182372" y="88900"/>
                </a:moveTo>
                <a:lnTo>
                  <a:pt x="169672" y="88900"/>
                </a:lnTo>
                <a:lnTo>
                  <a:pt x="169672" y="139700"/>
                </a:lnTo>
                <a:lnTo>
                  <a:pt x="182372" y="139700"/>
                </a:lnTo>
                <a:lnTo>
                  <a:pt x="182372" y="88900"/>
                </a:lnTo>
                <a:close/>
              </a:path>
              <a:path w="182879" h="1326514">
                <a:moveTo>
                  <a:pt x="182372" y="177800"/>
                </a:moveTo>
                <a:lnTo>
                  <a:pt x="169672" y="177800"/>
                </a:lnTo>
                <a:lnTo>
                  <a:pt x="169672" y="228600"/>
                </a:lnTo>
                <a:lnTo>
                  <a:pt x="182372" y="228600"/>
                </a:lnTo>
                <a:lnTo>
                  <a:pt x="182372" y="177800"/>
                </a:lnTo>
                <a:close/>
              </a:path>
              <a:path w="182879" h="1326514">
                <a:moveTo>
                  <a:pt x="182372" y="266700"/>
                </a:moveTo>
                <a:lnTo>
                  <a:pt x="169672" y="266700"/>
                </a:lnTo>
                <a:lnTo>
                  <a:pt x="169672" y="317500"/>
                </a:lnTo>
                <a:lnTo>
                  <a:pt x="182372" y="317500"/>
                </a:lnTo>
                <a:lnTo>
                  <a:pt x="182372" y="266700"/>
                </a:lnTo>
                <a:close/>
              </a:path>
              <a:path w="182879" h="1326514">
                <a:moveTo>
                  <a:pt x="182372" y="355600"/>
                </a:moveTo>
                <a:lnTo>
                  <a:pt x="169672" y="355600"/>
                </a:lnTo>
                <a:lnTo>
                  <a:pt x="169672" y="406400"/>
                </a:lnTo>
                <a:lnTo>
                  <a:pt x="182372" y="406400"/>
                </a:lnTo>
                <a:lnTo>
                  <a:pt x="182372" y="355600"/>
                </a:lnTo>
                <a:close/>
              </a:path>
              <a:path w="182879" h="1326514">
                <a:moveTo>
                  <a:pt x="182372" y="444500"/>
                </a:moveTo>
                <a:lnTo>
                  <a:pt x="169672" y="444500"/>
                </a:lnTo>
                <a:lnTo>
                  <a:pt x="169672" y="495300"/>
                </a:lnTo>
                <a:lnTo>
                  <a:pt x="182372" y="495300"/>
                </a:lnTo>
                <a:lnTo>
                  <a:pt x="182372" y="444500"/>
                </a:lnTo>
                <a:close/>
              </a:path>
              <a:path w="182879" h="1326514">
                <a:moveTo>
                  <a:pt x="182372" y="533400"/>
                </a:moveTo>
                <a:lnTo>
                  <a:pt x="169672" y="533400"/>
                </a:lnTo>
                <a:lnTo>
                  <a:pt x="169672" y="584200"/>
                </a:lnTo>
                <a:lnTo>
                  <a:pt x="182372" y="584200"/>
                </a:lnTo>
                <a:lnTo>
                  <a:pt x="182372" y="533400"/>
                </a:lnTo>
                <a:close/>
              </a:path>
              <a:path w="182879" h="1326514">
                <a:moveTo>
                  <a:pt x="182372" y="622300"/>
                </a:moveTo>
                <a:lnTo>
                  <a:pt x="169672" y="622300"/>
                </a:lnTo>
                <a:lnTo>
                  <a:pt x="169672" y="673100"/>
                </a:lnTo>
                <a:lnTo>
                  <a:pt x="182372" y="673100"/>
                </a:lnTo>
                <a:lnTo>
                  <a:pt x="182372" y="622300"/>
                </a:lnTo>
                <a:close/>
              </a:path>
              <a:path w="182879" h="1326514">
                <a:moveTo>
                  <a:pt x="182372" y="711200"/>
                </a:moveTo>
                <a:lnTo>
                  <a:pt x="169672" y="711200"/>
                </a:lnTo>
                <a:lnTo>
                  <a:pt x="169672" y="762000"/>
                </a:lnTo>
                <a:lnTo>
                  <a:pt x="182372" y="762000"/>
                </a:lnTo>
                <a:lnTo>
                  <a:pt x="182372" y="711200"/>
                </a:lnTo>
                <a:close/>
              </a:path>
              <a:path w="182879" h="1326514">
                <a:moveTo>
                  <a:pt x="182372" y="800100"/>
                </a:moveTo>
                <a:lnTo>
                  <a:pt x="169672" y="800100"/>
                </a:lnTo>
                <a:lnTo>
                  <a:pt x="169672" y="850900"/>
                </a:lnTo>
                <a:lnTo>
                  <a:pt x="182372" y="850900"/>
                </a:lnTo>
                <a:lnTo>
                  <a:pt x="182372" y="800100"/>
                </a:lnTo>
                <a:close/>
              </a:path>
              <a:path w="182879" h="1326514">
                <a:moveTo>
                  <a:pt x="182372" y="889000"/>
                </a:moveTo>
                <a:lnTo>
                  <a:pt x="169672" y="889000"/>
                </a:lnTo>
                <a:lnTo>
                  <a:pt x="169672" y="939800"/>
                </a:lnTo>
                <a:lnTo>
                  <a:pt x="182372" y="939800"/>
                </a:lnTo>
                <a:lnTo>
                  <a:pt x="182372" y="889000"/>
                </a:lnTo>
                <a:close/>
              </a:path>
              <a:path w="182879" h="1326514">
                <a:moveTo>
                  <a:pt x="182372" y="977900"/>
                </a:moveTo>
                <a:lnTo>
                  <a:pt x="169672" y="977900"/>
                </a:lnTo>
                <a:lnTo>
                  <a:pt x="169672" y="1028700"/>
                </a:lnTo>
                <a:lnTo>
                  <a:pt x="182372" y="1028700"/>
                </a:lnTo>
                <a:lnTo>
                  <a:pt x="182372" y="977900"/>
                </a:lnTo>
                <a:close/>
              </a:path>
              <a:path w="182879" h="1326514">
                <a:moveTo>
                  <a:pt x="182372" y="1066800"/>
                </a:moveTo>
                <a:lnTo>
                  <a:pt x="169672" y="1066800"/>
                </a:lnTo>
                <a:lnTo>
                  <a:pt x="169672" y="1117600"/>
                </a:lnTo>
                <a:lnTo>
                  <a:pt x="182372" y="1117600"/>
                </a:lnTo>
                <a:lnTo>
                  <a:pt x="182372" y="1066800"/>
                </a:lnTo>
                <a:close/>
              </a:path>
              <a:path w="182879" h="1326514">
                <a:moveTo>
                  <a:pt x="182372" y="1155700"/>
                </a:moveTo>
                <a:lnTo>
                  <a:pt x="169672" y="1155700"/>
                </a:lnTo>
                <a:lnTo>
                  <a:pt x="169672" y="1206500"/>
                </a:lnTo>
                <a:lnTo>
                  <a:pt x="182372" y="1206500"/>
                </a:lnTo>
                <a:lnTo>
                  <a:pt x="182372" y="1155700"/>
                </a:lnTo>
                <a:close/>
              </a:path>
              <a:path w="182879" h="1326514">
                <a:moveTo>
                  <a:pt x="169672" y="1281811"/>
                </a:moveTo>
                <a:lnTo>
                  <a:pt x="168909" y="1281811"/>
                </a:lnTo>
                <a:lnTo>
                  <a:pt x="168909" y="1294511"/>
                </a:lnTo>
                <a:lnTo>
                  <a:pt x="179577" y="1294511"/>
                </a:lnTo>
                <a:lnTo>
                  <a:pt x="182372" y="1291717"/>
                </a:lnTo>
                <a:lnTo>
                  <a:pt x="182372" y="1288161"/>
                </a:lnTo>
                <a:lnTo>
                  <a:pt x="169672" y="1288161"/>
                </a:lnTo>
                <a:lnTo>
                  <a:pt x="169672" y="1281811"/>
                </a:lnTo>
                <a:close/>
              </a:path>
              <a:path w="182879" h="1326514">
                <a:moveTo>
                  <a:pt x="182372" y="1244600"/>
                </a:moveTo>
                <a:lnTo>
                  <a:pt x="169672" y="1244600"/>
                </a:lnTo>
                <a:lnTo>
                  <a:pt x="169672" y="1288161"/>
                </a:lnTo>
                <a:lnTo>
                  <a:pt x="176022" y="1281811"/>
                </a:lnTo>
                <a:lnTo>
                  <a:pt x="182372" y="1281811"/>
                </a:lnTo>
                <a:lnTo>
                  <a:pt x="182372" y="1244600"/>
                </a:lnTo>
                <a:close/>
              </a:path>
              <a:path w="182879" h="1326514">
                <a:moveTo>
                  <a:pt x="182372" y="1281811"/>
                </a:moveTo>
                <a:lnTo>
                  <a:pt x="176022" y="1281811"/>
                </a:lnTo>
                <a:lnTo>
                  <a:pt x="169672" y="1288161"/>
                </a:lnTo>
                <a:lnTo>
                  <a:pt x="182372" y="1288161"/>
                </a:lnTo>
                <a:lnTo>
                  <a:pt x="182372" y="1281811"/>
                </a:lnTo>
                <a:close/>
              </a:path>
              <a:path w="182879" h="1326514">
                <a:moveTo>
                  <a:pt x="130809" y="1281811"/>
                </a:moveTo>
                <a:lnTo>
                  <a:pt x="80009" y="1281811"/>
                </a:lnTo>
                <a:lnTo>
                  <a:pt x="80009" y="1294511"/>
                </a:lnTo>
                <a:lnTo>
                  <a:pt x="130809" y="1294511"/>
                </a:lnTo>
                <a:lnTo>
                  <a:pt x="130809" y="1281811"/>
                </a:lnTo>
                <a:close/>
              </a:path>
              <a:path w="182879" h="1326514">
                <a:moveTo>
                  <a:pt x="38100" y="1250061"/>
                </a:moveTo>
                <a:lnTo>
                  <a:pt x="23252" y="1253049"/>
                </a:lnTo>
                <a:lnTo>
                  <a:pt x="11144" y="1261205"/>
                </a:lnTo>
                <a:lnTo>
                  <a:pt x="2988" y="1273313"/>
                </a:lnTo>
                <a:lnTo>
                  <a:pt x="0" y="1288161"/>
                </a:lnTo>
                <a:lnTo>
                  <a:pt x="2988" y="1303008"/>
                </a:lnTo>
                <a:lnTo>
                  <a:pt x="11144" y="1315116"/>
                </a:lnTo>
                <a:lnTo>
                  <a:pt x="23252" y="1323272"/>
                </a:lnTo>
                <a:lnTo>
                  <a:pt x="38100" y="1326261"/>
                </a:lnTo>
                <a:lnTo>
                  <a:pt x="52947" y="1323272"/>
                </a:lnTo>
                <a:lnTo>
                  <a:pt x="65055" y="1315116"/>
                </a:lnTo>
                <a:lnTo>
                  <a:pt x="73211" y="1303008"/>
                </a:lnTo>
                <a:lnTo>
                  <a:pt x="74921" y="1294511"/>
                </a:lnTo>
                <a:lnTo>
                  <a:pt x="38100" y="1294511"/>
                </a:lnTo>
                <a:lnTo>
                  <a:pt x="38100" y="1281811"/>
                </a:lnTo>
                <a:lnTo>
                  <a:pt x="74921" y="1281811"/>
                </a:lnTo>
                <a:lnTo>
                  <a:pt x="73211" y="1273313"/>
                </a:lnTo>
                <a:lnTo>
                  <a:pt x="65055" y="1261205"/>
                </a:lnTo>
                <a:lnTo>
                  <a:pt x="52947" y="1253049"/>
                </a:lnTo>
                <a:lnTo>
                  <a:pt x="38100" y="1250061"/>
                </a:lnTo>
                <a:close/>
              </a:path>
              <a:path w="182879" h="1326514">
                <a:moveTo>
                  <a:pt x="41909" y="1281811"/>
                </a:moveTo>
                <a:lnTo>
                  <a:pt x="38100" y="1281811"/>
                </a:lnTo>
                <a:lnTo>
                  <a:pt x="38100" y="1294511"/>
                </a:lnTo>
                <a:lnTo>
                  <a:pt x="41909" y="1294511"/>
                </a:lnTo>
                <a:lnTo>
                  <a:pt x="41909" y="1281811"/>
                </a:lnTo>
                <a:close/>
              </a:path>
              <a:path w="182879" h="1326514">
                <a:moveTo>
                  <a:pt x="74921" y="1281811"/>
                </a:moveTo>
                <a:lnTo>
                  <a:pt x="41909" y="1281811"/>
                </a:lnTo>
                <a:lnTo>
                  <a:pt x="41909" y="1294511"/>
                </a:lnTo>
                <a:lnTo>
                  <a:pt x="74921" y="1294511"/>
                </a:lnTo>
                <a:lnTo>
                  <a:pt x="76200" y="1288161"/>
                </a:lnTo>
                <a:lnTo>
                  <a:pt x="74921" y="1281811"/>
                </a:lnTo>
                <a:close/>
              </a:path>
            </a:pathLst>
          </a:custGeom>
          <a:solidFill>
            <a:srgbClr val="94A4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247894" y="3496182"/>
            <a:ext cx="977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⑨	程序编写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508000">
              <a:lnSpc>
                <a:spcPct val="100000"/>
              </a:lnSpc>
            </a:pPr>
            <a:r>
              <a:rPr sz="1200" b="1" spc="-5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15154" y="4070994"/>
            <a:ext cx="2515235" cy="5200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44600">
              <a:lnSpc>
                <a:spcPct val="100000"/>
              </a:lnSpc>
              <a:spcBef>
                <a:spcPts val="605"/>
              </a:spcBef>
              <a:tabLst>
                <a:tab pos="1587500" algn="l"/>
              </a:tabLst>
            </a:pPr>
            <a:r>
              <a:rPr sz="1200" b="1" spc="30" dirty="0">
                <a:solidFill>
                  <a:srgbClr val="9BBA58"/>
                </a:solidFill>
                <a:latin typeface="Cambria Math" panose="02040503050406030204"/>
                <a:cs typeface="Cambria Math" panose="02040503050406030204"/>
              </a:rPr>
              <a:t>⑪	</a:t>
            </a:r>
            <a:r>
              <a:rPr sz="1200" b="1" spc="-5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封装代码标准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54965" algn="l"/>
              </a:tabLst>
            </a:pPr>
            <a:r>
              <a:rPr sz="1200" b="1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⑧	标签数据标准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3954" y="5238750"/>
            <a:ext cx="7391400" cy="368935"/>
          </a:xfrm>
          <a:prstGeom prst="rect">
            <a:avLst/>
          </a:prstGeom>
          <a:ln w="28955">
            <a:solidFill>
              <a:srgbClr val="C0504D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运营商大数据标准体系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5033" y="5845776"/>
            <a:ext cx="7267642" cy="6230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椭圆 2"/>
          <p:cNvSpPr/>
          <p:nvPr/>
        </p:nvSpPr>
        <p:spPr>
          <a:xfrm>
            <a:off x="9448800" y="2286000"/>
            <a:ext cx="1066800" cy="10668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字典管理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椭圆 46"/>
          <p:cNvSpPr/>
          <p:nvPr>
            <p:custDataLst>
              <p:tags r:id="rId9"/>
            </p:custDataLst>
          </p:nvPr>
        </p:nvSpPr>
        <p:spPr>
          <a:xfrm>
            <a:off x="9448800" y="4191000"/>
            <a:ext cx="1066800" cy="10668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标准管理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16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数据资产管理能力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82141"/>
            <a:ext cx="8675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数据资产管理：提供对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业内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化管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大数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络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72425" y="3620261"/>
            <a:ext cx="177800" cy="482600"/>
          </a:xfrm>
          <a:custGeom>
            <a:avLst/>
            <a:gdLst/>
            <a:ahLst/>
            <a:cxnLst/>
            <a:rect l="l" t="t" r="r" b="b"/>
            <a:pathLst>
              <a:path w="177800" h="482600">
                <a:moveTo>
                  <a:pt x="0" y="3682"/>
                </a:moveTo>
                <a:lnTo>
                  <a:pt x="3809" y="0"/>
                </a:lnTo>
                <a:lnTo>
                  <a:pt x="0" y="0"/>
                </a:lnTo>
                <a:lnTo>
                  <a:pt x="0" y="3682"/>
                </a:lnTo>
                <a:lnTo>
                  <a:pt x="177800" y="482600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38059" y="2995422"/>
            <a:ext cx="638175" cy="624840"/>
          </a:xfrm>
          <a:custGeom>
            <a:avLst/>
            <a:gdLst/>
            <a:ahLst/>
            <a:cxnLst/>
            <a:rect l="l" t="t" r="r" b="b"/>
            <a:pathLst>
              <a:path w="638175" h="624839">
                <a:moveTo>
                  <a:pt x="638175" y="624839"/>
                </a:moveTo>
                <a:lnTo>
                  <a:pt x="630682" y="617346"/>
                </a:lnTo>
                <a:lnTo>
                  <a:pt x="634365" y="624839"/>
                </a:lnTo>
                <a:lnTo>
                  <a:pt x="0" y="510666"/>
                </a:lnTo>
                <a:lnTo>
                  <a:pt x="205867" y="0"/>
                </a:lnTo>
                <a:lnTo>
                  <a:pt x="630682" y="617346"/>
                </a:lnTo>
              </a:path>
            </a:pathLst>
          </a:custGeom>
          <a:ln w="9143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68742" y="3116960"/>
            <a:ext cx="487045" cy="503555"/>
          </a:xfrm>
          <a:custGeom>
            <a:avLst/>
            <a:gdLst/>
            <a:ahLst/>
            <a:cxnLst/>
            <a:rect l="l" t="t" r="r" b="b"/>
            <a:pathLst>
              <a:path w="487045" h="503554">
                <a:moveTo>
                  <a:pt x="7492" y="503300"/>
                </a:moveTo>
                <a:lnTo>
                  <a:pt x="486536" y="52324"/>
                </a:lnTo>
                <a:lnTo>
                  <a:pt x="74802" y="0"/>
                </a:lnTo>
                <a:lnTo>
                  <a:pt x="0" y="495807"/>
                </a:lnTo>
              </a:path>
            </a:pathLst>
          </a:custGeom>
          <a:ln w="9143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76234" y="3169285"/>
            <a:ext cx="518795" cy="451484"/>
          </a:xfrm>
          <a:custGeom>
            <a:avLst/>
            <a:gdLst/>
            <a:ahLst/>
            <a:cxnLst/>
            <a:rect l="l" t="t" r="r" b="b"/>
            <a:pathLst>
              <a:path w="518795" h="451485">
                <a:moveTo>
                  <a:pt x="0" y="450976"/>
                </a:moveTo>
                <a:lnTo>
                  <a:pt x="518287" y="443483"/>
                </a:lnTo>
                <a:lnTo>
                  <a:pt x="479044" y="0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32623" y="2623057"/>
            <a:ext cx="582295" cy="494030"/>
          </a:xfrm>
          <a:custGeom>
            <a:avLst/>
            <a:gdLst/>
            <a:ahLst/>
            <a:cxnLst/>
            <a:rect l="l" t="t" r="r" b="b"/>
            <a:pathLst>
              <a:path w="582295" h="494030">
                <a:moveTo>
                  <a:pt x="582041" y="0"/>
                </a:moveTo>
                <a:lnTo>
                  <a:pt x="0" y="361061"/>
                </a:lnTo>
                <a:lnTo>
                  <a:pt x="3809" y="361061"/>
                </a:lnTo>
                <a:lnTo>
                  <a:pt x="14985" y="364870"/>
                </a:lnTo>
                <a:lnTo>
                  <a:pt x="510921" y="493902"/>
                </a:lnTo>
                <a:lnTo>
                  <a:pt x="582041" y="0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41135" y="2325623"/>
            <a:ext cx="2676525" cy="3165475"/>
          </a:xfrm>
          <a:custGeom>
            <a:avLst/>
            <a:gdLst/>
            <a:ahLst/>
            <a:cxnLst/>
            <a:rect l="l" t="t" r="r" b="b"/>
            <a:pathLst>
              <a:path w="2676525" h="3165475">
                <a:moveTo>
                  <a:pt x="2453386" y="1287145"/>
                </a:moveTo>
                <a:lnTo>
                  <a:pt x="2676143" y="1792224"/>
                </a:lnTo>
                <a:lnTo>
                  <a:pt x="2453386" y="1936242"/>
                </a:lnTo>
                <a:lnTo>
                  <a:pt x="2432812" y="2308479"/>
                </a:lnTo>
                <a:lnTo>
                  <a:pt x="2354198" y="2656459"/>
                </a:lnTo>
                <a:lnTo>
                  <a:pt x="1963165" y="2658364"/>
                </a:lnTo>
                <a:lnTo>
                  <a:pt x="1774063" y="3157854"/>
                </a:lnTo>
                <a:lnTo>
                  <a:pt x="1326895" y="3154172"/>
                </a:lnTo>
                <a:lnTo>
                  <a:pt x="937640" y="3154172"/>
                </a:lnTo>
                <a:lnTo>
                  <a:pt x="578231" y="3165348"/>
                </a:lnTo>
                <a:lnTo>
                  <a:pt x="598805" y="2740660"/>
                </a:lnTo>
                <a:lnTo>
                  <a:pt x="516509" y="2207514"/>
                </a:lnTo>
                <a:lnTo>
                  <a:pt x="114173" y="1743583"/>
                </a:lnTo>
                <a:lnTo>
                  <a:pt x="0" y="965326"/>
                </a:lnTo>
                <a:lnTo>
                  <a:pt x="456564" y="232028"/>
                </a:lnTo>
                <a:lnTo>
                  <a:pt x="1394206" y="0"/>
                </a:lnTo>
                <a:lnTo>
                  <a:pt x="2073529" y="297434"/>
                </a:lnTo>
                <a:lnTo>
                  <a:pt x="2414142" y="843661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1220" y="1234439"/>
            <a:ext cx="4181855" cy="5500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3647" y="2692907"/>
            <a:ext cx="699770" cy="699770"/>
          </a:xfrm>
          <a:custGeom>
            <a:avLst/>
            <a:gdLst/>
            <a:ahLst/>
            <a:cxnLst/>
            <a:rect l="l" t="t" r="r" b="b"/>
            <a:pathLst>
              <a:path w="699769" h="699770">
                <a:moveTo>
                  <a:pt x="594614" y="0"/>
                </a:moveTo>
                <a:lnTo>
                  <a:pt x="104927" y="0"/>
                </a:lnTo>
                <a:lnTo>
                  <a:pt x="64084" y="8247"/>
                </a:lnTo>
                <a:lnTo>
                  <a:pt x="30732" y="30734"/>
                </a:lnTo>
                <a:lnTo>
                  <a:pt x="8245" y="64079"/>
                </a:lnTo>
                <a:lnTo>
                  <a:pt x="0" y="104901"/>
                </a:lnTo>
                <a:lnTo>
                  <a:pt x="0" y="594613"/>
                </a:lnTo>
                <a:lnTo>
                  <a:pt x="8245" y="635436"/>
                </a:lnTo>
                <a:lnTo>
                  <a:pt x="30732" y="668782"/>
                </a:lnTo>
                <a:lnTo>
                  <a:pt x="64084" y="691268"/>
                </a:lnTo>
                <a:lnTo>
                  <a:pt x="104927" y="699515"/>
                </a:lnTo>
                <a:lnTo>
                  <a:pt x="594614" y="699515"/>
                </a:lnTo>
                <a:lnTo>
                  <a:pt x="635436" y="691268"/>
                </a:lnTo>
                <a:lnTo>
                  <a:pt x="668782" y="668782"/>
                </a:lnTo>
                <a:lnTo>
                  <a:pt x="691268" y="635436"/>
                </a:lnTo>
                <a:lnTo>
                  <a:pt x="699516" y="594613"/>
                </a:lnTo>
                <a:lnTo>
                  <a:pt x="699516" y="104901"/>
                </a:lnTo>
                <a:lnTo>
                  <a:pt x="691268" y="64079"/>
                </a:lnTo>
                <a:lnTo>
                  <a:pt x="668781" y="30734"/>
                </a:lnTo>
                <a:lnTo>
                  <a:pt x="635436" y="8247"/>
                </a:lnTo>
                <a:lnTo>
                  <a:pt x="59461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7970" y="2827020"/>
            <a:ext cx="433705" cy="433070"/>
          </a:xfrm>
          <a:custGeom>
            <a:avLst/>
            <a:gdLst/>
            <a:ahLst/>
            <a:cxnLst/>
            <a:rect l="l" t="t" r="r" b="b"/>
            <a:pathLst>
              <a:path w="433705" h="433070">
                <a:moveTo>
                  <a:pt x="53314" y="220979"/>
                </a:moveTo>
                <a:lnTo>
                  <a:pt x="45148" y="220979"/>
                </a:lnTo>
                <a:lnTo>
                  <a:pt x="39738" y="222122"/>
                </a:lnTo>
                <a:lnTo>
                  <a:pt x="34620" y="224281"/>
                </a:lnTo>
                <a:lnTo>
                  <a:pt x="29451" y="226313"/>
                </a:lnTo>
                <a:lnTo>
                  <a:pt x="558" y="264287"/>
                </a:lnTo>
                <a:lnTo>
                  <a:pt x="0" y="270763"/>
                </a:lnTo>
                <a:lnTo>
                  <a:pt x="1727" y="283337"/>
                </a:lnTo>
                <a:lnTo>
                  <a:pt x="88201" y="345058"/>
                </a:lnTo>
                <a:lnTo>
                  <a:pt x="125234" y="411225"/>
                </a:lnTo>
                <a:lnTo>
                  <a:pt x="131970" y="420225"/>
                </a:lnTo>
                <a:lnTo>
                  <a:pt x="140689" y="427021"/>
                </a:lnTo>
                <a:lnTo>
                  <a:pt x="150871" y="431317"/>
                </a:lnTo>
                <a:lnTo>
                  <a:pt x="162001" y="432815"/>
                </a:lnTo>
                <a:lnTo>
                  <a:pt x="170307" y="431998"/>
                </a:lnTo>
                <a:lnTo>
                  <a:pt x="206209" y="404242"/>
                </a:lnTo>
                <a:lnTo>
                  <a:pt x="207234" y="401954"/>
                </a:lnTo>
                <a:lnTo>
                  <a:pt x="158191" y="401954"/>
                </a:lnTo>
                <a:lnTo>
                  <a:pt x="154254" y="399922"/>
                </a:lnTo>
                <a:lnTo>
                  <a:pt x="112458" y="325119"/>
                </a:lnTo>
                <a:lnTo>
                  <a:pt x="30619" y="277367"/>
                </a:lnTo>
                <a:lnTo>
                  <a:pt x="29400" y="268604"/>
                </a:lnTo>
                <a:lnTo>
                  <a:pt x="34658" y="263270"/>
                </a:lnTo>
                <a:lnTo>
                  <a:pt x="42735" y="255269"/>
                </a:lnTo>
                <a:lnTo>
                  <a:pt x="44856" y="253110"/>
                </a:lnTo>
                <a:lnTo>
                  <a:pt x="47739" y="251967"/>
                </a:lnTo>
                <a:lnTo>
                  <a:pt x="139046" y="251967"/>
                </a:lnTo>
                <a:lnTo>
                  <a:pt x="158466" y="232537"/>
                </a:lnTo>
                <a:lnTo>
                  <a:pt x="114769" y="232537"/>
                </a:lnTo>
                <a:lnTo>
                  <a:pt x="55981" y="221233"/>
                </a:lnTo>
                <a:lnTo>
                  <a:pt x="53314" y="220979"/>
                </a:lnTo>
                <a:close/>
              </a:path>
              <a:path w="433705" h="433070">
                <a:moveTo>
                  <a:pt x="270143" y="284606"/>
                </a:moveTo>
                <a:lnTo>
                  <a:pt x="234772" y="284606"/>
                </a:lnTo>
                <a:lnTo>
                  <a:pt x="300558" y="402208"/>
                </a:lnTo>
                <a:lnTo>
                  <a:pt x="307353" y="411225"/>
                </a:lnTo>
                <a:lnTo>
                  <a:pt x="316068" y="418004"/>
                </a:lnTo>
                <a:lnTo>
                  <a:pt x="326257" y="422300"/>
                </a:lnTo>
                <a:lnTo>
                  <a:pt x="337388" y="423799"/>
                </a:lnTo>
                <a:lnTo>
                  <a:pt x="345621" y="422999"/>
                </a:lnTo>
                <a:lnTo>
                  <a:pt x="353437" y="420639"/>
                </a:lnTo>
                <a:lnTo>
                  <a:pt x="360658" y="416780"/>
                </a:lnTo>
                <a:lnTo>
                  <a:pt x="367106" y="411479"/>
                </a:lnTo>
                <a:lnTo>
                  <a:pt x="385730" y="392938"/>
                </a:lnTo>
                <a:lnTo>
                  <a:pt x="333451" y="392938"/>
                </a:lnTo>
                <a:lnTo>
                  <a:pt x="329641" y="390905"/>
                </a:lnTo>
                <a:lnTo>
                  <a:pt x="327482" y="387222"/>
                </a:lnTo>
                <a:lnTo>
                  <a:pt x="270143" y="284606"/>
                </a:lnTo>
                <a:close/>
              </a:path>
              <a:path w="433705" h="433070">
                <a:moveTo>
                  <a:pt x="243027" y="241045"/>
                </a:moveTo>
                <a:lnTo>
                  <a:pt x="236296" y="241045"/>
                </a:lnTo>
                <a:lnTo>
                  <a:pt x="233502" y="242062"/>
                </a:lnTo>
                <a:lnTo>
                  <a:pt x="168859" y="306704"/>
                </a:lnTo>
                <a:lnTo>
                  <a:pt x="167716" y="310388"/>
                </a:lnTo>
                <a:lnTo>
                  <a:pt x="168478" y="314070"/>
                </a:lnTo>
                <a:lnTo>
                  <a:pt x="181178" y="380491"/>
                </a:lnTo>
                <a:lnTo>
                  <a:pt x="181813" y="384175"/>
                </a:lnTo>
                <a:lnTo>
                  <a:pt x="180670" y="387857"/>
                </a:lnTo>
                <a:lnTo>
                  <a:pt x="178003" y="390525"/>
                </a:lnTo>
                <a:lnTo>
                  <a:pt x="170002" y="398652"/>
                </a:lnTo>
                <a:lnTo>
                  <a:pt x="167716" y="400812"/>
                </a:lnTo>
                <a:lnTo>
                  <a:pt x="164922" y="401954"/>
                </a:lnTo>
                <a:lnTo>
                  <a:pt x="207234" y="401954"/>
                </a:lnTo>
                <a:lnTo>
                  <a:pt x="210356" y="394985"/>
                </a:lnTo>
                <a:lnTo>
                  <a:pt x="212170" y="384990"/>
                </a:lnTo>
                <a:lnTo>
                  <a:pt x="211531" y="374650"/>
                </a:lnTo>
                <a:lnTo>
                  <a:pt x="200736" y="318515"/>
                </a:lnTo>
                <a:lnTo>
                  <a:pt x="234772" y="284606"/>
                </a:lnTo>
                <a:lnTo>
                  <a:pt x="270143" y="284606"/>
                </a:lnTo>
                <a:lnTo>
                  <a:pt x="248996" y="246760"/>
                </a:lnTo>
                <a:lnTo>
                  <a:pt x="246837" y="243077"/>
                </a:lnTo>
                <a:lnTo>
                  <a:pt x="243027" y="241045"/>
                </a:lnTo>
                <a:close/>
              </a:path>
              <a:path w="433705" h="433070">
                <a:moveTo>
                  <a:pt x="429110" y="30860"/>
                </a:moveTo>
                <a:lnTo>
                  <a:pt x="387045" y="30860"/>
                </a:lnTo>
                <a:lnTo>
                  <a:pt x="392887" y="32512"/>
                </a:lnTo>
                <a:lnTo>
                  <a:pt x="396824" y="36449"/>
                </a:lnTo>
                <a:lnTo>
                  <a:pt x="402066" y="47672"/>
                </a:lnTo>
                <a:lnTo>
                  <a:pt x="401332" y="61848"/>
                </a:lnTo>
                <a:lnTo>
                  <a:pt x="396216" y="76025"/>
                </a:lnTo>
                <a:lnTo>
                  <a:pt x="388315" y="87249"/>
                </a:lnTo>
                <a:lnTo>
                  <a:pt x="322529" y="153034"/>
                </a:lnTo>
                <a:lnTo>
                  <a:pt x="321386" y="157352"/>
                </a:lnTo>
                <a:lnTo>
                  <a:pt x="322529" y="161289"/>
                </a:lnTo>
                <a:lnTo>
                  <a:pt x="376631" y="350012"/>
                </a:lnTo>
                <a:lnTo>
                  <a:pt x="377774" y="353949"/>
                </a:lnTo>
                <a:lnTo>
                  <a:pt x="376758" y="358266"/>
                </a:lnTo>
                <a:lnTo>
                  <a:pt x="373837" y="361060"/>
                </a:lnTo>
                <a:lnTo>
                  <a:pt x="345262" y="389635"/>
                </a:lnTo>
                <a:lnTo>
                  <a:pt x="343103" y="391921"/>
                </a:lnTo>
                <a:lnTo>
                  <a:pt x="340182" y="392938"/>
                </a:lnTo>
                <a:lnTo>
                  <a:pt x="385730" y="392938"/>
                </a:lnTo>
                <a:lnTo>
                  <a:pt x="395681" y="383031"/>
                </a:lnTo>
                <a:lnTo>
                  <a:pt x="402491" y="374007"/>
                </a:lnTo>
                <a:lnTo>
                  <a:pt x="406634" y="363696"/>
                </a:lnTo>
                <a:lnTo>
                  <a:pt x="407968" y="352671"/>
                </a:lnTo>
                <a:lnTo>
                  <a:pt x="406349" y="341502"/>
                </a:lnTo>
                <a:lnTo>
                  <a:pt x="355422" y="163829"/>
                </a:lnTo>
                <a:lnTo>
                  <a:pt x="410159" y="109092"/>
                </a:lnTo>
                <a:lnTo>
                  <a:pt x="431495" y="68325"/>
                </a:lnTo>
                <a:lnTo>
                  <a:pt x="433209" y="49145"/>
                </a:lnTo>
                <a:lnTo>
                  <a:pt x="432638" y="43052"/>
                </a:lnTo>
                <a:lnTo>
                  <a:pt x="430741" y="34946"/>
                </a:lnTo>
                <a:lnTo>
                  <a:pt x="429110" y="30860"/>
                </a:lnTo>
                <a:close/>
              </a:path>
              <a:path w="433705" h="433070">
                <a:moveTo>
                  <a:pt x="139046" y="251967"/>
                </a:moveTo>
                <a:lnTo>
                  <a:pt x="52095" y="251967"/>
                </a:lnTo>
                <a:lnTo>
                  <a:pt x="120611" y="265049"/>
                </a:lnTo>
                <a:lnTo>
                  <a:pt x="124269" y="265049"/>
                </a:lnTo>
                <a:lnTo>
                  <a:pt x="127139" y="263905"/>
                </a:lnTo>
                <a:lnTo>
                  <a:pt x="129273" y="261746"/>
                </a:lnTo>
                <a:lnTo>
                  <a:pt x="139046" y="251967"/>
                </a:lnTo>
                <a:close/>
              </a:path>
              <a:path w="433705" h="433070">
                <a:moveTo>
                  <a:pt x="84048" y="25272"/>
                </a:moveTo>
                <a:lnTo>
                  <a:pt x="74587" y="25272"/>
                </a:lnTo>
                <a:lnTo>
                  <a:pt x="69202" y="26288"/>
                </a:lnTo>
                <a:lnTo>
                  <a:pt x="17081" y="70865"/>
                </a:lnTo>
                <a:lnTo>
                  <a:pt x="11480" y="83057"/>
                </a:lnTo>
                <a:lnTo>
                  <a:pt x="9537" y="89026"/>
                </a:lnTo>
                <a:lnTo>
                  <a:pt x="25196" y="129539"/>
                </a:lnTo>
                <a:lnTo>
                  <a:pt x="31026" y="132714"/>
                </a:lnTo>
                <a:lnTo>
                  <a:pt x="148666" y="198627"/>
                </a:lnTo>
                <a:lnTo>
                  <a:pt x="114769" y="232537"/>
                </a:lnTo>
                <a:lnTo>
                  <a:pt x="158466" y="232537"/>
                </a:lnTo>
                <a:lnTo>
                  <a:pt x="194259" y="196722"/>
                </a:lnTo>
                <a:lnTo>
                  <a:pt x="192989" y="187959"/>
                </a:lnTo>
                <a:lnTo>
                  <a:pt x="39598" y="102107"/>
                </a:lnTo>
                <a:lnTo>
                  <a:pt x="38379" y="93217"/>
                </a:lnTo>
                <a:lnTo>
                  <a:pt x="43637" y="88010"/>
                </a:lnTo>
                <a:lnTo>
                  <a:pt x="72174" y="59435"/>
                </a:lnTo>
                <a:lnTo>
                  <a:pt x="74307" y="57403"/>
                </a:lnTo>
                <a:lnTo>
                  <a:pt x="77177" y="56133"/>
                </a:lnTo>
                <a:lnTo>
                  <a:pt x="193661" y="56133"/>
                </a:lnTo>
                <a:lnTo>
                  <a:pt x="91732" y="26924"/>
                </a:lnTo>
                <a:lnTo>
                  <a:pt x="87960" y="25780"/>
                </a:lnTo>
                <a:lnTo>
                  <a:pt x="84048" y="25272"/>
                </a:lnTo>
                <a:close/>
              </a:path>
              <a:path w="433705" h="433070">
                <a:moveTo>
                  <a:pt x="193661" y="56133"/>
                </a:moveTo>
                <a:lnTo>
                  <a:pt x="81153" y="56133"/>
                </a:lnTo>
                <a:lnTo>
                  <a:pt x="83223" y="56641"/>
                </a:lnTo>
                <a:lnTo>
                  <a:pt x="271983" y="110743"/>
                </a:lnTo>
                <a:lnTo>
                  <a:pt x="273126" y="111125"/>
                </a:lnTo>
                <a:lnTo>
                  <a:pt x="274142" y="111251"/>
                </a:lnTo>
                <a:lnTo>
                  <a:pt x="278079" y="111251"/>
                </a:lnTo>
                <a:lnTo>
                  <a:pt x="281000" y="110108"/>
                </a:lnTo>
                <a:lnTo>
                  <a:pt x="283032" y="107950"/>
                </a:lnTo>
                <a:lnTo>
                  <a:pt x="313131" y="77850"/>
                </a:lnTo>
                <a:lnTo>
                  <a:pt x="269443" y="77850"/>
                </a:lnTo>
                <a:lnTo>
                  <a:pt x="193661" y="56133"/>
                </a:lnTo>
                <a:close/>
              </a:path>
              <a:path w="433705" h="433070">
                <a:moveTo>
                  <a:pt x="387426" y="0"/>
                </a:moveTo>
                <a:lnTo>
                  <a:pt x="380822" y="0"/>
                </a:lnTo>
                <a:lnTo>
                  <a:pt x="373194" y="422"/>
                </a:lnTo>
                <a:lnTo>
                  <a:pt x="335768" y="13842"/>
                </a:lnTo>
                <a:lnTo>
                  <a:pt x="269443" y="77850"/>
                </a:lnTo>
                <a:lnTo>
                  <a:pt x="313131" y="77850"/>
                </a:lnTo>
                <a:lnTo>
                  <a:pt x="346024" y="44957"/>
                </a:lnTo>
                <a:lnTo>
                  <a:pt x="352979" y="39487"/>
                </a:lnTo>
                <a:lnTo>
                  <a:pt x="361661" y="35004"/>
                </a:lnTo>
                <a:lnTo>
                  <a:pt x="371223" y="31974"/>
                </a:lnTo>
                <a:lnTo>
                  <a:pt x="380822" y="30860"/>
                </a:lnTo>
                <a:lnTo>
                  <a:pt x="429110" y="30860"/>
                </a:lnTo>
                <a:lnTo>
                  <a:pt x="427748" y="27447"/>
                </a:lnTo>
                <a:lnTo>
                  <a:pt x="393649" y="1015"/>
                </a:lnTo>
                <a:lnTo>
                  <a:pt x="3874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3647" y="1734311"/>
            <a:ext cx="699770" cy="699770"/>
          </a:xfrm>
          <a:custGeom>
            <a:avLst/>
            <a:gdLst/>
            <a:ahLst/>
            <a:cxnLst/>
            <a:rect l="l" t="t" r="r" b="b"/>
            <a:pathLst>
              <a:path w="699769" h="699769">
                <a:moveTo>
                  <a:pt x="594614" y="0"/>
                </a:moveTo>
                <a:lnTo>
                  <a:pt x="104927" y="0"/>
                </a:lnTo>
                <a:lnTo>
                  <a:pt x="64084" y="8247"/>
                </a:lnTo>
                <a:lnTo>
                  <a:pt x="30732" y="30734"/>
                </a:lnTo>
                <a:lnTo>
                  <a:pt x="8245" y="64079"/>
                </a:lnTo>
                <a:lnTo>
                  <a:pt x="0" y="104901"/>
                </a:lnTo>
                <a:lnTo>
                  <a:pt x="0" y="594613"/>
                </a:lnTo>
                <a:lnTo>
                  <a:pt x="8245" y="635436"/>
                </a:lnTo>
                <a:lnTo>
                  <a:pt x="30732" y="668782"/>
                </a:lnTo>
                <a:lnTo>
                  <a:pt x="64084" y="691268"/>
                </a:lnTo>
                <a:lnTo>
                  <a:pt x="104927" y="699515"/>
                </a:lnTo>
                <a:lnTo>
                  <a:pt x="594614" y="699515"/>
                </a:lnTo>
                <a:lnTo>
                  <a:pt x="635436" y="691268"/>
                </a:lnTo>
                <a:lnTo>
                  <a:pt x="668782" y="668782"/>
                </a:lnTo>
                <a:lnTo>
                  <a:pt x="691268" y="635436"/>
                </a:lnTo>
                <a:lnTo>
                  <a:pt x="699516" y="594613"/>
                </a:lnTo>
                <a:lnTo>
                  <a:pt x="699516" y="104901"/>
                </a:lnTo>
                <a:lnTo>
                  <a:pt x="691268" y="64079"/>
                </a:lnTo>
                <a:lnTo>
                  <a:pt x="668781" y="30734"/>
                </a:lnTo>
                <a:lnTo>
                  <a:pt x="635436" y="8247"/>
                </a:lnTo>
                <a:lnTo>
                  <a:pt x="59461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1663" y="1886711"/>
            <a:ext cx="467995" cy="381000"/>
          </a:xfrm>
          <a:custGeom>
            <a:avLst/>
            <a:gdLst/>
            <a:ahLst/>
            <a:cxnLst/>
            <a:rect l="l" t="t" r="r" b="b"/>
            <a:pathLst>
              <a:path w="467994" h="381000">
                <a:moveTo>
                  <a:pt x="263144" y="0"/>
                </a:moveTo>
                <a:lnTo>
                  <a:pt x="43840" y="0"/>
                </a:lnTo>
                <a:lnTo>
                  <a:pt x="26826" y="3472"/>
                </a:lnTo>
                <a:lnTo>
                  <a:pt x="12885" y="12922"/>
                </a:lnTo>
                <a:lnTo>
                  <a:pt x="3462" y="26896"/>
                </a:lnTo>
                <a:lnTo>
                  <a:pt x="0" y="43941"/>
                </a:lnTo>
                <a:lnTo>
                  <a:pt x="0" y="205232"/>
                </a:lnTo>
                <a:lnTo>
                  <a:pt x="3462" y="222351"/>
                </a:lnTo>
                <a:lnTo>
                  <a:pt x="12885" y="236362"/>
                </a:lnTo>
                <a:lnTo>
                  <a:pt x="26826" y="245826"/>
                </a:lnTo>
                <a:lnTo>
                  <a:pt x="43840" y="249300"/>
                </a:lnTo>
                <a:lnTo>
                  <a:pt x="43840" y="293115"/>
                </a:lnTo>
                <a:lnTo>
                  <a:pt x="47301" y="310215"/>
                </a:lnTo>
                <a:lnTo>
                  <a:pt x="56724" y="324183"/>
                </a:lnTo>
                <a:lnTo>
                  <a:pt x="70672" y="333603"/>
                </a:lnTo>
                <a:lnTo>
                  <a:pt x="87706" y="337058"/>
                </a:lnTo>
                <a:lnTo>
                  <a:pt x="104444" y="337058"/>
                </a:lnTo>
                <a:lnTo>
                  <a:pt x="112188" y="354585"/>
                </a:lnTo>
                <a:lnTo>
                  <a:pt x="124864" y="368506"/>
                </a:lnTo>
                <a:lnTo>
                  <a:pt x="141415" y="377688"/>
                </a:lnTo>
                <a:lnTo>
                  <a:pt x="160782" y="381000"/>
                </a:lnTo>
                <a:lnTo>
                  <a:pt x="180095" y="377688"/>
                </a:lnTo>
                <a:lnTo>
                  <a:pt x="196707" y="368506"/>
                </a:lnTo>
                <a:lnTo>
                  <a:pt x="209484" y="354585"/>
                </a:lnTo>
                <a:lnTo>
                  <a:pt x="210787" y="351663"/>
                </a:lnTo>
                <a:lnTo>
                  <a:pt x="160782" y="351663"/>
                </a:lnTo>
                <a:lnTo>
                  <a:pt x="149398" y="349349"/>
                </a:lnTo>
                <a:lnTo>
                  <a:pt x="140106" y="343058"/>
                </a:lnTo>
                <a:lnTo>
                  <a:pt x="133842" y="333767"/>
                </a:lnTo>
                <a:lnTo>
                  <a:pt x="131546" y="322452"/>
                </a:lnTo>
                <a:lnTo>
                  <a:pt x="133842" y="311064"/>
                </a:lnTo>
                <a:lnTo>
                  <a:pt x="136087" y="307721"/>
                </a:lnTo>
                <a:lnTo>
                  <a:pt x="79629" y="307721"/>
                </a:lnTo>
                <a:lnTo>
                  <a:pt x="73088" y="301116"/>
                </a:lnTo>
                <a:lnTo>
                  <a:pt x="73088" y="249300"/>
                </a:lnTo>
                <a:lnTo>
                  <a:pt x="263144" y="249300"/>
                </a:lnTo>
                <a:lnTo>
                  <a:pt x="280189" y="245826"/>
                </a:lnTo>
                <a:lnTo>
                  <a:pt x="294163" y="236362"/>
                </a:lnTo>
                <a:lnTo>
                  <a:pt x="303613" y="222351"/>
                </a:lnTo>
                <a:lnTo>
                  <a:pt x="304123" y="219837"/>
                </a:lnTo>
                <a:lnTo>
                  <a:pt x="35712" y="219837"/>
                </a:lnTo>
                <a:lnTo>
                  <a:pt x="29235" y="213233"/>
                </a:lnTo>
                <a:lnTo>
                  <a:pt x="29235" y="35813"/>
                </a:lnTo>
                <a:lnTo>
                  <a:pt x="35712" y="29463"/>
                </a:lnTo>
                <a:lnTo>
                  <a:pt x="304136" y="29463"/>
                </a:lnTo>
                <a:lnTo>
                  <a:pt x="303613" y="26896"/>
                </a:lnTo>
                <a:lnTo>
                  <a:pt x="294163" y="12922"/>
                </a:lnTo>
                <a:lnTo>
                  <a:pt x="280189" y="3472"/>
                </a:lnTo>
                <a:lnTo>
                  <a:pt x="263144" y="0"/>
                </a:lnTo>
                <a:close/>
              </a:path>
              <a:path w="467994" h="381000">
                <a:moveTo>
                  <a:pt x="326203" y="337058"/>
                </a:moveTo>
                <a:lnTo>
                  <a:pt x="294513" y="337058"/>
                </a:lnTo>
                <a:lnTo>
                  <a:pt x="302216" y="354585"/>
                </a:lnTo>
                <a:lnTo>
                  <a:pt x="314896" y="368506"/>
                </a:lnTo>
                <a:lnTo>
                  <a:pt x="331481" y="377688"/>
                </a:lnTo>
                <a:lnTo>
                  <a:pt x="350901" y="381000"/>
                </a:lnTo>
                <a:lnTo>
                  <a:pt x="370195" y="377688"/>
                </a:lnTo>
                <a:lnTo>
                  <a:pt x="386762" y="368506"/>
                </a:lnTo>
                <a:lnTo>
                  <a:pt x="399496" y="354585"/>
                </a:lnTo>
                <a:lnTo>
                  <a:pt x="400795" y="351663"/>
                </a:lnTo>
                <a:lnTo>
                  <a:pt x="350901" y="351663"/>
                </a:lnTo>
                <a:lnTo>
                  <a:pt x="339532" y="349349"/>
                </a:lnTo>
                <a:lnTo>
                  <a:pt x="330247" y="343058"/>
                </a:lnTo>
                <a:lnTo>
                  <a:pt x="326203" y="337058"/>
                </a:lnTo>
                <a:close/>
              </a:path>
              <a:path w="467994" h="381000">
                <a:moveTo>
                  <a:pt x="210802" y="293115"/>
                </a:moveTo>
                <a:lnTo>
                  <a:pt x="160782" y="293115"/>
                </a:lnTo>
                <a:lnTo>
                  <a:pt x="172150" y="295431"/>
                </a:lnTo>
                <a:lnTo>
                  <a:pt x="181435" y="301736"/>
                </a:lnTo>
                <a:lnTo>
                  <a:pt x="187696" y="311064"/>
                </a:lnTo>
                <a:lnTo>
                  <a:pt x="189992" y="322452"/>
                </a:lnTo>
                <a:lnTo>
                  <a:pt x="187696" y="333767"/>
                </a:lnTo>
                <a:lnTo>
                  <a:pt x="181435" y="343058"/>
                </a:lnTo>
                <a:lnTo>
                  <a:pt x="172150" y="349349"/>
                </a:lnTo>
                <a:lnTo>
                  <a:pt x="160782" y="351663"/>
                </a:lnTo>
                <a:lnTo>
                  <a:pt x="210787" y="351663"/>
                </a:lnTo>
                <a:lnTo>
                  <a:pt x="217297" y="337058"/>
                </a:lnTo>
                <a:lnTo>
                  <a:pt x="326203" y="337058"/>
                </a:lnTo>
                <a:lnTo>
                  <a:pt x="323986" y="333767"/>
                </a:lnTo>
                <a:lnTo>
                  <a:pt x="321691" y="322452"/>
                </a:lnTo>
                <a:lnTo>
                  <a:pt x="323986" y="311064"/>
                </a:lnTo>
                <a:lnTo>
                  <a:pt x="326230" y="307721"/>
                </a:lnTo>
                <a:lnTo>
                  <a:pt x="217297" y="307721"/>
                </a:lnTo>
                <a:lnTo>
                  <a:pt x="210802" y="293115"/>
                </a:lnTo>
                <a:close/>
              </a:path>
              <a:path w="467994" h="381000">
                <a:moveTo>
                  <a:pt x="400810" y="293115"/>
                </a:moveTo>
                <a:lnTo>
                  <a:pt x="350901" y="293115"/>
                </a:lnTo>
                <a:lnTo>
                  <a:pt x="362269" y="295431"/>
                </a:lnTo>
                <a:lnTo>
                  <a:pt x="371554" y="301736"/>
                </a:lnTo>
                <a:lnTo>
                  <a:pt x="377815" y="311064"/>
                </a:lnTo>
                <a:lnTo>
                  <a:pt x="380111" y="322452"/>
                </a:lnTo>
                <a:lnTo>
                  <a:pt x="377815" y="333767"/>
                </a:lnTo>
                <a:lnTo>
                  <a:pt x="371554" y="343058"/>
                </a:lnTo>
                <a:lnTo>
                  <a:pt x="362269" y="349349"/>
                </a:lnTo>
                <a:lnTo>
                  <a:pt x="350901" y="351663"/>
                </a:lnTo>
                <a:lnTo>
                  <a:pt x="400795" y="351663"/>
                </a:lnTo>
                <a:lnTo>
                  <a:pt x="407289" y="337058"/>
                </a:lnTo>
                <a:lnTo>
                  <a:pt x="424053" y="337058"/>
                </a:lnTo>
                <a:lnTo>
                  <a:pt x="441078" y="333603"/>
                </a:lnTo>
                <a:lnTo>
                  <a:pt x="455009" y="324183"/>
                </a:lnTo>
                <a:lnTo>
                  <a:pt x="464415" y="310215"/>
                </a:lnTo>
                <a:lnTo>
                  <a:pt x="464918" y="307721"/>
                </a:lnTo>
                <a:lnTo>
                  <a:pt x="407289" y="307721"/>
                </a:lnTo>
                <a:lnTo>
                  <a:pt x="400810" y="293115"/>
                </a:lnTo>
                <a:close/>
              </a:path>
              <a:path w="467994" h="381000">
                <a:moveTo>
                  <a:pt x="160782" y="263778"/>
                </a:moveTo>
                <a:lnTo>
                  <a:pt x="141415" y="267090"/>
                </a:lnTo>
                <a:lnTo>
                  <a:pt x="124864" y="276272"/>
                </a:lnTo>
                <a:lnTo>
                  <a:pt x="112188" y="290193"/>
                </a:lnTo>
                <a:lnTo>
                  <a:pt x="104444" y="307721"/>
                </a:lnTo>
                <a:lnTo>
                  <a:pt x="136087" y="307721"/>
                </a:lnTo>
                <a:lnTo>
                  <a:pt x="140106" y="301736"/>
                </a:lnTo>
                <a:lnTo>
                  <a:pt x="149398" y="295431"/>
                </a:lnTo>
                <a:lnTo>
                  <a:pt x="160782" y="293115"/>
                </a:lnTo>
                <a:lnTo>
                  <a:pt x="210802" y="293115"/>
                </a:lnTo>
                <a:lnTo>
                  <a:pt x="209502" y="290193"/>
                </a:lnTo>
                <a:lnTo>
                  <a:pt x="196754" y="276272"/>
                </a:lnTo>
                <a:lnTo>
                  <a:pt x="180149" y="267090"/>
                </a:lnTo>
                <a:lnTo>
                  <a:pt x="160782" y="263778"/>
                </a:lnTo>
                <a:close/>
              </a:path>
              <a:path w="467994" h="381000">
                <a:moveTo>
                  <a:pt x="350901" y="263778"/>
                </a:moveTo>
                <a:lnTo>
                  <a:pt x="331481" y="267090"/>
                </a:lnTo>
                <a:lnTo>
                  <a:pt x="314896" y="276272"/>
                </a:lnTo>
                <a:lnTo>
                  <a:pt x="302216" y="290193"/>
                </a:lnTo>
                <a:lnTo>
                  <a:pt x="294513" y="307721"/>
                </a:lnTo>
                <a:lnTo>
                  <a:pt x="326230" y="307721"/>
                </a:lnTo>
                <a:lnTo>
                  <a:pt x="330247" y="301736"/>
                </a:lnTo>
                <a:lnTo>
                  <a:pt x="339532" y="295431"/>
                </a:lnTo>
                <a:lnTo>
                  <a:pt x="350901" y="293115"/>
                </a:lnTo>
                <a:lnTo>
                  <a:pt x="400810" y="293115"/>
                </a:lnTo>
                <a:lnTo>
                  <a:pt x="399514" y="290193"/>
                </a:lnTo>
                <a:lnTo>
                  <a:pt x="386810" y="276272"/>
                </a:lnTo>
                <a:lnTo>
                  <a:pt x="370248" y="267090"/>
                </a:lnTo>
                <a:lnTo>
                  <a:pt x="350901" y="263778"/>
                </a:lnTo>
                <a:close/>
              </a:path>
              <a:path w="467994" h="381000">
                <a:moveTo>
                  <a:pt x="408356" y="102615"/>
                </a:moveTo>
                <a:lnTo>
                  <a:pt x="370459" y="102615"/>
                </a:lnTo>
                <a:lnTo>
                  <a:pt x="374904" y="105028"/>
                </a:lnTo>
                <a:lnTo>
                  <a:pt x="377698" y="109092"/>
                </a:lnTo>
                <a:lnTo>
                  <a:pt x="437642" y="199389"/>
                </a:lnTo>
                <a:lnTo>
                  <a:pt x="438658" y="202437"/>
                </a:lnTo>
                <a:lnTo>
                  <a:pt x="438658" y="301116"/>
                </a:lnTo>
                <a:lnTo>
                  <a:pt x="432054" y="307721"/>
                </a:lnTo>
                <a:lnTo>
                  <a:pt x="464918" y="307721"/>
                </a:lnTo>
                <a:lnTo>
                  <a:pt x="467868" y="293115"/>
                </a:lnTo>
                <a:lnTo>
                  <a:pt x="467868" y="205232"/>
                </a:lnTo>
                <a:lnTo>
                  <a:pt x="467395" y="198741"/>
                </a:lnTo>
                <a:lnTo>
                  <a:pt x="465994" y="192452"/>
                </a:lnTo>
                <a:lnTo>
                  <a:pt x="463688" y="186426"/>
                </a:lnTo>
                <a:lnTo>
                  <a:pt x="460502" y="180721"/>
                </a:lnTo>
                <a:lnTo>
                  <a:pt x="408356" y="102615"/>
                </a:lnTo>
                <a:close/>
              </a:path>
              <a:path w="467994" h="381000">
                <a:moveTo>
                  <a:pt x="356489" y="113791"/>
                </a:moveTo>
                <a:lnTo>
                  <a:pt x="328803" y="113791"/>
                </a:lnTo>
                <a:lnTo>
                  <a:pt x="322453" y="120396"/>
                </a:lnTo>
                <a:lnTo>
                  <a:pt x="322453" y="224409"/>
                </a:lnTo>
                <a:lnTo>
                  <a:pt x="328803" y="231139"/>
                </a:lnTo>
                <a:lnTo>
                  <a:pt x="403479" y="231139"/>
                </a:lnTo>
                <a:lnTo>
                  <a:pt x="410083" y="224409"/>
                </a:lnTo>
                <a:lnTo>
                  <a:pt x="410083" y="216280"/>
                </a:lnTo>
                <a:lnTo>
                  <a:pt x="336931" y="216280"/>
                </a:lnTo>
                <a:lnTo>
                  <a:pt x="336931" y="128397"/>
                </a:lnTo>
                <a:lnTo>
                  <a:pt x="369168" y="128397"/>
                </a:lnTo>
                <a:lnTo>
                  <a:pt x="363855" y="120396"/>
                </a:lnTo>
                <a:lnTo>
                  <a:pt x="361188" y="116332"/>
                </a:lnTo>
                <a:lnTo>
                  <a:pt x="356489" y="113791"/>
                </a:lnTo>
                <a:close/>
              </a:path>
              <a:path w="467994" h="381000">
                <a:moveTo>
                  <a:pt x="304136" y="29463"/>
                </a:moveTo>
                <a:lnTo>
                  <a:pt x="271272" y="29463"/>
                </a:lnTo>
                <a:lnTo>
                  <a:pt x="277749" y="35813"/>
                </a:lnTo>
                <a:lnTo>
                  <a:pt x="277749" y="213233"/>
                </a:lnTo>
                <a:lnTo>
                  <a:pt x="271272" y="219837"/>
                </a:lnTo>
                <a:lnTo>
                  <a:pt x="304123" y="219837"/>
                </a:lnTo>
                <a:lnTo>
                  <a:pt x="307086" y="205232"/>
                </a:lnTo>
                <a:lnTo>
                  <a:pt x="307086" y="102615"/>
                </a:lnTo>
                <a:lnTo>
                  <a:pt x="408356" y="102615"/>
                </a:lnTo>
                <a:lnTo>
                  <a:pt x="376271" y="74709"/>
                </a:lnTo>
                <a:lnTo>
                  <a:pt x="365506" y="73405"/>
                </a:lnTo>
                <a:lnTo>
                  <a:pt x="307086" y="73405"/>
                </a:lnTo>
                <a:lnTo>
                  <a:pt x="307086" y="43941"/>
                </a:lnTo>
                <a:lnTo>
                  <a:pt x="304136" y="29463"/>
                </a:lnTo>
                <a:close/>
              </a:path>
              <a:path w="467994" h="381000">
                <a:moveTo>
                  <a:pt x="369168" y="128397"/>
                </a:moveTo>
                <a:lnTo>
                  <a:pt x="351663" y="128397"/>
                </a:lnTo>
                <a:lnTo>
                  <a:pt x="395478" y="194437"/>
                </a:lnTo>
                <a:lnTo>
                  <a:pt x="395478" y="216280"/>
                </a:lnTo>
                <a:lnTo>
                  <a:pt x="410083" y="216280"/>
                </a:lnTo>
                <a:lnTo>
                  <a:pt x="410083" y="191515"/>
                </a:lnTo>
                <a:lnTo>
                  <a:pt x="409067" y="188595"/>
                </a:lnTo>
                <a:lnTo>
                  <a:pt x="407543" y="186182"/>
                </a:lnTo>
                <a:lnTo>
                  <a:pt x="369168" y="1283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3647" y="4611623"/>
            <a:ext cx="699770" cy="699770"/>
          </a:xfrm>
          <a:custGeom>
            <a:avLst/>
            <a:gdLst/>
            <a:ahLst/>
            <a:cxnLst/>
            <a:rect l="l" t="t" r="r" b="b"/>
            <a:pathLst>
              <a:path w="699769" h="699770">
                <a:moveTo>
                  <a:pt x="594614" y="0"/>
                </a:moveTo>
                <a:lnTo>
                  <a:pt x="104927" y="0"/>
                </a:lnTo>
                <a:lnTo>
                  <a:pt x="64084" y="8247"/>
                </a:lnTo>
                <a:lnTo>
                  <a:pt x="30732" y="30734"/>
                </a:lnTo>
                <a:lnTo>
                  <a:pt x="8245" y="64079"/>
                </a:lnTo>
                <a:lnTo>
                  <a:pt x="0" y="104901"/>
                </a:lnTo>
                <a:lnTo>
                  <a:pt x="0" y="594613"/>
                </a:lnTo>
                <a:lnTo>
                  <a:pt x="8245" y="635436"/>
                </a:lnTo>
                <a:lnTo>
                  <a:pt x="30732" y="668782"/>
                </a:lnTo>
                <a:lnTo>
                  <a:pt x="64084" y="691268"/>
                </a:lnTo>
                <a:lnTo>
                  <a:pt x="104927" y="699516"/>
                </a:lnTo>
                <a:lnTo>
                  <a:pt x="594614" y="699516"/>
                </a:lnTo>
                <a:lnTo>
                  <a:pt x="635436" y="691268"/>
                </a:lnTo>
                <a:lnTo>
                  <a:pt x="668782" y="668782"/>
                </a:lnTo>
                <a:lnTo>
                  <a:pt x="691268" y="635436"/>
                </a:lnTo>
                <a:lnTo>
                  <a:pt x="699516" y="594613"/>
                </a:lnTo>
                <a:lnTo>
                  <a:pt x="699516" y="104901"/>
                </a:lnTo>
                <a:lnTo>
                  <a:pt x="691268" y="64079"/>
                </a:lnTo>
                <a:lnTo>
                  <a:pt x="668782" y="30734"/>
                </a:lnTo>
                <a:lnTo>
                  <a:pt x="635436" y="8247"/>
                </a:lnTo>
                <a:lnTo>
                  <a:pt x="594614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53667" y="4712208"/>
            <a:ext cx="403860" cy="512445"/>
          </a:xfrm>
          <a:custGeom>
            <a:avLst/>
            <a:gdLst/>
            <a:ahLst/>
            <a:cxnLst/>
            <a:rect l="l" t="t" r="r" b="b"/>
            <a:pathLst>
              <a:path w="403859" h="512445">
                <a:moveTo>
                  <a:pt x="333120" y="192786"/>
                </a:moveTo>
                <a:lnTo>
                  <a:pt x="319785" y="192786"/>
                </a:lnTo>
                <a:lnTo>
                  <a:pt x="320166" y="199898"/>
                </a:lnTo>
                <a:lnTo>
                  <a:pt x="322579" y="205359"/>
                </a:lnTo>
                <a:lnTo>
                  <a:pt x="331850" y="213106"/>
                </a:lnTo>
                <a:lnTo>
                  <a:pt x="338200" y="215011"/>
                </a:lnTo>
                <a:lnTo>
                  <a:pt x="354965" y="215011"/>
                </a:lnTo>
                <a:lnTo>
                  <a:pt x="361441" y="213233"/>
                </a:lnTo>
                <a:lnTo>
                  <a:pt x="366268" y="209677"/>
                </a:lnTo>
                <a:lnTo>
                  <a:pt x="371220" y="205867"/>
                </a:lnTo>
                <a:lnTo>
                  <a:pt x="372243" y="203708"/>
                </a:lnTo>
                <a:lnTo>
                  <a:pt x="342391" y="203708"/>
                </a:lnTo>
                <a:lnTo>
                  <a:pt x="338963" y="202819"/>
                </a:lnTo>
                <a:lnTo>
                  <a:pt x="336803" y="200787"/>
                </a:lnTo>
                <a:lnTo>
                  <a:pt x="334263" y="199009"/>
                </a:lnTo>
                <a:lnTo>
                  <a:pt x="333120" y="196342"/>
                </a:lnTo>
                <a:lnTo>
                  <a:pt x="333120" y="192786"/>
                </a:lnTo>
                <a:close/>
              </a:path>
              <a:path w="403859" h="512445">
                <a:moveTo>
                  <a:pt x="353694" y="145923"/>
                </a:moveTo>
                <a:lnTo>
                  <a:pt x="338454" y="145923"/>
                </a:lnTo>
                <a:lnTo>
                  <a:pt x="332359" y="147701"/>
                </a:lnTo>
                <a:lnTo>
                  <a:pt x="327659" y="151384"/>
                </a:lnTo>
                <a:lnTo>
                  <a:pt x="323088" y="155321"/>
                </a:lnTo>
                <a:lnTo>
                  <a:pt x="320801" y="160274"/>
                </a:lnTo>
                <a:lnTo>
                  <a:pt x="320801" y="172339"/>
                </a:lnTo>
                <a:lnTo>
                  <a:pt x="322579" y="176403"/>
                </a:lnTo>
                <a:lnTo>
                  <a:pt x="326135" y="179070"/>
                </a:lnTo>
                <a:lnTo>
                  <a:pt x="329438" y="181864"/>
                </a:lnTo>
                <a:lnTo>
                  <a:pt x="336550" y="184277"/>
                </a:lnTo>
                <a:lnTo>
                  <a:pt x="352678" y="187960"/>
                </a:lnTo>
                <a:lnTo>
                  <a:pt x="356234" y="188976"/>
                </a:lnTo>
                <a:lnTo>
                  <a:pt x="358013" y="190246"/>
                </a:lnTo>
                <a:lnTo>
                  <a:pt x="359663" y="191516"/>
                </a:lnTo>
                <a:lnTo>
                  <a:pt x="360553" y="193294"/>
                </a:lnTo>
                <a:lnTo>
                  <a:pt x="360553" y="198120"/>
                </a:lnTo>
                <a:lnTo>
                  <a:pt x="359282" y="200152"/>
                </a:lnTo>
                <a:lnTo>
                  <a:pt x="356997" y="201549"/>
                </a:lnTo>
                <a:lnTo>
                  <a:pt x="354456" y="202946"/>
                </a:lnTo>
                <a:lnTo>
                  <a:pt x="351028" y="203708"/>
                </a:lnTo>
                <a:lnTo>
                  <a:pt x="372243" y="203708"/>
                </a:lnTo>
                <a:lnTo>
                  <a:pt x="373506" y="201041"/>
                </a:lnTo>
                <a:lnTo>
                  <a:pt x="373506" y="188722"/>
                </a:lnTo>
                <a:lnTo>
                  <a:pt x="372109" y="184277"/>
                </a:lnTo>
                <a:lnTo>
                  <a:pt x="368553" y="181610"/>
                </a:lnTo>
                <a:lnTo>
                  <a:pt x="365506" y="178689"/>
                </a:lnTo>
                <a:lnTo>
                  <a:pt x="359156" y="176276"/>
                </a:lnTo>
                <a:lnTo>
                  <a:pt x="349631" y="174244"/>
                </a:lnTo>
                <a:lnTo>
                  <a:pt x="343026" y="172720"/>
                </a:lnTo>
                <a:lnTo>
                  <a:pt x="338835" y="171450"/>
                </a:lnTo>
                <a:lnTo>
                  <a:pt x="336803" y="170434"/>
                </a:lnTo>
                <a:lnTo>
                  <a:pt x="334644" y="169291"/>
                </a:lnTo>
                <a:lnTo>
                  <a:pt x="333628" y="167894"/>
                </a:lnTo>
                <a:lnTo>
                  <a:pt x="333628" y="163195"/>
                </a:lnTo>
                <a:lnTo>
                  <a:pt x="334518" y="160909"/>
                </a:lnTo>
                <a:lnTo>
                  <a:pt x="336550" y="159512"/>
                </a:lnTo>
                <a:lnTo>
                  <a:pt x="338454" y="157861"/>
                </a:lnTo>
                <a:lnTo>
                  <a:pt x="341375" y="157226"/>
                </a:lnTo>
                <a:lnTo>
                  <a:pt x="369808" y="157226"/>
                </a:lnTo>
                <a:lnTo>
                  <a:pt x="369062" y="155575"/>
                </a:lnTo>
                <a:lnTo>
                  <a:pt x="359663" y="147701"/>
                </a:lnTo>
                <a:lnTo>
                  <a:pt x="353694" y="145923"/>
                </a:lnTo>
                <a:close/>
              </a:path>
              <a:path w="403859" h="512445">
                <a:moveTo>
                  <a:pt x="369808" y="157226"/>
                </a:moveTo>
                <a:lnTo>
                  <a:pt x="348615" y="157226"/>
                </a:lnTo>
                <a:lnTo>
                  <a:pt x="352044" y="158115"/>
                </a:lnTo>
                <a:lnTo>
                  <a:pt x="354584" y="159893"/>
                </a:lnTo>
                <a:lnTo>
                  <a:pt x="356997" y="161671"/>
                </a:lnTo>
                <a:lnTo>
                  <a:pt x="358394" y="164211"/>
                </a:lnTo>
                <a:lnTo>
                  <a:pt x="358647" y="167386"/>
                </a:lnTo>
                <a:lnTo>
                  <a:pt x="372109" y="167386"/>
                </a:lnTo>
                <a:lnTo>
                  <a:pt x="371475" y="160909"/>
                </a:lnTo>
                <a:lnTo>
                  <a:pt x="369808" y="157226"/>
                </a:lnTo>
                <a:close/>
              </a:path>
              <a:path w="403859" h="512445">
                <a:moveTo>
                  <a:pt x="296418" y="147701"/>
                </a:moveTo>
                <a:lnTo>
                  <a:pt x="257047" y="147701"/>
                </a:lnTo>
                <a:lnTo>
                  <a:pt x="257047" y="213233"/>
                </a:lnTo>
                <a:lnTo>
                  <a:pt x="270891" y="213233"/>
                </a:lnTo>
                <a:lnTo>
                  <a:pt x="270891" y="187325"/>
                </a:lnTo>
                <a:lnTo>
                  <a:pt x="307887" y="187325"/>
                </a:lnTo>
                <a:lnTo>
                  <a:pt x="306704" y="185039"/>
                </a:lnTo>
                <a:lnTo>
                  <a:pt x="302894" y="182753"/>
                </a:lnTo>
                <a:lnTo>
                  <a:pt x="302387" y="182372"/>
                </a:lnTo>
                <a:lnTo>
                  <a:pt x="301625" y="182245"/>
                </a:lnTo>
                <a:lnTo>
                  <a:pt x="300735" y="181610"/>
                </a:lnTo>
                <a:lnTo>
                  <a:pt x="302259" y="181102"/>
                </a:lnTo>
                <a:lnTo>
                  <a:pt x="303403" y="180340"/>
                </a:lnTo>
                <a:lnTo>
                  <a:pt x="304672" y="179705"/>
                </a:lnTo>
                <a:lnTo>
                  <a:pt x="308863" y="176784"/>
                </a:lnTo>
                <a:lnTo>
                  <a:pt x="309097" y="176276"/>
                </a:lnTo>
                <a:lnTo>
                  <a:pt x="270891" y="176276"/>
                </a:lnTo>
                <a:lnTo>
                  <a:pt x="270891" y="159004"/>
                </a:lnTo>
                <a:lnTo>
                  <a:pt x="310345" y="159004"/>
                </a:lnTo>
                <a:lnTo>
                  <a:pt x="308991" y="155956"/>
                </a:lnTo>
                <a:lnTo>
                  <a:pt x="305307" y="152527"/>
                </a:lnTo>
                <a:lnTo>
                  <a:pt x="301497" y="149352"/>
                </a:lnTo>
                <a:lnTo>
                  <a:pt x="296418" y="147701"/>
                </a:lnTo>
                <a:close/>
              </a:path>
              <a:path w="403859" h="512445">
                <a:moveTo>
                  <a:pt x="307887" y="187325"/>
                </a:moveTo>
                <a:lnTo>
                  <a:pt x="288544" y="187325"/>
                </a:lnTo>
                <a:lnTo>
                  <a:pt x="291210" y="187960"/>
                </a:lnTo>
                <a:lnTo>
                  <a:pt x="292862" y="189230"/>
                </a:lnTo>
                <a:lnTo>
                  <a:pt x="294640" y="190373"/>
                </a:lnTo>
                <a:lnTo>
                  <a:pt x="295401" y="192532"/>
                </a:lnTo>
                <a:lnTo>
                  <a:pt x="295401" y="195453"/>
                </a:lnTo>
                <a:lnTo>
                  <a:pt x="295528" y="201422"/>
                </a:lnTo>
                <a:lnTo>
                  <a:pt x="295564" y="204724"/>
                </a:lnTo>
                <a:lnTo>
                  <a:pt x="295656" y="206375"/>
                </a:lnTo>
                <a:lnTo>
                  <a:pt x="296163" y="208788"/>
                </a:lnTo>
                <a:lnTo>
                  <a:pt x="296418" y="210820"/>
                </a:lnTo>
                <a:lnTo>
                  <a:pt x="296672" y="212471"/>
                </a:lnTo>
                <a:lnTo>
                  <a:pt x="297053" y="213106"/>
                </a:lnTo>
                <a:lnTo>
                  <a:pt x="312038" y="213106"/>
                </a:lnTo>
                <a:lnTo>
                  <a:pt x="312038" y="211455"/>
                </a:lnTo>
                <a:lnTo>
                  <a:pt x="311022" y="210820"/>
                </a:lnTo>
                <a:lnTo>
                  <a:pt x="310134" y="210185"/>
                </a:lnTo>
                <a:lnTo>
                  <a:pt x="309879" y="209296"/>
                </a:lnTo>
                <a:lnTo>
                  <a:pt x="309372" y="208280"/>
                </a:lnTo>
                <a:lnTo>
                  <a:pt x="309197" y="206375"/>
                </a:lnTo>
                <a:lnTo>
                  <a:pt x="308991" y="204724"/>
                </a:lnTo>
                <a:lnTo>
                  <a:pt x="308880" y="195453"/>
                </a:lnTo>
                <a:lnTo>
                  <a:pt x="308791" y="192532"/>
                </a:lnTo>
                <a:lnTo>
                  <a:pt x="308609" y="188722"/>
                </a:lnTo>
                <a:lnTo>
                  <a:pt x="307887" y="187325"/>
                </a:lnTo>
                <a:close/>
              </a:path>
              <a:path w="403859" h="512445">
                <a:moveTo>
                  <a:pt x="310345" y="159004"/>
                </a:moveTo>
                <a:lnTo>
                  <a:pt x="290703" y="159004"/>
                </a:lnTo>
                <a:lnTo>
                  <a:pt x="293116" y="159766"/>
                </a:lnTo>
                <a:lnTo>
                  <a:pt x="294766" y="161163"/>
                </a:lnTo>
                <a:lnTo>
                  <a:pt x="296672" y="162560"/>
                </a:lnTo>
                <a:lnTo>
                  <a:pt x="297306" y="164719"/>
                </a:lnTo>
                <a:lnTo>
                  <a:pt x="297306" y="170434"/>
                </a:lnTo>
                <a:lnTo>
                  <a:pt x="296418" y="172720"/>
                </a:lnTo>
                <a:lnTo>
                  <a:pt x="292862" y="175514"/>
                </a:lnTo>
                <a:lnTo>
                  <a:pt x="290322" y="176276"/>
                </a:lnTo>
                <a:lnTo>
                  <a:pt x="309097" y="176276"/>
                </a:lnTo>
                <a:lnTo>
                  <a:pt x="311022" y="172085"/>
                </a:lnTo>
                <a:lnTo>
                  <a:pt x="311022" y="160528"/>
                </a:lnTo>
                <a:lnTo>
                  <a:pt x="310345" y="159004"/>
                </a:lnTo>
                <a:close/>
              </a:path>
              <a:path w="403859" h="512445">
                <a:moveTo>
                  <a:pt x="399034" y="273939"/>
                </a:moveTo>
                <a:lnTo>
                  <a:pt x="306323" y="273939"/>
                </a:lnTo>
                <a:lnTo>
                  <a:pt x="302387" y="276352"/>
                </a:lnTo>
                <a:lnTo>
                  <a:pt x="300735" y="280289"/>
                </a:lnTo>
                <a:lnTo>
                  <a:pt x="239522" y="420116"/>
                </a:lnTo>
                <a:lnTo>
                  <a:pt x="9778" y="420116"/>
                </a:lnTo>
                <a:lnTo>
                  <a:pt x="4940" y="425069"/>
                </a:lnTo>
                <a:lnTo>
                  <a:pt x="4940" y="436880"/>
                </a:lnTo>
                <a:lnTo>
                  <a:pt x="9778" y="441452"/>
                </a:lnTo>
                <a:lnTo>
                  <a:pt x="250825" y="441452"/>
                </a:lnTo>
                <a:lnTo>
                  <a:pt x="254762" y="439166"/>
                </a:lnTo>
                <a:lnTo>
                  <a:pt x="256412" y="435229"/>
                </a:lnTo>
                <a:lnTo>
                  <a:pt x="317626" y="295402"/>
                </a:lnTo>
                <a:lnTo>
                  <a:pt x="399034" y="295402"/>
                </a:lnTo>
                <a:lnTo>
                  <a:pt x="403859" y="290576"/>
                </a:lnTo>
                <a:lnTo>
                  <a:pt x="403859" y="278765"/>
                </a:lnTo>
                <a:lnTo>
                  <a:pt x="399034" y="273939"/>
                </a:lnTo>
                <a:close/>
              </a:path>
              <a:path w="403859" h="512445">
                <a:moveTo>
                  <a:pt x="221051" y="386969"/>
                </a:moveTo>
                <a:lnTo>
                  <a:pt x="110616" y="386969"/>
                </a:lnTo>
                <a:lnTo>
                  <a:pt x="123017" y="395349"/>
                </a:lnTo>
                <a:lnTo>
                  <a:pt x="136477" y="401526"/>
                </a:lnTo>
                <a:lnTo>
                  <a:pt x="150818" y="405346"/>
                </a:lnTo>
                <a:lnTo>
                  <a:pt x="165862" y="406654"/>
                </a:lnTo>
                <a:lnTo>
                  <a:pt x="183459" y="404937"/>
                </a:lnTo>
                <a:lnTo>
                  <a:pt x="200152" y="399875"/>
                </a:lnTo>
                <a:lnTo>
                  <a:pt x="215511" y="391598"/>
                </a:lnTo>
                <a:lnTo>
                  <a:pt x="221051" y="386969"/>
                </a:lnTo>
                <a:close/>
              </a:path>
              <a:path w="403859" h="512445">
                <a:moveTo>
                  <a:pt x="68249" y="84328"/>
                </a:moveTo>
                <a:lnTo>
                  <a:pt x="41721" y="89697"/>
                </a:lnTo>
                <a:lnTo>
                  <a:pt x="20023" y="104330"/>
                </a:lnTo>
                <a:lnTo>
                  <a:pt x="5375" y="126011"/>
                </a:lnTo>
                <a:lnTo>
                  <a:pt x="0" y="152527"/>
                </a:lnTo>
                <a:lnTo>
                  <a:pt x="0" y="333883"/>
                </a:lnTo>
                <a:lnTo>
                  <a:pt x="5375" y="360378"/>
                </a:lnTo>
                <a:lnTo>
                  <a:pt x="20023" y="382016"/>
                </a:lnTo>
                <a:lnTo>
                  <a:pt x="41721" y="396605"/>
                </a:lnTo>
                <a:lnTo>
                  <a:pt x="68249" y="401955"/>
                </a:lnTo>
                <a:lnTo>
                  <a:pt x="79757" y="400970"/>
                </a:lnTo>
                <a:lnTo>
                  <a:pt x="90762" y="398081"/>
                </a:lnTo>
                <a:lnTo>
                  <a:pt x="101102" y="393382"/>
                </a:lnTo>
                <a:lnTo>
                  <a:pt x="110616" y="386969"/>
                </a:lnTo>
                <a:lnTo>
                  <a:pt x="221051" y="386969"/>
                </a:lnTo>
                <a:lnTo>
                  <a:pt x="224338" y="384222"/>
                </a:lnTo>
                <a:lnTo>
                  <a:pt x="171846" y="384222"/>
                </a:lnTo>
                <a:lnTo>
                  <a:pt x="148591" y="382271"/>
                </a:lnTo>
                <a:lnTo>
                  <a:pt x="144657" y="380492"/>
                </a:lnTo>
                <a:lnTo>
                  <a:pt x="68249" y="380492"/>
                </a:lnTo>
                <a:lnTo>
                  <a:pt x="50103" y="376834"/>
                </a:lnTo>
                <a:lnTo>
                  <a:pt x="35293" y="366855"/>
                </a:lnTo>
                <a:lnTo>
                  <a:pt x="25312" y="352042"/>
                </a:lnTo>
                <a:lnTo>
                  <a:pt x="21653" y="333883"/>
                </a:lnTo>
                <a:lnTo>
                  <a:pt x="21653" y="250952"/>
                </a:lnTo>
                <a:lnTo>
                  <a:pt x="223312" y="250952"/>
                </a:lnTo>
                <a:lnTo>
                  <a:pt x="214635" y="243988"/>
                </a:lnTo>
                <a:lnTo>
                  <a:pt x="199469" y="235981"/>
                </a:lnTo>
                <a:lnTo>
                  <a:pt x="195201" y="234696"/>
                </a:lnTo>
                <a:lnTo>
                  <a:pt x="136397" y="234696"/>
                </a:lnTo>
                <a:lnTo>
                  <a:pt x="136397" y="229362"/>
                </a:lnTo>
                <a:lnTo>
                  <a:pt x="21653" y="229362"/>
                </a:lnTo>
                <a:lnTo>
                  <a:pt x="21653" y="152527"/>
                </a:lnTo>
                <a:lnTo>
                  <a:pt x="25312" y="134367"/>
                </a:lnTo>
                <a:lnTo>
                  <a:pt x="35293" y="119554"/>
                </a:lnTo>
                <a:lnTo>
                  <a:pt x="50103" y="109575"/>
                </a:lnTo>
                <a:lnTo>
                  <a:pt x="68249" y="105918"/>
                </a:lnTo>
                <a:lnTo>
                  <a:pt x="117531" y="105918"/>
                </a:lnTo>
                <a:lnTo>
                  <a:pt x="116463" y="104330"/>
                </a:lnTo>
                <a:lnTo>
                  <a:pt x="94805" y="89697"/>
                </a:lnTo>
                <a:lnTo>
                  <a:pt x="68249" y="84328"/>
                </a:lnTo>
                <a:close/>
              </a:path>
              <a:path w="403859" h="512445">
                <a:moveTo>
                  <a:pt x="244160" y="278511"/>
                </a:moveTo>
                <a:lnTo>
                  <a:pt x="219963" y="278511"/>
                </a:lnTo>
                <a:lnTo>
                  <a:pt x="230334" y="299797"/>
                </a:lnTo>
                <a:lnTo>
                  <a:pt x="232822" y="322786"/>
                </a:lnTo>
                <a:lnTo>
                  <a:pt x="227357" y="345322"/>
                </a:lnTo>
                <a:lnTo>
                  <a:pt x="213868" y="365252"/>
                </a:lnTo>
                <a:lnTo>
                  <a:pt x="194458" y="378529"/>
                </a:lnTo>
                <a:lnTo>
                  <a:pt x="171846" y="384222"/>
                </a:lnTo>
                <a:lnTo>
                  <a:pt x="224338" y="384222"/>
                </a:lnTo>
                <a:lnTo>
                  <a:pt x="229107" y="380238"/>
                </a:lnTo>
                <a:lnTo>
                  <a:pt x="248328" y="350775"/>
                </a:lnTo>
                <a:lnTo>
                  <a:pt x="254571" y="317325"/>
                </a:lnTo>
                <a:lnTo>
                  <a:pt x="247860" y="283993"/>
                </a:lnTo>
                <a:lnTo>
                  <a:pt x="244160" y="278511"/>
                </a:lnTo>
                <a:close/>
              </a:path>
              <a:path w="403859" h="512445">
                <a:moveTo>
                  <a:pt x="165862" y="250952"/>
                </a:moveTo>
                <a:lnTo>
                  <a:pt x="108648" y="250952"/>
                </a:lnTo>
                <a:lnTo>
                  <a:pt x="104520" y="254127"/>
                </a:lnTo>
                <a:lnTo>
                  <a:pt x="102704" y="255905"/>
                </a:lnTo>
                <a:lnTo>
                  <a:pt x="84720" y="282517"/>
                </a:lnTo>
                <a:lnTo>
                  <a:pt x="77600" y="312689"/>
                </a:lnTo>
                <a:lnTo>
                  <a:pt x="81237" y="343362"/>
                </a:lnTo>
                <a:lnTo>
                  <a:pt x="95529" y="371475"/>
                </a:lnTo>
                <a:lnTo>
                  <a:pt x="89339" y="375294"/>
                </a:lnTo>
                <a:lnTo>
                  <a:pt x="82684" y="378126"/>
                </a:lnTo>
                <a:lnTo>
                  <a:pt x="75632" y="379886"/>
                </a:lnTo>
                <a:lnTo>
                  <a:pt x="68249" y="380492"/>
                </a:lnTo>
                <a:lnTo>
                  <a:pt x="144657" y="380492"/>
                </a:lnTo>
                <a:lnTo>
                  <a:pt x="127253" y="372618"/>
                </a:lnTo>
                <a:lnTo>
                  <a:pt x="142142" y="357505"/>
                </a:lnTo>
                <a:lnTo>
                  <a:pt x="111848" y="357505"/>
                </a:lnTo>
                <a:lnTo>
                  <a:pt x="101480" y="336329"/>
                </a:lnTo>
                <a:lnTo>
                  <a:pt x="98999" y="313356"/>
                </a:lnTo>
                <a:lnTo>
                  <a:pt x="104476" y="290835"/>
                </a:lnTo>
                <a:lnTo>
                  <a:pt x="117982" y="271018"/>
                </a:lnTo>
                <a:lnTo>
                  <a:pt x="128268" y="262417"/>
                </a:lnTo>
                <a:lnTo>
                  <a:pt x="139874" y="256127"/>
                </a:lnTo>
                <a:lnTo>
                  <a:pt x="152505" y="252265"/>
                </a:lnTo>
                <a:lnTo>
                  <a:pt x="165862" y="250952"/>
                </a:lnTo>
                <a:close/>
              </a:path>
              <a:path w="403859" h="512445">
                <a:moveTo>
                  <a:pt x="223312" y="250952"/>
                </a:moveTo>
                <a:lnTo>
                  <a:pt x="165862" y="250952"/>
                </a:lnTo>
                <a:lnTo>
                  <a:pt x="176216" y="251825"/>
                </a:lnTo>
                <a:lnTo>
                  <a:pt x="186213" y="254222"/>
                </a:lnTo>
                <a:lnTo>
                  <a:pt x="195687" y="258095"/>
                </a:lnTo>
                <a:lnTo>
                  <a:pt x="204469" y="263398"/>
                </a:lnTo>
                <a:lnTo>
                  <a:pt x="111848" y="357505"/>
                </a:lnTo>
                <a:lnTo>
                  <a:pt x="142142" y="357505"/>
                </a:lnTo>
                <a:lnTo>
                  <a:pt x="219963" y="278511"/>
                </a:lnTo>
                <a:lnTo>
                  <a:pt x="244160" y="278511"/>
                </a:lnTo>
                <a:lnTo>
                  <a:pt x="228219" y="254889"/>
                </a:lnTo>
                <a:lnTo>
                  <a:pt x="223312" y="250952"/>
                </a:lnTo>
                <a:close/>
              </a:path>
              <a:path w="403859" h="512445">
                <a:moveTo>
                  <a:pt x="165862" y="229362"/>
                </a:moveTo>
                <a:lnTo>
                  <a:pt x="158293" y="229748"/>
                </a:lnTo>
                <a:lnTo>
                  <a:pt x="150844" y="230838"/>
                </a:lnTo>
                <a:lnTo>
                  <a:pt x="143537" y="232523"/>
                </a:lnTo>
                <a:lnTo>
                  <a:pt x="136397" y="234696"/>
                </a:lnTo>
                <a:lnTo>
                  <a:pt x="195201" y="234696"/>
                </a:lnTo>
                <a:lnTo>
                  <a:pt x="183088" y="231046"/>
                </a:lnTo>
                <a:lnTo>
                  <a:pt x="165862" y="229362"/>
                </a:lnTo>
                <a:close/>
              </a:path>
              <a:path w="403859" h="512445">
                <a:moveTo>
                  <a:pt x="117531" y="105918"/>
                </a:moveTo>
                <a:lnTo>
                  <a:pt x="68249" y="105918"/>
                </a:lnTo>
                <a:lnTo>
                  <a:pt x="86458" y="109575"/>
                </a:lnTo>
                <a:lnTo>
                  <a:pt x="101293" y="119554"/>
                </a:lnTo>
                <a:lnTo>
                  <a:pt x="111278" y="134367"/>
                </a:lnTo>
                <a:lnTo>
                  <a:pt x="114934" y="152527"/>
                </a:lnTo>
                <a:lnTo>
                  <a:pt x="114934" y="229362"/>
                </a:lnTo>
                <a:lnTo>
                  <a:pt x="136397" y="229362"/>
                </a:lnTo>
                <a:lnTo>
                  <a:pt x="136397" y="152527"/>
                </a:lnTo>
                <a:lnTo>
                  <a:pt x="131052" y="126011"/>
                </a:lnTo>
                <a:lnTo>
                  <a:pt x="117531" y="105918"/>
                </a:lnTo>
                <a:close/>
              </a:path>
              <a:path w="403859" h="512445">
                <a:moveTo>
                  <a:pt x="204469" y="147701"/>
                </a:moveTo>
                <a:lnTo>
                  <a:pt x="190753" y="147701"/>
                </a:lnTo>
                <a:lnTo>
                  <a:pt x="190753" y="213233"/>
                </a:lnTo>
                <a:lnTo>
                  <a:pt x="204469" y="213233"/>
                </a:lnTo>
                <a:lnTo>
                  <a:pt x="204469" y="183388"/>
                </a:lnTo>
                <a:lnTo>
                  <a:pt x="243712" y="183388"/>
                </a:lnTo>
                <a:lnTo>
                  <a:pt x="243712" y="172339"/>
                </a:lnTo>
                <a:lnTo>
                  <a:pt x="204469" y="172339"/>
                </a:lnTo>
                <a:lnTo>
                  <a:pt x="204469" y="147701"/>
                </a:lnTo>
                <a:close/>
              </a:path>
              <a:path w="403859" h="512445">
                <a:moveTo>
                  <a:pt x="243712" y="183388"/>
                </a:moveTo>
                <a:lnTo>
                  <a:pt x="230123" y="183388"/>
                </a:lnTo>
                <a:lnTo>
                  <a:pt x="230123" y="213233"/>
                </a:lnTo>
                <a:lnTo>
                  <a:pt x="243712" y="213233"/>
                </a:lnTo>
                <a:lnTo>
                  <a:pt x="243712" y="183388"/>
                </a:lnTo>
                <a:close/>
              </a:path>
              <a:path w="403859" h="512445">
                <a:moveTo>
                  <a:pt x="243712" y="147701"/>
                </a:moveTo>
                <a:lnTo>
                  <a:pt x="230123" y="147701"/>
                </a:lnTo>
                <a:lnTo>
                  <a:pt x="230123" y="172339"/>
                </a:lnTo>
                <a:lnTo>
                  <a:pt x="243712" y="172339"/>
                </a:lnTo>
                <a:lnTo>
                  <a:pt x="243712" y="147701"/>
                </a:lnTo>
                <a:close/>
              </a:path>
              <a:path w="403859" h="512445">
                <a:moveTo>
                  <a:pt x="264862" y="20955"/>
                </a:moveTo>
                <a:lnTo>
                  <a:pt x="232156" y="20955"/>
                </a:lnTo>
                <a:lnTo>
                  <a:pt x="236473" y="22606"/>
                </a:lnTo>
                <a:lnTo>
                  <a:pt x="239648" y="26162"/>
                </a:lnTo>
                <a:lnTo>
                  <a:pt x="242950" y="29464"/>
                </a:lnTo>
                <a:lnTo>
                  <a:pt x="244601" y="34163"/>
                </a:lnTo>
                <a:lnTo>
                  <a:pt x="244601" y="44831"/>
                </a:lnTo>
                <a:lnTo>
                  <a:pt x="224790" y="67691"/>
                </a:lnTo>
                <a:lnTo>
                  <a:pt x="213627" y="75936"/>
                </a:lnTo>
                <a:lnTo>
                  <a:pt x="184959" y="110934"/>
                </a:lnTo>
                <a:lnTo>
                  <a:pt x="182753" y="127254"/>
                </a:lnTo>
                <a:lnTo>
                  <a:pt x="269494" y="127254"/>
                </a:lnTo>
                <a:lnTo>
                  <a:pt x="269494" y="105156"/>
                </a:lnTo>
                <a:lnTo>
                  <a:pt x="213868" y="105156"/>
                </a:lnTo>
                <a:lnTo>
                  <a:pt x="217735" y="100451"/>
                </a:lnTo>
                <a:lnTo>
                  <a:pt x="222900" y="95646"/>
                </a:lnTo>
                <a:lnTo>
                  <a:pt x="229441" y="90568"/>
                </a:lnTo>
                <a:lnTo>
                  <a:pt x="246042" y="79375"/>
                </a:lnTo>
                <a:lnTo>
                  <a:pt x="253015" y="73977"/>
                </a:lnTo>
                <a:lnTo>
                  <a:pt x="258615" y="68786"/>
                </a:lnTo>
                <a:lnTo>
                  <a:pt x="262763" y="63881"/>
                </a:lnTo>
                <a:lnTo>
                  <a:pt x="267207" y="57658"/>
                </a:lnTo>
                <a:lnTo>
                  <a:pt x="269494" y="49530"/>
                </a:lnTo>
                <a:lnTo>
                  <a:pt x="269494" y="39751"/>
                </a:lnTo>
                <a:lnTo>
                  <a:pt x="268737" y="31464"/>
                </a:lnTo>
                <a:lnTo>
                  <a:pt x="266493" y="23939"/>
                </a:lnTo>
                <a:lnTo>
                  <a:pt x="264862" y="20955"/>
                </a:lnTo>
                <a:close/>
              </a:path>
              <a:path w="403859" h="512445">
                <a:moveTo>
                  <a:pt x="357250" y="99060"/>
                </a:moveTo>
                <a:lnTo>
                  <a:pt x="332613" y="99060"/>
                </a:lnTo>
                <a:lnTo>
                  <a:pt x="332613" y="127254"/>
                </a:lnTo>
                <a:lnTo>
                  <a:pt x="357250" y="127254"/>
                </a:lnTo>
                <a:lnTo>
                  <a:pt x="357250" y="99060"/>
                </a:lnTo>
                <a:close/>
              </a:path>
              <a:path w="403859" h="512445">
                <a:moveTo>
                  <a:pt x="357250" y="0"/>
                </a:moveTo>
                <a:lnTo>
                  <a:pt x="329310" y="0"/>
                </a:lnTo>
                <a:lnTo>
                  <a:pt x="282447" y="77597"/>
                </a:lnTo>
                <a:lnTo>
                  <a:pt x="282447" y="99060"/>
                </a:lnTo>
                <a:lnTo>
                  <a:pt x="371475" y="99060"/>
                </a:lnTo>
                <a:lnTo>
                  <a:pt x="371475" y="79375"/>
                </a:lnTo>
                <a:lnTo>
                  <a:pt x="300735" y="79375"/>
                </a:lnTo>
                <a:lnTo>
                  <a:pt x="301625" y="77597"/>
                </a:lnTo>
                <a:lnTo>
                  <a:pt x="332613" y="26289"/>
                </a:lnTo>
                <a:lnTo>
                  <a:pt x="357250" y="26289"/>
                </a:lnTo>
                <a:lnTo>
                  <a:pt x="357250" y="0"/>
                </a:lnTo>
                <a:close/>
              </a:path>
              <a:path w="403859" h="512445">
                <a:moveTo>
                  <a:pt x="357250" y="26289"/>
                </a:moveTo>
                <a:lnTo>
                  <a:pt x="332613" y="26289"/>
                </a:lnTo>
                <a:lnTo>
                  <a:pt x="332613" y="79375"/>
                </a:lnTo>
                <a:lnTo>
                  <a:pt x="357250" y="79375"/>
                </a:lnTo>
                <a:lnTo>
                  <a:pt x="357250" y="26289"/>
                </a:lnTo>
                <a:close/>
              </a:path>
              <a:path w="403859" h="512445">
                <a:moveTo>
                  <a:pt x="226948" y="0"/>
                </a:moveTo>
                <a:lnTo>
                  <a:pt x="190351" y="18809"/>
                </a:lnTo>
                <a:lnTo>
                  <a:pt x="184403" y="44831"/>
                </a:lnTo>
                <a:lnTo>
                  <a:pt x="208787" y="44831"/>
                </a:lnTo>
                <a:lnTo>
                  <a:pt x="208660" y="37719"/>
                </a:lnTo>
                <a:lnTo>
                  <a:pt x="210057" y="31877"/>
                </a:lnTo>
                <a:lnTo>
                  <a:pt x="213487" y="27432"/>
                </a:lnTo>
                <a:lnTo>
                  <a:pt x="216534" y="23114"/>
                </a:lnTo>
                <a:lnTo>
                  <a:pt x="221106" y="20955"/>
                </a:lnTo>
                <a:lnTo>
                  <a:pt x="264862" y="20955"/>
                </a:lnTo>
                <a:lnTo>
                  <a:pt x="262796" y="17176"/>
                </a:lnTo>
                <a:lnTo>
                  <a:pt x="257682" y="11176"/>
                </a:lnTo>
                <a:lnTo>
                  <a:pt x="251202" y="6322"/>
                </a:lnTo>
                <a:lnTo>
                  <a:pt x="243935" y="2825"/>
                </a:lnTo>
                <a:lnTo>
                  <a:pt x="235858" y="710"/>
                </a:lnTo>
                <a:lnTo>
                  <a:pt x="226948" y="0"/>
                </a:lnTo>
                <a:close/>
              </a:path>
              <a:path w="403859" h="512445">
                <a:moveTo>
                  <a:pt x="175768" y="450342"/>
                </a:moveTo>
                <a:lnTo>
                  <a:pt x="163766" y="452753"/>
                </a:lnTo>
                <a:lnTo>
                  <a:pt x="153955" y="459343"/>
                </a:lnTo>
                <a:lnTo>
                  <a:pt x="147335" y="469147"/>
                </a:lnTo>
                <a:lnTo>
                  <a:pt x="144906" y="481203"/>
                </a:lnTo>
                <a:lnTo>
                  <a:pt x="147335" y="493097"/>
                </a:lnTo>
                <a:lnTo>
                  <a:pt x="153955" y="502920"/>
                </a:lnTo>
                <a:lnTo>
                  <a:pt x="163766" y="509599"/>
                </a:lnTo>
                <a:lnTo>
                  <a:pt x="175768" y="512064"/>
                </a:lnTo>
                <a:lnTo>
                  <a:pt x="187749" y="509599"/>
                </a:lnTo>
                <a:lnTo>
                  <a:pt x="197516" y="502920"/>
                </a:lnTo>
                <a:lnTo>
                  <a:pt x="204092" y="493097"/>
                </a:lnTo>
                <a:lnTo>
                  <a:pt x="206501" y="481203"/>
                </a:lnTo>
                <a:lnTo>
                  <a:pt x="204092" y="469147"/>
                </a:lnTo>
                <a:lnTo>
                  <a:pt x="197516" y="459343"/>
                </a:lnTo>
                <a:lnTo>
                  <a:pt x="187749" y="452753"/>
                </a:lnTo>
                <a:lnTo>
                  <a:pt x="175768" y="450342"/>
                </a:lnTo>
                <a:close/>
              </a:path>
              <a:path w="403859" h="512445">
                <a:moveTo>
                  <a:pt x="66205" y="450342"/>
                </a:moveTo>
                <a:lnTo>
                  <a:pt x="54136" y="452753"/>
                </a:lnTo>
                <a:lnTo>
                  <a:pt x="44278" y="459343"/>
                </a:lnTo>
                <a:lnTo>
                  <a:pt x="37630" y="469147"/>
                </a:lnTo>
                <a:lnTo>
                  <a:pt x="35191" y="481203"/>
                </a:lnTo>
                <a:lnTo>
                  <a:pt x="37630" y="493097"/>
                </a:lnTo>
                <a:lnTo>
                  <a:pt x="44278" y="502920"/>
                </a:lnTo>
                <a:lnTo>
                  <a:pt x="54136" y="509599"/>
                </a:lnTo>
                <a:lnTo>
                  <a:pt x="66205" y="512064"/>
                </a:lnTo>
                <a:lnTo>
                  <a:pt x="78132" y="509599"/>
                </a:lnTo>
                <a:lnTo>
                  <a:pt x="87841" y="502920"/>
                </a:lnTo>
                <a:lnTo>
                  <a:pt x="94371" y="493097"/>
                </a:lnTo>
                <a:lnTo>
                  <a:pt x="96761" y="481203"/>
                </a:lnTo>
                <a:lnTo>
                  <a:pt x="94371" y="469147"/>
                </a:lnTo>
                <a:lnTo>
                  <a:pt x="87841" y="459343"/>
                </a:lnTo>
                <a:lnTo>
                  <a:pt x="78132" y="452753"/>
                </a:lnTo>
                <a:lnTo>
                  <a:pt x="66205" y="450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3647" y="3653028"/>
            <a:ext cx="699770" cy="698500"/>
          </a:xfrm>
          <a:custGeom>
            <a:avLst/>
            <a:gdLst/>
            <a:ahLst/>
            <a:cxnLst/>
            <a:rect l="l" t="t" r="r" b="b"/>
            <a:pathLst>
              <a:path w="699769" h="698500">
                <a:moveTo>
                  <a:pt x="594868" y="0"/>
                </a:moveTo>
                <a:lnTo>
                  <a:pt x="104698" y="0"/>
                </a:lnTo>
                <a:lnTo>
                  <a:pt x="63945" y="8225"/>
                </a:lnTo>
                <a:lnTo>
                  <a:pt x="30665" y="30654"/>
                </a:lnTo>
                <a:lnTo>
                  <a:pt x="8227" y="63918"/>
                </a:lnTo>
                <a:lnTo>
                  <a:pt x="0" y="104648"/>
                </a:lnTo>
                <a:lnTo>
                  <a:pt x="0" y="593344"/>
                </a:lnTo>
                <a:lnTo>
                  <a:pt x="8227" y="634073"/>
                </a:lnTo>
                <a:lnTo>
                  <a:pt x="30665" y="667337"/>
                </a:lnTo>
                <a:lnTo>
                  <a:pt x="63945" y="689766"/>
                </a:lnTo>
                <a:lnTo>
                  <a:pt x="104698" y="697992"/>
                </a:lnTo>
                <a:lnTo>
                  <a:pt x="594868" y="697992"/>
                </a:lnTo>
                <a:lnTo>
                  <a:pt x="635597" y="689766"/>
                </a:lnTo>
                <a:lnTo>
                  <a:pt x="668861" y="667337"/>
                </a:lnTo>
                <a:lnTo>
                  <a:pt x="691290" y="634073"/>
                </a:lnTo>
                <a:lnTo>
                  <a:pt x="699516" y="593344"/>
                </a:lnTo>
                <a:lnTo>
                  <a:pt x="699516" y="104648"/>
                </a:lnTo>
                <a:lnTo>
                  <a:pt x="691290" y="63918"/>
                </a:lnTo>
                <a:lnTo>
                  <a:pt x="668861" y="30654"/>
                </a:lnTo>
                <a:lnTo>
                  <a:pt x="635597" y="8225"/>
                </a:lnTo>
                <a:lnTo>
                  <a:pt x="5948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04315" y="3791711"/>
            <a:ext cx="501650" cy="393700"/>
          </a:xfrm>
          <a:custGeom>
            <a:avLst/>
            <a:gdLst/>
            <a:ahLst/>
            <a:cxnLst/>
            <a:rect l="l" t="t" r="r" b="b"/>
            <a:pathLst>
              <a:path w="501650" h="393700">
                <a:moveTo>
                  <a:pt x="34048" y="340106"/>
                </a:moveTo>
                <a:lnTo>
                  <a:pt x="27127" y="340106"/>
                </a:lnTo>
                <a:lnTo>
                  <a:pt x="21602" y="345694"/>
                </a:lnTo>
                <a:lnTo>
                  <a:pt x="21602" y="359537"/>
                </a:lnTo>
                <a:lnTo>
                  <a:pt x="27127" y="365125"/>
                </a:lnTo>
                <a:lnTo>
                  <a:pt x="34048" y="365125"/>
                </a:lnTo>
                <a:lnTo>
                  <a:pt x="48325" y="366527"/>
                </a:lnTo>
                <a:lnTo>
                  <a:pt x="59593" y="370157"/>
                </a:lnTo>
                <a:lnTo>
                  <a:pt x="68686" y="375144"/>
                </a:lnTo>
                <a:lnTo>
                  <a:pt x="83170" y="385423"/>
                </a:lnTo>
                <a:lnTo>
                  <a:pt x="90368" y="389429"/>
                </a:lnTo>
                <a:lnTo>
                  <a:pt x="98949" y="392174"/>
                </a:lnTo>
                <a:lnTo>
                  <a:pt x="109829" y="393192"/>
                </a:lnTo>
                <a:lnTo>
                  <a:pt x="120711" y="392174"/>
                </a:lnTo>
                <a:lnTo>
                  <a:pt x="129286" y="389429"/>
                </a:lnTo>
                <a:lnTo>
                  <a:pt x="136479" y="385423"/>
                </a:lnTo>
                <a:lnTo>
                  <a:pt x="150972" y="375144"/>
                </a:lnTo>
                <a:lnTo>
                  <a:pt x="160067" y="370157"/>
                </a:lnTo>
                <a:lnTo>
                  <a:pt x="166230" y="368173"/>
                </a:lnTo>
                <a:lnTo>
                  <a:pt x="101638" y="368173"/>
                </a:lnTo>
                <a:lnTo>
                  <a:pt x="91338" y="360552"/>
                </a:lnTo>
                <a:lnTo>
                  <a:pt x="81931" y="353875"/>
                </a:lnTo>
                <a:lnTo>
                  <a:pt x="69708" y="347233"/>
                </a:lnTo>
                <a:lnTo>
                  <a:pt x="53978" y="342139"/>
                </a:lnTo>
                <a:lnTo>
                  <a:pt x="34048" y="340106"/>
                </a:lnTo>
                <a:close/>
              </a:path>
              <a:path w="501650" h="393700">
                <a:moveTo>
                  <a:pt x="249161" y="365125"/>
                </a:moveTo>
                <a:lnTo>
                  <a:pt x="185623" y="365125"/>
                </a:lnTo>
                <a:lnTo>
                  <a:pt x="199912" y="366527"/>
                </a:lnTo>
                <a:lnTo>
                  <a:pt x="211166" y="370157"/>
                </a:lnTo>
                <a:lnTo>
                  <a:pt x="220252" y="375144"/>
                </a:lnTo>
                <a:lnTo>
                  <a:pt x="228041" y="380619"/>
                </a:lnTo>
                <a:lnTo>
                  <a:pt x="234742" y="385423"/>
                </a:lnTo>
                <a:lnTo>
                  <a:pt x="241931" y="389429"/>
                </a:lnTo>
                <a:lnTo>
                  <a:pt x="250526" y="392174"/>
                </a:lnTo>
                <a:lnTo>
                  <a:pt x="261442" y="393192"/>
                </a:lnTo>
                <a:lnTo>
                  <a:pt x="272286" y="392174"/>
                </a:lnTo>
                <a:lnTo>
                  <a:pt x="280857" y="389429"/>
                </a:lnTo>
                <a:lnTo>
                  <a:pt x="288070" y="385423"/>
                </a:lnTo>
                <a:lnTo>
                  <a:pt x="302556" y="375144"/>
                </a:lnTo>
                <a:lnTo>
                  <a:pt x="311591" y="370157"/>
                </a:lnTo>
                <a:lnTo>
                  <a:pt x="317715" y="368173"/>
                </a:lnTo>
                <a:lnTo>
                  <a:pt x="253187" y="368173"/>
                </a:lnTo>
                <a:lnTo>
                  <a:pt x="250901" y="366394"/>
                </a:lnTo>
                <a:lnTo>
                  <a:pt x="249161" y="365125"/>
                </a:lnTo>
                <a:close/>
              </a:path>
              <a:path w="501650" h="393700">
                <a:moveTo>
                  <a:pt x="400545" y="365125"/>
                </a:moveTo>
                <a:lnTo>
                  <a:pt x="337007" y="365125"/>
                </a:lnTo>
                <a:lnTo>
                  <a:pt x="351314" y="366527"/>
                </a:lnTo>
                <a:lnTo>
                  <a:pt x="362597" y="370157"/>
                </a:lnTo>
                <a:lnTo>
                  <a:pt x="371690" y="375144"/>
                </a:lnTo>
                <a:lnTo>
                  <a:pt x="386180" y="385423"/>
                </a:lnTo>
                <a:lnTo>
                  <a:pt x="393363" y="389429"/>
                </a:lnTo>
                <a:lnTo>
                  <a:pt x="401928" y="392174"/>
                </a:lnTo>
                <a:lnTo>
                  <a:pt x="412826" y="393192"/>
                </a:lnTo>
                <a:lnTo>
                  <a:pt x="419684" y="393192"/>
                </a:lnTo>
                <a:lnTo>
                  <a:pt x="425399" y="387476"/>
                </a:lnTo>
                <a:lnTo>
                  <a:pt x="425399" y="373633"/>
                </a:lnTo>
                <a:lnTo>
                  <a:pt x="419684" y="368173"/>
                </a:lnTo>
                <a:lnTo>
                  <a:pt x="404571" y="368173"/>
                </a:lnTo>
                <a:lnTo>
                  <a:pt x="402285" y="366394"/>
                </a:lnTo>
                <a:lnTo>
                  <a:pt x="400545" y="365125"/>
                </a:lnTo>
                <a:close/>
              </a:path>
              <a:path w="501650" h="393700">
                <a:moveTo>
                  <a:pt x="185623" y="340106"/>
                </a:moveTo>
                <a:lnTo>
                  <a:pt x="137735" y="353875"/>
                </a:lnTo>
                <a:lnTo>
                  <a:pt x="118021" y="368173"/>
                </a:lnTo>
                <a:lnTo>
                  <a:pt x="166230" y="368173"/>
                </a:lnTo>
                <a:lnTo>
                  <a:pt x="171339" y="366527"/>
                </a:lnTo>
                <a:lnTo>
                  <a:pt x="185623" y="365125"/>
                </a:lnTo>
                <a:lnTo>
                  <a:pt x="249161" y="365125"/>
                </a:lnTo>
                <a:lnTo>
                  <a:pt x="242900" y="360552"/>
                </a:lnTo>
                <a:lnTo>
                  <a:pt x="233522" y="353875"/>
                </a:lnTo>
                <a:lnTo>
                  <a:pt x="221310" y="347233"/>
                </a:lnTo>
                <a:lnTo>
                  <a:pt x="205574" y="342139"/>
                </a:lnTo>
                <a:lnTo>
                  <a:pt x="185623" y="340106"/>
                </a:lnTo>
                <a:close/>
              </a:path>
              <a:path w="501650" h="393700">
                <a:moveTo>
                  <a:pt x="337007" y="340106"/>
                </a:moveTo>
                <a:lnTo>
                  <a:pt x="289286" y="353875"/>
                </a:lnTo>
                <a:lnTo>
                  <a:pt x="269570" y="368173"/>
                </a:lnTo>
                <a:lnTo>
                  <a:pt x="317715" y="368173"/>
                </a:lnTo>
                <a:lnTo>
                  <a:pt x="322793" y="366527"/>
                </a:lnTo>
                <a:lnTo>
                  <a:pt x="337007" y="365125"/>
                </a:lnTo>
                <a:lnTo>
                  <a:pt x="400545" y="365125"/>
                </a:lnTo>
                <a:lnTo>
                  <a:pt x="394284" y="360552"/>
                </a:lnTo>
                <a:lnTo>
                  <a:pt x="384906" y="353875"/>
                </a:lnTo>
                <a:lnTo>
                  <a:pt x="372694" y="347233"/>
                </a:lnTo>
                <a:lnTo>
                  <a:pt x="356958" y="342139"/>
                </a:lnTo>
                <a:lnTo>
                  <a:pt x="337007" y="340106"/>
                </a:lnTo>
                <a:close/>
              </a:path>
              <a:path w="501650" h="393700">
                <a:moveTo>
                  <a:pt x="492582" y="126492"/>
                </a:moveTo>
                <a:lnTo>
                  <a:pt x="9194" y="126492"/>
                </a:lnTo>
                <a:lnTo>
                  <a:pt x="5638" y="128396"/>
                </a:lnTo>
                <a:lnTo>
                  <a:pt x="889" y="134493"/>
                </a:lnTo>
                <a:lnTo>
                  <a:pt x="0" y="138430"/>
                </a:lnTo>
                <a:lnTo>
                  <a:pt x="44462" y="310261"/>
                </a:lnTo>
                <a:lnTo>
                  <a:pt x="47688" y="313563"/>
                </a:lnTo>
                <a:lnTo>
                  <a:pt x="51892" y="314832"/>
                </a:lnTo>
                <a:lnTo>
                  <a:pt x="58863" y="317462"/>
                </a:lnTo>
                <a:lnTo>
                  <a:pt x="64920" y="320627"/>
                </a:lnTo>
                <a:lnTo>
                  <a:pt x="70271" y="324102"/>
                </a:lnTo>
                <a:lnTo>
                  <a:pt x="75120" y="327660"/>
                </a:lnTo>
                <a:lnTo>
                  <a:pt x="81863" y="332464"/>
                </a:lnTo>
                <a:lnTo>
                  <a:pt x="89065" y="336470"/>
                </a:lnTo>
                <a:lnTo>
                  <a:pt x="97648" y="339215"/>
                </a:lnTo>
                <a:lnTo>
                  <a:pt x="108534" y="340232"/>
                </a:lnTo>
                <a:lnTo>
                  <a:pt x="119410" y="339215"/>
                </a:lnTo>
                <a:lnTo>
                  <a:pt x="127985" y="336470"/>
                </a:lnTo>
                <a:lnTo>
                  <a:pt x="135182" y="332464"/>
                </a:lnTo>
                <a:lnTo>
                  <a:pt x="149673" y="322165"/>
                </a:lnTo>
                <a:lnTo>
                  <a:pt x="158765" y="317134"/>
                </a:lnTo>
                <a:lnTo>
                  <a:pt x="164663" y="315213"/>
                </a:lnTo>
                <a:lnTo>
                  <a:pt x="100317" y="315213"/>
                </a:lnTo>
                <a:lnTo>
                  <a:pt x="97929" y="313308"/>
                </a:lnTo>
                <a:lnTo>
                  <a:pt x="65951" y="293243"/>
                </a:lnTo>
                <a:lnTo>
                  <a:pt x="29286" y="151511"/>
                </a:lnTo>
                <a:lnTo>
                  <a:pt x="494440" y="151511"/>
                </a:lnTo>
                <a:lnTo>
                  <a:pt x="498170" y="146304"/>
                </a:lnTo>
                <a:lnTo>
                  <a:pt x="500837" y="142494"/>
                </a:lnTo>
                <a:lnTo>
                  <a:pt x="501218" y="137540"/>
                </a:lnTo>
                <a:lnTo>
                  <a:pt x="499059" y="133350"/>
                </a:lnTo>
                <a:lnTo>
                  <a:pt x="496900" y="129286"/>
                </a:lnTo>
                <a:lnTo>
                  <a:pt x="492582" y="126492"/>
                </a:lnTo>
                <a:close/>
              </a:path>
              <a:path w="501650" h="393700">
                <a:moveTo>
                  <a:pt x="247665" y="312038"/>
                </a:moveTo>
                <a:lnTo>
                  <a:pt x="184353" y="312038"/>
                </a:lnTo>
                <a:lnTo>
                  <a:pt x="198567" y="313461"/>
                </a:lnTo>
                <a:lnTo>
                  <a:pt x="209769" y="317134"/>
                </a:lnTo>
                <a:lnTo>
                  <a:pt x="218803" y="322165"/>
                </a:lnTo>
                <a:lnTo>
                  <a:pt x="233272" y="332464"/>
                </a:lnTo>
                <a:lnTo>
                  <a:pt x="240455" y="336470"/>
                </a:lnTo>
                <a:lnTo>
                  <a:pt x="249020" y="339215"/>
                </a:lnTo>
                <a:lnTo>
                  <a:pt x="259918" y="340232"/>
                </a:lnTo>
                <a:lnTo>
                  <a:pt x="270854" y="339215"/>
                </a:lnTo>
                <a:lnTo>
                  <a:pt x="279492" y="336470"/>
                </a:lnTo>
                <a:lnTo>
                  <a:pt x="286725" y="332464"/>
                </a:lnTo>
                <a:lnTo>
                  <a:pt x="301215" y="322165"/>
                </a:lnTo>
                <a:lnTo>
                  <a:pt x="310257" y="317134"/>
                </a:lnTo>
                <a:lnTo>
                  <a:pt x="316120" y="315213"/>
                </a:lnTo>
                <a:lnTo>
                  <a:pt x="251790" y="315213"/>
                </a:lnTo>
                <a:lnTo>
                  <a:pt x="249377" y="313308"/>
                </a:lnTo>
                <a:lnTo>
                  <a:pt x="247665" y="312038"/>
                </a:lnTo>
                <a:close/>
              </a:path>
              <a:path w="501650" h="393700">
                <a:moveTo>
                  <a:pt x="379456" y="312038"/>
                </a:moveTo>
                <a:lnTo>
                  <a:pt x="335737" y="312038"/>
                </a:lnTo>
                <a:lnTo>
                  <a:pt x="343031" y="312416"/>
                </a:lnTo>
                <a:lnTo>
                  <a:pt x="349897" y="313531"/>
                </a:lnTo>
                <a:lnTo>
                  <a:pt x="356382" y="315360"/>
                </a:lnTo>
                <a:lnTo>
                  <a:pt x="362534" y="317881"/>
                </a:lnTo>
                <a:lnTo>
                  <a:pt x="367995" y="320420"/>
                </a:lnTo>
                <a:lnTo>
                  <a:pt x="374726" y="318643"/>
                </a:lnTo>
                <a:lnTo>
                  <a:pt x="379456" y="312038"/>
                </a:lnTo>
                <a:close/>
              </a:path>
              <a:path w="501650" h="393700">
                <a:moveTo>
                  <a:pt x="184353" y="287146"/>
                </a:moveTo>
                <a:lnTo>
                  <a:pt x="136440" y="300863"/>
                </a:lnTo>
                <a:lnTo>
                  <a:pt x="116700" y="315213"/>
                </a:lnTo>
                <a:lnTo>
                  <a:pt x="164663" y="315213"/>
                </a:lnTo>
                <a:lnTo>
                  <a:pt x="170043" y="313461"/>
                </a:lnTo>
                <a:lnTo>
                  <a:pt x="184353" y="312038"/>
                </a:lnTo>
                <a:lnTo>
                  <a:pt x="247665" y="312038"/>
                </a:lnTo>
                <a:lnTo>
                  <a:pt x="241503" y="307467"/>
                </a:lnTo>
                <a:lnTo>
                  <a:pt x="232073" y="300863"/>
                </a:lnTo>
                <a:lnTo>
                  <a:pt x="219881" y="294258"/>
                </a:lnTo>
                <a:lnTo>
                  <a:pt x="204212" y="289178"/>
                </a:lnTo>
                <a:lnTo>
                  <a:pt x="184353" y="287146"/>
                </a:lnTo>
                <a:close/>
              </a:path>
              <a:path w="501650" h="393700">
                <a:moveTo>
                  <a:pt x="335737" y="287146"/>
                </a:moveTo>
                <a:lnTo>
                  <a:pt x="287838" y="300863"/>
                </a:lnTo>
                <a:lnTo>
                  <a:pt x="268173" y="315213"/>
                </a:lnTo>
                <a:lnTo>
                  <a:pt x="316120" y="315213"/>
                </a:lnTo>
                <a:lnTo>
                  <a:pt x="321467" y="313461"/>
                </a:lnTo>
                <a:lnTo>
                  <a:pt x="335737" y="312038"/>
                </a:lnTo>
                <a:lnTo>
                  <a:pt x="379456" y="312038"/>
                </a:lnTo>
                <a:lnTo>
                  <a:pt x="394284" y="291338"/>
                </a:lnTo>
                <a:lnTo>
                  <a:pt x="363550" y="291338"/>
                </a:lnTo>
                <a:lnTo>
                  <a:pt x="356954" y="289504"/>
                </a:lnTo>
                <a:lnTo>
                  <a:pt x="350119" y="288194"/>
                </a:lnTo>
                <a:lnTo>
                  <a:pt x="343047" y="287408"/>
                </a:lnTo>
                <a:lnTo>
                  <a:pt x="335737" y="287146"/>
                </a:lnTo>
                <a:close/>
              </a:path>
              <a:path w="501650" h="393700">
                <a:moveTo>
                  <a:pt x="494440" y="151511"/>
                </a:moveTo>
                <a:lnTo>
                  <a:pt x="463499" y="151511"/>
                </a:lnTo>
                <a:lnTo>
                  <a:pt x="363550" y="291338"/>
                </a:lnTo>
                <a:lnTo>
                  <a:pt x="394284" y="291338"/>
                </a:lnTo>
                <a:lnTo>
                  <a:pt x="494440" y="151511"/>
                </a:lnTo>
                <a:close/>
              </a:path>
              <a:path w="501650" h="393700">
                <a:moveTo>
                  <a:pt x="362026" y="54101"/>
                </a:moveTo>
                <a:lnTo>
                  <a:pt x="38265" y="54101"/>
                </a:lnTo>
                <a:lnTo>
                  <a:pt x="32727" y="59689"/>
                </a:lnTo>
                <a:lnTo>
                  <a:pt x="32727" y="126492"/>
                </a:lnTo>
                <a:lnTo>
                  <a:pt x="57785" y="126492"/>
                </a:lnTo>
                <a:lnTo>
                  <a:pt x="57785" y="79120"/>
                </a:lnTo>
                <a:lnTo>
                  <a:pt x="374876" y="79120"/>
                </a:lnTo>
                <a:lnTo>
                  <a:pt x="366852" y="57404"/>
                </a:lnTo>
                <a:lnTo>
                  <a:pt x="362026" y="54101"/>
                </a:lnTo>
                <a:close/>
              </a:path>
              <a:path w="501650" h="393700">
                <a:moveTo>
                  <a:pt x="374876" y="79120"/>
                </a:moveTo>
                <a:lnTo>
                  <a:pt x="348183" y="79120"/>
                </a:lnTo>
                <a:lnTo>
                  <a:pt x="365709" y="126492"/>
                </a:lnTo>
                <a:lnTo>
                  <a:pt x="392379" y="126492"/>
                </a:lnTo>
                <a:lnTo>
                  <a:pt x="374876" y="79120"/>
                </a:lnTo>
                <a:close/>
              </a:path>
              <a:path w="501650" h="393700">
                <a:moveTo>
                  <a:pt x="172923" y="0"/>
                </a:moveTo>
                <a:lnTo>
                  <a:pt x="102400" y="0"/>
                </a:lnTo>
                <a:lnTo>
                  <a:pt x="96901" y="5714"/>
                </a:lnTo>
                <a:lnTo>
                  <a:pt x="96901" y="54101"/>
                </a:lnTo>
                <a:lnTo>
                  <a:pt x="121945" y="54101"/>
                </a:lnTo>
                <a:lnTo>
                  <a:pt x="121945" y="25018"/>
                </a:lnTo>
                <a:lnTo>
                  <a:pt x="184705" y="25018"/>
                </a:lnTo>
                <a:lnTo>
                  <a:pt x="177749" y="3556"/>
                </a:lnTo>
                <a:lnTo>
                  <a:pt x="172923" y="0"/>
                </a:lnTo>
                <a:close/>
              </a:path>
              <a:path w="501650" h="393700">
                <a:moveTo>
                  <a:pt x="184705" y="25018"/>
                </a:moveTo>
                <a:lnTo>
                  <a:pt x="158445" y="25018"/>
                </a:lnTo>
                <a:lnTo>
                  <a:pt x="167970" y="54101"/>
                </a:lnTo>
                <a:lnTo>
                  <a:pt x="194132" y="54101"/>
                </a:lnTo>
                <a:lnTo>
                  <a:pt x="184705" y="250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3647" y="5570220"/>
            <a:ext cx="699770" cy="699770"/>
          </a:xfrm>
          <a:custGeom>
            <a:avLst/>
            <a:gdLst/>
            <a:ahLst/>
            <a:cxnLst/>
            <a:rect l="l" t="t" r="r" b="b"/>
            <a:pathLst>
              <a:path w="699769" h="699770">
                <a:moveTo>
                  <a:pt x="594614" y="0"/>
                </a:moveTo>
                <a:lnTo>
                  <a:pt x="104927" y="0"/>
                </a:lnTo>
                <a:lnTo>
                  <a:pt x="64084" y="8245"/>
                </a:lnTo>
                <a:lnTo>
                  <a:pt x="30732" y="30732"/>
                </a:lnTo>
                <a:lnTo>
                  <a:pt x="8245" y="64084"/>
                </a:lnTo>
                <a:lnTo>
                  <a:pt x="0" y="104927"/>
                </a:lnTo>
                <a:lnTo>
                  <a:pt x="0" y="594588"/>
                </a:lnTo>
                <a:lnTo>
                  <a:pt x="8245" y="635431"/>
                </a:lnTo>
                <a:lnTo>
                  <a:pt x="30732" y="668783"/>
                </a:lnTo>
                <a:lnTo>
                  <a:pt x="64084" y="691270"/>
                </a:lnTo>
                <a:lnTo>
                  <a:pt x="104927" y="699515"/>
                </a:lnTo>
                <a:lnTo>
                  <a:pt x="594614" y="699515"/>
                </a:lnTo>
                <a:lnTo>
                  <a:pt x="635436" y="691270"/>
                </a:lnTo>
                <a:lnTo>
                  <a:pt x="668782" y="668783"/>
                </a:lnTo>
                <a:lnTo>
                  <a:pt x="691268" y="635431"/>
                </a:lnTo>
                <a:lnTo>
                  <a:pt x="699516" y="594588"/>
                </a:lnTo>
                <a:lnTo>
                  <a:pt x="699516" y="104927"/>
                </a:lnTo>
                <a:lnTo>
                  <a:pt x="691268" y="64084"/>
                </a:lnTo>
                <a:lnTo>
                  <a:pt x="668781" y="30732"/>
                </a:lnTo>
                <a:lnTo>
                  <a:pt x="635436" y="8245"/>
                </a:lnTo>
                <a:lnTo>
                  <a:pt x="594614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4900" y="5737859"/>
            <a:ext cx="500380" cy="346075"/>
          </a:xfrm>
          <a:custGeom>
            <a:avLst/>
            <a:gdLst/>
            <a:ahLst/>
            <a:cxnLst/>
            <a:rect l="l" t="t" r="r" b="b"/>
            <a:pathLst>
              <a:path w="500380" h="346075">
                <a:moveTo>
                  <a:pt x="154266" y="0"/>
                </a:moveTo>
                <a:lnTo>
                  <a:pt x="99517" y="0"/>
                </a:lnTo>
                <a:lnTo>
                  <a:pt x="96926" y="1117"/>
                </a:lnTo>
                <a:lnTo>
                  <a:pt x="93103" y="4914"/>
                </a:lnTo>
                <a:lnTo>
                  <a:pt x="92009" y="7467"/>
                </a:lnTo>
                <a:lnTo>
                  <a:pt x="91998" y="62052"/>
                </a:lnTo>
                <a:lnTo>
                  <a:pt x="93078" y="64719"/>
                </a:lnTo>
                <a:lnTo>
                  <a:pt x="96951" y="68567"/>
                </a:lnTo>
                <a:lnTo>
                  <a:pt x="99466" y="69507"/>
                </a:lnTo>
                <a:lnTo>
                  <a:pt x="154266" y="69507"/>
                </a:lnTo>
                <a:lnTo>
                  <a:pt x="156819" y="68567"/>
                </a:lnTo>
                <a:lnTo>
                  <a:pt x="160655" y="64719"/>
                </a:lnTo>
                <a:lnTo>
                  <a:pt x="161772" y="62052"/>
                </a:lnTo>
                <a:lnTo>
                  <a:pt x="161772" y="49148"/>
                </a:lnTo>
                <a:lnTo>
                  <a:pt x="112433" y="49148"/>
                </a:lnTo>
                <a:lnTo>
                  <a:pt x="112433" y="20358"/>
                </a:lnTo>
                <a:lnTo>
                  <a:pt x="161772" y="20358"/>
                </a:lnTo>
                <a:lnTo>
                  <a:pt x="161772" y="7467"/>
                </a:lnTo>
                <a:lnTo>
                  <a:pt x="160655" y="4952"/>
                </a:lnTo>
                <a:lnTo>
                  <a:pt x="156819" y="1104"/>
                </a:lnTo>
                <a:lnTo>
                  <a:pt x="154266" y="0"/>
                </a:lnTo>
                <a:close/>
              </a:path>
              <a:path w="500380" h="346075">
                <a:moveTo>
                  <a:pt x="161772" y="20358"/>
                </a:moveTo>
                <a:lnTo>
                  <a:pt x="141338" y="20358"/>
                </a:lnTo>
                <a:lnTo>
                  <a:pt x="141338" y="49148"/>
                </a:lnTo>
                <a:lnTo>
                  <a:pt x="161772" y="49148"/>
                </a:lnTo>
                <a:lnTo>
                  <a:pt x="161772" y="20358"/>
                </a:lnTo>
                <a:close/>
              </a:path>
              <a:path w="500380" h="346075">
                <a:moveTo>
                  <a:pt x="232409" y="86525"/>
                </a:moveTo>
                <a:lnTo>
                  <a:pt x="63919" y="86525"/>
                </a:lnTo>
                <a:lnTo>
                  <a:pt x="56210" y="94360"/>
                </a:lnTo>
                <a:lnTo>
                  <a:pt x="56210" y="155689"/>
                </a:lnTo>
                <a:lnTo>
                  <a:pt x="57353" y="158267"/>
                </a:lnTo>
                <a:lnTo>
                  <a:pt x="59245" y="160172"/>
                </a:lnTo>
                <a:lnTo>
                  <a:pt x="61163" y="162064"/>
                </a:lnTo>
                <a:lnTo>
                  <a:pt x="63741" y="163182"/>
                </a:lnTo>
                <a:lnTo>
                  <a:pt x="261874" y="163182"/>
                </a:lnTo>
                <a:lnTo>
                  <a:pt x="265303" y="161264"/>
                </a:lnTo>
                <a:lnTo>
                  <a:pt x="267208" y="158254"/>
                </a:lnTo>
                <a:lnTo>
                  <a:pt x="268986" y="155257"/>
                </a:lnTo>
                <a:lnTo>
                  <a:pt x="269113" y="151574"/>
                </a:lnTo>
                <a:lnTo>
                  <a:pt x="267462" y="148399"/>
                </a:lnTo>
                <a:lnTo>
                  <a:pt x="264680" y="142836"/>
                </a:lnTo>
                <a:lnTo>
                  <a:pt x="76644" y="142836"/>
                </a:lnTo>
                <a:lnTo>
                  <a:pt x="76644" y="106895"/>
                </a:lnTo>
                <a:lnTo>
                  <a:pt x="246705" y="106895"/>
                </a:lnTo>
                <a:lnTo>
                  <a:pt x="238378" y="90246"/>
                </a:lnTo>
                <a:lnTo>
                  <a:pt x="232409" y="86525"/>
                </a:lnTo>
                <a:close/>
              </a:path>
              <a:path w="500380" h="346075">
                <a:moveTo>
                  <a:pt x="246705" y="106895"/>
                </a:moveTo>
                <a:lnTo>
                  <a:pt x="223900" y="106895"/>
                </a:lnTo>
                <a:lnTo>
                  <a:pt x="241934" y="142836"/>
                </a:lnTo>
                <a:lnTo>
                  <a:pt x="264680" y="142836"/>
                </a:lnTo>
                <a:lnTo>
                  <a:pt x="246705" y="106895"/>
                </a:lnTo>
                <a:close/>
              </a:path>
              <a:path w="500380" h="346075">
                <a:moveTo>
                  <a:pt x="482600" y="178142"/>
                </a:moveTo>
                <a:lnTo>
                  <a:pt x="17246" y="178142"/>
                </a:lnTo>
                <a:lnTo>
                  <a:pt x="7392" y="178206"/>
                </a:lnTo>
                <a:lnTo>
                  <a:pt x="0" y="186093"/>
                </a:lnTo>
                <a:lnTo>
                  <a:pt x="0" y="197192"/>
                </a:lnTo>
                <a:lnTo>
                  <a:pt x="39141" y="315086"/>
                </a:lnTo>
                <a:lnTo>
                  <a:pt x="68121" y="343726"/>
                </a:lnTo>
                <a:lnTo>
                  <a:pt x="82245" y="345947"/>
                </a:lnTo>
                <a:lnTo>
                  <a:pt x="329438" y="345947"/>
                </a:lnTo>
                <a:lnTo>
                  <a:pt x="369637" y="340550"/>
                </a:lnTo>
                <a:lnTo>
                  <a:pt x="405109" y="325589"/>
                </a:lnTo>
                <a:lnTo>
                  <a:pt x="80975" y="325589"/>
                </a:lnTo>
                <a:lnTo>
                  <a:pt x="73184" y="324363"/>
                </a:lnTo>
                <a:lnTo>
                  <a:pt x="66301" y="320900"/>
                </a:lnTo>
                <a:lnTo>
                  <a:pt x="60803" y="315527"/>
                </a:lnTo>
                <a:lnTo>
                  <a:pt x="57162" y="308571"/>
                </a:lnTo>
                <a:lnTo>
                  <a:pt x="20434" y="198500"/>
                </a:lnTo>
                <a:lnTo>
                  <a:pt x="499872" y="198500"/>
                </a:lnTo>
                <a:lnTo>
                  <a:pt x="499872" y="186664"/>
                </a:lnTo>
                <a:lnTo>
                  <a:pt x="492759" y="178206"/>
                </a:lnTo>
                <a:lnTo>
                  <a:pt x="482600" y="178142"/>
                </a:lnTo>
                <a:close/>
              </a:path>
              <a:path w="500380" h="346075">
                <a:moveTo>
                  <a:pt x="499872" y="198500"/>
                </a:moveTo>
                <a:lnTo>
                  <a:pt x="475741" y="198500"/>
                </a:lnTo>
                <a:lnTo>
                  <a:pt x="442722" y="258305"/>
                </a:lnTo>
                <a:lnTo>
                  <a:pt x="421822" y="286349"/>
                </a:lnTo>
                <a:lnTo>
                  <a:pt x="394684" y="307530"/>
                </a:lnTo>
                <a:lnTo>
                  <a:pt x="362926" y="320920"/>
                </a:lnTo>
                <a:lnTo>
                  <a:pt x="328168" y="325589"/>
                </a:lnTo>
                <a:lnTo>
                  <a:pt x="405109" y="325589"/>
                </a:lnTo>
                <a:lnTo>
                  <a:pt x="406336" y="325072"/>
                </a:lnTo>
                <a:lnTo>
                  <a:pt x="437701" y="300588"/>
                </a:lnTo>
                <a:lnTo>
                  <a:pt x="461899" y="268173"/>
                </a:lnTo>
                <a:lnTo>
                  <a:pt x="496697" y="205346"/>
                </a:lnTo>
                <a:lnTo>
                  <a:pt x="498856" y="202374"/>
                </a:lnTo>
                <a:lnTo>
                  <a:pt x="499794" y="199123"/>
                </a:lnTo>
                <a:lnTo>
                  <a:pt x="499872" y="198500"/>
                </a:lnTo>
                <a:close/>
              </a:path>
              <a:path w="500380" h="346075">
                <a:moveTo>
                  <a:pt x="122008" y="229044"/>
                </a:moveTo>
                <a:lnTo>
                  <a:pt x="114284" y="230612"/>
                </a:lnTo>
                <a:lnTo>
                  <a:pt x="107988" y="234881"/>
                </a:lnTo>
                <a:lnTo>
                  <a:pt x="103749" y="241201"/>
                </a:lnTo>
                <a:lnTo>
                  <a:pt x="102196" y="248919"/>
                </a:lnTo>
                <a:lnTo>
                  <a:pt x="103749" y="256622"/>
                </a:lnTo>
                <a:lnTo>
                  <a:pt x="107988" y="262893"/>
                </a:lnTo>
                <a:lnTo>
                  <a:pt x="114284" y="267111"/>
                </a:lnTo>
                <a:lnTo>
                  <a:pt x="122008" y="268655"/>
                </a:lnTo>
                <a:lnTo>
                  <a:pt x="129770" y="267111"/>
                </a:lnTo>
                <a:lnTo>
                  <a:pt x="136121" y="262893"/>
                </a:lnTo>
                <a:lnTo>
                  <a:pt x="140411" y="256622"/>
                </a:lnTo>
                <a:lnTo>
                  <a:pt x="141986" y="248919"/>
                </a:lnTo>
                <a:lnTo>
                  <a:pt x="140411" y="241201"/>
                </a:lnTo>
                <a:lnTo>
                  <a:pt x="136121" y="234881"/>
                </a:lnTo>
                <a:lnTo>
                  <a:pt x="129770" y="230612"/>
                </a:lnTo>
                <a:lnTo>
                  <a:pt x="122008" y="229044"/>
                </a:lnTo>
                <a:close/>
              </a:path>
              <a:path w="500380" h="346075">
                <a:moveTo>
                  <a:pt x="189103" y="229044"/>
                </a:moveTo>
                <a:lnTo>
                  <a:pt x="181326" y="230612"/>
                </a:lnTo>
                <a:lnTo>
                  <a:pt x="174990" y="234881"/>
                </a:lnTo>
                <a:lnTo>
                  <a:pt x="170725" y="241201"/>
                </a:lnTo>
                <a:lnTo>
                  <a:pt x="169163" y="248919"/>
                </a:lnTo>
                <a:lnTo>
                  <a:pt x="170725" y="256622"/>
                </a:lnTo>
                <a:lnTo>
                  <a:pt x="174990" y="262893"/>
                </a:lnTo>
                <a:lnTo>
                  <a:pt x="181326" y="267111"/>
                </a:lnTo>
                <a:lnTo>
                  <a:pt x="189103" y="268655"/>
                </a:lnTo>
                <a:lnTo>
                  <a:pt x="196806" y="267111"/>
                </a:lnTo>
                <a:lnTo>
                  <a:pt x="203104" y="262893"/>
                </a:lnTo>
                <a:lnTo>
                  <a:pt x="207355" y="256622"/>
                </a:lnTo>
                <a:lnTo>
                  <a:pt x="208915" y="248919"/>
                </a:lnTo>
                <a:lnTo>
                  <a:pt x="207355" y="241201"/>
                </a:lnTo>
                <a:lnTo>
                  <a:pt x="203104" y="234881"/>
                </a:lnTo>
                <a:lnTo>
                  <a:pt x="196806" y="230612"/>
                </a:lnTo>
                <a:lnTo>
                  <a:pt x="189103" y="229044"/>
                </a:lnTo>
                <a:close/>
              </a:path>
              <a:path w="500380" h="346075">
                <a:moveTo>
                  <a:pt x="256031" y="229044"/>
                </a:moveTo>
                <a:lnTo>
                  <a:pt x="248255" y="230612"/>
                </a:lnTo>
                <a:lnTo>
                  <a:pt x="241919" y="234881"/>
                </a:lnTo>
                <a:lnTo>
                  <a:pt x="237654" y="241201"/>
                </a:lnTo>
                <a:lnTo>
                  <a:pt x="236093" y="248919"/>
                </a:lnTo>
                <a:lnTo>
                  <a:pt x="237654" y="256622"/>
                </a:lnTo>
                <a:lnTo>
                  <a:pt x="241919" y="262893"/>
                </a:lnTo>
                <a:lnTo>
                  <a:pt x="248255" y="267111"/>
                </a:lnTo>
                <a:lnTo>
                  <a:pt x="256031" y="268655"/>
                </a:lnTo>
                <a:lnTo>
                  <a:pt x="263735" y="267111"/>
                </a:lnTo>
                <a:lnTo>
                  <a:pt x="270033" y="262893"/>
                </a:lnTo>
                <a:lnTo>
                  <a:pt x="274284" y="256622"/>
                </a:lnTo>
                <a:lnTo>
                  <a:pt x="275844" y="248919"/>
                </a:lnTo>
                <a:lnTo>
                  <a:pt x="274284" y="241201"/>
                </a:lnTo>
                <a:lnTo>
                  <a:pt x="270033" y="234881"/>
                </a:lnTo>
                <a:lnTo>
                  <a:pt x="263735" y="230612"/>
                </a:lnTo>
                <a:lnTo>
                  <a:pt x="256031" y="229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69135" y="1683154"/>
            <a:ext cx="3604260" cy="156146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b="1" spc="-5" dirty="0">
                <a:solidFill>
                  <a:srgbClr val="4F81BC"/>
                </a:solidFill>
                <a:latin typeface="微软雅黑" panose="020B0503020204020204" charset="-122"/>
                <a:cs typeface="微软雅黑" panose="020B0503020204020204" charset="-122"/>
              </a:rPr>
              <a:t>接口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离线采集接口、实时采集接口、互联网爬取接口…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C0504D"/>
                </a:solidFill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缓存层模型、基础层模型、汇总层模型、应用层模型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..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9135" y="3609236"/>
            <a:ext cx="3959860" cy="6223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b="1" spc="-5" dirty="0">
                <a:solidFill>
                  <a:srgbClr val="9BBA58"/>
                </a:solidFill>
                <a:latin typeface="微软雅黑" panose="020B0503020204020204" charset="-122"/>
                <a:cs typeface="微软雅黑" panose="020B0503020204020204" charset="-122"/>
              </a:rPr>
              <a:t>任务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采集任务、数据汇总任务、数据挖掘任务、数据清理任务…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9135" y="4571769"/>
            <a:ext cx="4079875" cy="16262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b="1" spc="-5" dirty="0">
                <a:solidFill>
                  <a:srgbClr val="8063A1"/>
                </a:solidFill>
                <a:latin typeface="微软雅黑" panose="020B0503020204020204" charset="-122"/>
                <a:cs typeface="微软雅黑" panose="020B0503020204020204" charset="-122"/>
              </a:rPr>
              <a:t>服务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服务、数据交换服务、数据报告服务、数据应用服务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4AACC5"/>
                </a:solidFill>
                <a:latin typeface="微软雅黑" panose="020B0503020204020204" charset="-122"/>
                <a:cs typeface="微软雅黑" panose="020B0503020204020204" charset="-122"/>
              </a:rPr>
              <a:t>指标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PI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KPI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KQI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QoE…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53293" y="3217138"/>
            <a:ext cx="155257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b="1" dirty="0">
                <a:solidFill>
                  <a:srgbClr val="C0504D"/>
                </a:solidFill>
                <a:latin typeface="微软雅黑" panose="020B0503020204020204" charset="-122"/>
                <a:cs typeface="微软雅黑" panose="020B0503020204020204" charset="-122"/>
              </a:rPr>
              <a:t>全生命周期的 数据统一管理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17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数据资产管理能力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150" y="2642164"/>
            <a:ext cx="2698115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1400" b="1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定义对外开放的数据目</a:t>
            </a:r>
            <a:r>
              <a:rPr sz="1400" b="1" spc="-1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录</a:t>
            </a:r>
            <a:r>
              <a:rPr sz="1400" b="1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信</a:t>
            </a:r>
            <a:r>
              <a:rPr sz="1400" b="1" spc="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息</a:t>
            </a:r>
            <a:r>
              <a:rPr sz="1400" b="1" spc="-1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b="1" spc="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支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持数据目录的动态调整</a:t>
            </a:r>
            <a:r>
              <a:rPr sz="1400" b="1" spc="-1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b="1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扩展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9129" y="2642164"/>
            <a:ext cx="2697480" cy="6667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14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将平台管理的数据发布</a:t>
            </a:r>
            <a:r>
              <a:rPr sz="1400" b="1" spc="-1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对外</a:t>
            </a:r>
            <a:r>
              <a:rPr sz="1400" b="1" spc="-1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400" b="1" spc="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的数据资源信息。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3468" y="2608256"/>
            <a:ext cx="2653665" cy="66675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1400" b="1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将数据资源一键发布为</a:t>
            </a:r>
            <a:r>
              <a:rPr sz="1400" b="1" spc="-15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b="1" spc="5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据AP</a:t>
            </a:r>
            <a:r>
              <a:rPr sz="1400" b="1" spc="-10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400" b="1" spc="5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服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务，支撑对外开放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488" y="2125979"/>
            <a:ext cx="2872740" cy="3810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数据目录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1208" y="2127504"/>
            <a:ext cx="2860675" cy="38290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4571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60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数据资源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76971" y="2122932"/>
            <a:ext cx="2872740" cy="381000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4508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55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资源发布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04731" y="1473708"/>
            <a:ext cx="617220" cy="508000"/>
          </a:xfrm>
          <a:custGeom>
            <a:avLst/>
            <a:gdLst/>
            <a:ahLst/>
            <a:cxnLst/>
            <a:rect l="l" t="t" r="r" b="b"/>
            <a:pathLst>
              <a:path w="617220" h="508000">
                <a:moveTo>
                  <a:pt x="589152" y="112775"/>
                </a:moveTo>
                <a:lnTo>
                  <a:pt x="140335" y="112775"/>
                </a:lnTo>
                <a:lnTo>
                  <a:pt x="130002" y="115198"/>
                </a:lnTo>
                <a:lnTo>
                  <a:pt x="121015" y="121586"/>
                </a:lnTo>
                <a:lnTo>
                  <a:pt x="114671" y="130617"/>
                </a:lnTo>
                <a:lnTo>
                  <a:pt x="112268" y="140969"/>
                </a:lnTo>
                <a:lnTo>
                  <a:pt x="112268" y="479297"/>
                </a:lnTo>
                <a:lnTo>
                  <a:pt x="114671" y="489650"/>
                </a:lnTo>
                <a:lnTo>
                  <a:pt x="121015" y="498681"/>
                </a:lnTo>
                <a:lnTo>
                  <a:pt x="130002" y="505069"/>
                </a:lnTo>
                <a:lnTo>
                  <a:pt x="140335" y="507491"/>
                </a:lnTo>
                <a:lnTo>
                  <a:pt x="589152" y="507491"/>
                </a:lnTo>
                <a:lnTo>
                  <a:pt x="599485" y="505069"/>
                </a:lnTo>
                <a:lnTo>
                  <a:pt x="608472" y="498681"/>
                </a:lnTo>
                <a:lnTo>
                  <a:pt x="614816" y="489650"/>
                </a:lnTo>
                <a:lnTo>
                  <a:pt x="617220" y="479297"/>
                </a:lnTo>
                <a:lnTo>
                  <a:pt x="140335" y="479297"/>
                </a:lnTo>
                <a:lnTo>
                  <a:pt x="140335" y="281939"/>
                </a:lnTo>
                <a:lnTo>
                  <a:pt x="617220" y="281939"/>
                </a:lnTo>
                <a:lnTo>
                  <a:pt x="617220" y="197357"/>
                </a:lnTo>
                <a:lnTo>
                  <a:pt x="140335" y="197357"/>
                </a:lnTo>
                <a:lnTo>
                  <a:pt x="140335" y="140969"/>
                </a:lnTo>
                <a:lnTo>
                  <a:pt x="617220" y="140969"/>
                </a:lnTo>
                <a:lnTo>
                  <a:pt x="614816" y="130617"/>
                </a:lnTo>
                <a:lnTo>
                  <a:pt x="608472" y="121586"/>
                </a:lnTo>
                <a:lnTo>
                  <a:pt x="599485" y="115198"/>
                </a:lnTo>
                <a:lnTo>
                  <a:pt x="589152" y="112775"/>
                </a:lnTo>
                <a:close/>
              </a:path>
              <a:path w="617220" h="508000">
                <a:moveTo>
                  <a:pt x="617220" y="281939"/>
                </a:moveTo>
                <a:lnTo>
                  <a:pt x="589152" y="281939"/>
                </a:lnTo>
                <a:lnTo>
                  <a:pt x="589152" y="479297"/>
                </a:lnTo>
                <a:lnTo>
                  <a:pt x="617220" y="479297"/>
                </a:lnTo>
                <a:lnTo>
                  <a:pt x="617220" y="281939"/>
                </a:lnTo>
                <a:close/>
              </a:path>
              <a:path w="617220" h="508000">
                <a:moveTo>
                  <a:pt x="273558" y="338327"/>
                </a:moveTo>
                <a:lnTo>
                  <a:pt x="203453" y="338327"/>
                </a:lnTo>
                <a:lnTo>
                  <a:pt x="196342" y="345313"/>
                </a:lnTo>
                <a:lnTo>
                  <a:pt x="196342" y="415797"/>
                </a:lnTo>
                <a:lnTo>
                  <a:pt x="203453" y="422909"/>
                </a:lnTo>
                <a:lnTo>
                  <a:pt x="273558" y="422909"/>
                </a:lnTo>
                <a:lnTo>
                  <a:pt x="280543" y="415797"/>
                </a:lnTo>
                <a:lnTo>
                  <a:pt x="280543" y="345313"/>
                </a:lnTo>
                <a:lnTo>
                  <a:pt x="273558" y="338327"/>
                </a:lnTo>
                <a:close/>
              </a:path>
              <a:path w="617220" h="508000">
                <a:moveTo>
                  <a:pt x="526034" y="394715"/>
                </a:moveTo>
                <a:lnTo>
                  <a:pt x="399796" y="394715"/>
                </a:lnTo>
                <a:lnTo>
                  <a:pt x="392811" y="401700"/>
                </a:lnTo>
                <a:lnTo>
                  <a:pt x="392811" y="415797"/>
                </a:lnTo>
                <a:lnTo>
                  <a:pt x="399796" y="422909"/>
                </a:lnTo>
                <a:lnTo>
                  <a:pt x="526034" y="422909"/>
                </a:lnTo>
                <a:lnTo>
                  <a:pt x="533019" y="415797"/>
                </a:lnTo>
                <a:lnTo>
                  <a:pt x="533019" y="401700"/>
                </a:lnTo>
                <a:lnTo>
                  <a:pt x="526034" y="394715"/>
                </a:lnTo>
                <a:close/>
              </a:path>
              <a:path w="617220" h="508000">
                <a:moveTo>
                  <a:pt x="476885" y="0"/>
                </a:moveTo>
                <a:lnTo>
                  <a:pt x="28067" y="0"/>
                </a:lnTo>
                <a:lnTo>
                  <a:pt x="17734" y="2422"/>
                </a:lnTo>
                <a:lnTo>
                  <a:pt x="8747" y="8810"/>
                </a:lnTo>
                <a:lnTo>
                  <a:pt x="2403" y="17841"/>
                </a:lnTo>
                <a:lnTo>
                  <a:pt x="0" y="28193"/>
                </a:lnTo>
                <a:lnTo>
                  <a:pt x="0" y="366521"/>
                </a:lnTo>
                <a:lnTo>
                  <a:pt x="2403" y="376874"/>
                </a:lnTo>
                <a:lnTo>
                  <a:pt x="8747" y="385905"/>
                </a:lnTo>
                <a:lnTo>
                  <a:pt x="17734" y="392293"/>
                </a:lnTo>
                <a:lnTo>
                  <a:pt x="28067" y="394715"/>
                </a:lnTo>
                <a:lnTo>
                  <a:pt x="77089" y="394715"/>
                </a:lnTo>
                <a:lnTo>
                  <a:pt x="84200" y="387603"/>
                </a:lnTo>
                <a:lnTo>
                  <a:pt x="84200" y="373506"/>
                </a:lnTo>
                <a:lnTo>
                  <a:pt x="77089" y="366521"/>
                </a:lnTo>
                <a:lnTo>
                  <a:pt x="28067" y="366521"/>
                </a:lnTo>
                <a:lnTo>
                  <a:pt x="28067" y="28193"/>
                </a:lnTo>
                <a:lnTo>
                  <a:pt x="504951" y="28193"/>
                </a:lnTo>
                <a:lnTo>
                  <a:pt x="502548" y="17841"/>
                </a:lnTo>
                <a:lnTo>
                  <a:pt x="496204" y="8810"/>
                </a:lnTo>
                <a:lnTo>
                  <a:pt x="487217" y="2422"/>
                </a:lnTo>
                <a:lnTo>
                  <a:pt x="476885" y="0"/>
                </a:lnTo>
                <a:close/>
              </a:path>
              <a:path w="617220" h="508000">
                <a:moveTo>
                  <a:pt x="526034" y="338327"/>
                </a:moveTo>
                <a:lnTo>
                  <a:pt x="343662" y="338327"/>
                </a:lnTo>
                <a:lnTo>
                  <a:pt x="336676" y="345313"/>
                </a:lnTo>
                <a:lnTo>
                  <a:pt x="336676" y="359409"/>
                </a:lnTo>
                <a:lnTo>
                  <a:pt x="343662" y="366521"/>
                </a:lnTo>
                <a:lnTo>
                  <a:pt x="526034" y="366521"/>
                </a:lnTo>
                <a:lnTo>
                  <a:pt x="533019" y="359409"/>
                </a:lnTo>
                <a:lnTo>
                  <a:pt x="533019" y="345313"/>
                </a:lnTo>
                <a:lnTo>
                  <a:pt x="526034" y="338327"/>
                </a:lnTo>
                <a:close/>
              </a:path>
              <a:path w="617220" h="508000">
                <a:moveTo>
                  <a:pt x="617220" y="140969"/>
                </a:moveTo>
                <a:lnTo>
                  <a:pt x="589152" y="140969"/>
                </a:lnTo>
                <a:lnTo>
                  <a:pt x="589152" y="197357"/>
                </a:lnTo>
                <a:lnTo>
                  <a:pt x="617220" y="197357"/>
                </a:lnTo>
                <a:lnTo>
                  <a:pt x="617220" y="140969"/>
                </a:lnTo>
                <a:close/>
              </a:path>
              <a:path w="617220" h="508000">
                <a:moveTo>
                  <a:pt x="504951" y="28193"/>
                </a:moveTo>
                <a:lnTo>
                  <a:pt x="476885" y="28193"/>
                </a:lnTo>
                <a:lnTo>
                  <a:pt x="476885" y="77469"/>
                </a:lnTo>
                <a:lnTo>
                  <a:pt x="483997" y="84581"/>
                </a:lnTo>
                <a:lnTo>
                  <a:pt x="497967" y="84581"/>
                </a:lnTo>
                <a:lnTo>
                  <a:pt x="504951" y="77469"/>
                </a:lnTo>
                <a:lnTo>
                  <a:pt x="504951" y="2819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51347" y="1551432"/>
            <a:ext cx="619125" cy="451484"/>
          </a:xfrm>
          <a:custGeom>
            <a:avLst/>
            <a:gdLst/>
            <a:ahLst/>
            <a:cxnLst/>
            <a:rect l="l" t="t" r="r" b="b"/>
            <a:pathLst>
              <a:path w="619125" h="451485">
                <a:moveTo>
                  <a:pt x="555498" y="56387"/>
                </a:moveTo>
                <a:lnTo>
                  <a:pt x="63246" y="56387"/>
                </a:lnTo>
                <a:lnTo>
                  <a:pt x="56261" y="63372"/>
                </a:lnTo>
                <a:lnTo>
                  <a:pt x="56261" y="77596"/>
                </a:lnTo>
                <a:lnTo>
                  <a:pt x="63246" y="84581"/>
                </a:lnTo>
                <a:lnTo>
                  <a:pt x="555498" y="84581"/>
                </a:lnTo>
                <a:lnTo>
                  <a:pt x="562482" y="77596"/>
                </a:lnTo>
                <a:lnTo>
                  <a:pt x="562482" y="63372"/>
                </a:lnTo>
                <a:lnTo>
                  <a:pt x="555498" y="56387"/>
                </a:lnTo>
                <a:close/>
              </a:path>
              <a:path w="619125" h="451485">
                <a:moveTo>
                  <a:pt x="499237" y="0"/>
                </a:moveTo>
                <a:lnTo>
                  <a:pt x="119506" y="0"/>
                </a:lnTo>
                <a:lnTo>
                  <a:pt x="112522" y="6984"/>
                </a:lnTo>
                <a:lnTo>
                  <a:pt x="112522" y="21208"/>
                </a:lnTo>
                <a:lnTo>
                  <a:pt x="119506" y="28193"/>
                </a:lnTo>
                <a:lnTo>
                  <a:pt x="499237" y="28193"/>
                </a:lnTo>
                <a:lnTo>
                  <a:pt x="506222" y="21208"/>
                </a:lnTo>
                <a:lnTo>
                  <a:pt x="506222" y="6984"/>
                </a:lnTo>
                <a:lnTo>
                  <a:pt x="499237" y="0"/>
                </a:lnTo>
                <a:close/>
              </a:path>
              <a:path w="619125" h="451485">
                <a:moveTo>
                  <a:pt x="590676" y="112775"/>
                </a:moveTo>
                <a:lnTo>
                  <a:pt x="28066" y="112775"/>
                </a:lnTo>
                <a:lnTo>
                  <a:pt x="17787" y="115198"/>
                </a:lnTo>
                <a:lnTo>
                  <a:pt x="8794" y="121586"/>
                </a:lnTo>
                <a:lnTo>
                  <a:pt x="2420" y="130617"/>
                </a:lnTo>
                <a:lnTo>
                  <a:pt x="0" y="140969"/>
                </a:lnTo>
                <a:lnTo>
                  <a:pt x="0" y="422909"/>
                </a:lnTo>
                <a:lnTo>
                  <a:pt x="2420" y="433262"/>
                </a:lnTo>
                <a:lnTo>
                  <a:pt x="8794" y="442293"/>
                </a:lnTo>
                <a:lnTo>
                  <a:pt x="17787" y="448681"/>
                </a:lnTo>
                <a:lnTo>
                  <a:pt x="28066" y="451103"/>
                </a:lnTo>
                <a:lnTo>
                  <a:pt x="590676" y="451103"/>
                </a:lnTo>
                <a:lnTo>
                  <a:pt x="600956" y="448681"/>
                </a:lnTo>
                <a:lnTo>
                  <a:pt x="609949" y="442293"/>
                </a:lnTo>
                <a:lnTo>
                  <a:pt x="616323" y="433262"/>
                </a:lnTo>
                <a:lnTo>
                  <a:pt x="618743" y="422909"/>
                </a:lnTo>
                <a:lnTo>
                  <a:pt x="35178" y="422909"/>
                </a:lnTo>
                <a:lnTo>
                  <a:pt x="28066" y="415797"/>
                </a:lnTo>
                <a:lnTo>
                  <a:pt x="28066" y="401700"/>
                </a:lnTo>
                <a:lnTo>
                  <a:pt x="35178" y="394715"/>
                </a:lnTo>
                <a:lnTo>
                  <a:pt x="81738" y="394715"/>
                </a:lnTo>
                <a:lnTo>
                  <a:pt x="81204" y="391810"/>
                </a:lnTo>
                <a:lnTo>
                  <a:pt x="72485" y="378428"/>
                </a:lnTo>
                <a:lnTo>
                  <a:pt x="59774" y="370077"/>
                </a:lnTo>
                <a:lnTo>
                  <a:pt x="28066" y="370077"/>
                </a:lnTo>
                <a:lnTo>
                  <a:pt x="28066" y="193801"/>
                </a:lnTo>
                <a:lnTo>
                  <a:pt x="59774" y="193801"/>
                </a:lnTo>
                <a:lnTo>
                  <a:pt x="72485" y="185451"/>
                </a:lnTo>
                <a:lnTo>
                  <a:pt x="81204" y="172069"/>
                </a:lnTo>
                <a:lnTo>
                  <a:pt x="81738" y="169163"/>
                </a:lnTo>
                <a:lnTo>
                  <a:pt x="35178" y="169163"/>
                </a:lnTo>
                <a:lnTo>
                  <a:pt x="28066" y="162051"/>
                </a:lnTo>
                <a:lnTo>
                  <a:pt x="28066" y="147954"/>
                </a:lnTo>
                <a:lnTo>
                  <a:pt x="35178" y="140969"/>
                </a:lnTo>
                <a:lnTo>
                  <a:pt x="618743" y="140969"/>
                </a:lnTo>
                <a:lnTo>
                  <a:pt x="616323" y="130617"/>
                </a:lnTo>
                <a:lnTo>
                  <a:pt x="609949" y="121586"/>
                </a:lnTo>
                <a:lnTo>
                  <a:pt x="600956" y="115198"/>
                </a:lnTo>
                <a:lnTo>
                  <a:pt x="590676" y="112775"/>
                </a:lnTo>
                <a:close/>
              </a:path>
              <a:path w="619125" h="451485">
                <a:moveTo>
                  <a:pt x="81738" y="394715"/>
                </a:moveTo>
                <a:lnTo>
                  <a:pt x="49275" y="394715"/>
                </a:lnTo>
                <a:lnTo>
                  <a:pt x="56261" y="401700"/>
                </a:lnTo>
                <a:lnTo>
                  <a:pt x="56261" y="415797"/>
                </a:lnTo>
                <a:lnTo>
                  <a:pt x="49275" y="422909"/>
                </a:lnTo>
                <a:lnTo>
                  <a:pt x="80899" y="422909"/>
                </a:lnTo>
                <a:lnTo>
                  <a:pt x="84327" y="419353"/>
                </a:lnTo>
                <a:lnTo>
                  <a:pt x="84327" y="408813"/>
                </a:lnTo>
                <a:lnTo>
                  <a:pt x="81738" y="394715"/>
                </a:lnTo>
                <a:close/>
              </a:path>
              <a:path w="619125" h="451485">
                <a:moveTo>
                  <a:pt x="587121" y="366521"/>
                </a:moveTo>
                <a:lnTo>
                  <a:pt x="576579" y="366521"/>
                </a:lnTo>
                <a:lnTo>
                  <a:pt x="559597" y="369665"/>
                </a:lnTo>
                <a:lnTo>
                  <a:pt x="546258" y="378428"/>
                </a:lnTo>
                <a:lnTo>
                  <a:pt x="537539" y="391810"/>
                </a:lnTo>
                <a:lnTo>
                  <a:pt x="534415" y="408813"/>
                </a:lnTo>
                <a:lnTo>
                  <a:pt x="534415" y="419353"/>
                </a:lnTo>
                <a:lnTo>
                  <a:pt x="537844" y="422909"/>
                </a:lnTo>
                <a:lnTo>
                  <a:pt x="569467" y="422909"/>
                </a:lnTo>
                <a:lnTo>
                  <a:pt x="562482" y="415797"/>
                </a:lnTo>
                <a:lnTo>
                  <a:pt x="562482" y="401700"/>
                </a:lnTo>
                <a:lnTo>
                  <a:pt x="569467" y="394715"/>
                </a:lnTo>
                <a:lnTo>
                  <a:pt x="618743" y="394715"/>
                </a:lnTo>
                <a:lnTo>
                  <a:pt x="618743" y="370077"/>
                </a:lnTo>
                <a:lnTo>
                  <a:pt x="590676" y="370077"/>
                </a:lnTo>
                <a:lnTo>
                  <a:pt x="587121" y="366521"/>
                </a:lnTo>
                <a:close/>
              </a:path>
              <a:path w="619125" h="451485">
                <a:moveTo>
                  <a:pt x="618743" y="394715"/>
                </a:moveTo>
                <a:lnTo>
                  <a:pt x="583564" y="394715"/>
                </a:lnTo>
                <a:lnTo>
                  <a:pt x="590676" y="401700"/>
                </a:lnTo>
                <a:lnTo>
                  <a:pt x="590676" y="415797"/>
                </a:lnTo>
                <a:lnTo>
                  <a:pt x="583564" y="422909"/>
                </a:lnTo>
                <a:lnTo>
                  <a:pt x="618743" y="422909"/>
                </a:lnTo>
                <a:lnTo>
                  <a:pt x="618743" y="394715"/>
                </a:lnTo>
                <a:close/>
              </a:path>
              <a:path w="619125" h="451485">
                <a:moveTo>
                  <a:pt x="161671" y="366521"/>
                </a:moveTo>
                <a:lnTo>
                  <a:pt x="119506" y="366521"/>
                </a:lnTo>
                <a:lnTo>
                  <a:pt x="112522" y="373633"/>
                </a:lnTo>
                <a:lnTo>
                  <a:pt x="112522" y="387603"/>
                </a:lnTo>
                <a:lnTo>
                  <a:pt x="119506" y="394715"/>
                </a:lnTo>
                <a:lnTo>
                  <a:pt x="161671" y="394715"/>
                </a:lnTo>
                <a:lnTo>
                  <a:pt x="168782" y="387603"/>
                </a:lnTo>
                <a:lnTo>
                  <a:pt x="168782" y="373633"/>
                </a:lnTo>
                <a:lnTo>
                  <a:pt x="161671" y="366521"/>
                </a:lnTo>
                <a:close/>
              </a:path>
              <a:path w="619125" h="451485">
                <a:moveTo>
                  <a:pt x="309372" y="169163"/>
                </a:moveTo>
                <a:lnTo>
                  <a:pt x="265108" y="177855"/>
                </a:lnTo>
                <a:lnTo>
                  <a:pt x="229393" y="201739"/>
                </a:lnTo>
                <a:lnTo>
                  <a:pt x="205537" y="237529"/>
                </a:lnTo>
                <a:lnTo>
                  <a:pt x="196850" y="281939"/>
                </a:lnTo>
                <a:lnTo>
                  <a:pt x="205537" y="326296"/>
                </a:lnTo>
                <a:lnTo>
                  <a:pt x="229393" y="362092"/>
                </a:lnTo>
                <a:lnTo>
                  <a:pt x="265108" y="386006"/>
                </a:lnTo>
                <a:lnTo>
                  <a:pt x="309372" y="394715"/>
                </a:lnTo>
                <a:lnTo>
                  <a:pt x="353635" y="386006"/>
                </a:lnTo>
                <a:lnTo>
                  <a:pt x="389350" y="362092"/>
                </a:lnTo>
                <a:lnTo>
                  <a:pt x="395793" y="352425"/>
                </a:lnTo>
                <a:lnTo>
                  <a:pt x="298830" y="352425"/>
                </a:lnTo>
                <a:lnTo>
                  <a:pt x="290925" y="351813"/>
                </a:lnTo>
                <a:lnTo>
                  <a:pt x="283019" y="350202"/>
                </a:lnTo>
                <a:lnTo>
                  <a:pt x="275113" y="347924"/>
                </a:lnTo>
                <a:lnTo>
                  <a:pt x="267207" y="345313"/>
                </a:lnTo>
                <a:lnTo>
                  <a:pt x="267207" y="320675"/>
                </a:lnTo>
                <a:lnTo>
                  <a:pt x="326542" y="320675"/>
                </a:lnTo>
                <a:lnTo>
                  <a:pt x="328062" y="318916"/>
                </a:lnTo>
                <a:lnTo>
                  <a:pt x="331358" y="313245"/>
                </a:lnTo>
                <a:lnTo>
                  <a:pt x="333345" y="306907"/>
                </a:lnTo>
                <a:lnTo>
                  <a:pt x="334010" y="299592"/>
                </a:lnTo>
                <a:lnTo>
                  <a:pt x="291846" y="299592"/>
                </a:lnTo>
                <a:lnTo>
                  <a:pt x="288289" y="288925"/>
                </a:lnTo>
                <a:lnTo>
                  <a:pt x="334010" y="288925"/>
                </a:lnTo>
                <a:lnTo>
                  <a:pt x="334010" y="274827"/>
                </a:lnTo>
                <a:lnTo>
                  <a:pt x="284734" y="274827"/>
                </a:lnTo>
                <a:lnTo>
                  <a:pt x="277749" y="260857"/>
                </a:lnTo>
                <a:lnTo>
                  <a:pt x="334010" y="260857"/>
                </a:lnTo>
                <a:lnTo>
                  <a:pt x="326898" y="246633"/>
                </a:lnTo>
                <a:lnTo>
                  <a:pt x="323468" y="239648"/>
                </a:lnTo>
                <a:lnTo>
                  <a:pt x="270637" y="239648"/>
                </a:lnTo>
                <a:lnTo>
                  <a:pt x="260096" y="221995"/>
                </a:lnTo>
                <a:lnTo>
                  <a:pt x="270113" y="217402"/>
                </a:lnTo>
                <a:lnTo>
                  <a:pt x="279463" y="214106"/>
                </a:lnTo>
                <a:lnTo>
                  <a:pt x="288813" y="212119"/>
                </a:lnTo>
                <a:lnTo>
                  <a:pt x="298830" y="211454"/>
                </a:lnTo>
                <a:lnTo>
                  <a:pt x="395826" y="211454"/>
                </a:lnTo>
                <a:lnTo>
                  <a:pt x="389350" y="201739"/>
                </a:lnTo>
                <a:lnTo>
                  <a:pt x="353635" y="177855"/>
                </a:lnTo>
                <a:lnTo>
                  <a:pt x="309372" y="169163"/>
                </a:lnTo>
                <a:close/>
              </a:path>
              <a:path w="619125" h="451485">
                <a:moveTo>
                  <a:pt x="42163" y="366521"/>
                </a:moveTo>
                <a:lnTo>
                  <a:pt x="31623" y="366521"/>
                </a:lnTo>
                <a:lnTo>
                  <a:pt x="28066" y="370077"/>
                </a:lnTo>
                <a:lnTo>
                  <a:pt x="59774" y="370077"/>
                </a:lnTo>
                <a:lnTo>
                  <a:pt x="59146" y="369665"/>
                </a:lnTo>
                <a:lnTo>
                  <a:pt x="42163" y="366521"/>
                </a:lnTo>
                <a:close/>
              </a:path>
              <a:path w="619125" h="451485">
                <a:moveTo>
                  <a:pt x="618743" y="193801"/>
                </a:moveTo>
                <a:lnTo>
                  <a:pt x="590676" y="193801"/>
                </a:lnTo>
                <a:lnTo>
                  <a:pt x="590676" y="370077"/>
                </a:lnTo>
                <a:lnTo>
                  <a:pt x="618743" y="370077"/>
                </a:lnTo>
                <a:lnTo>
                  <a:pt x="618743" y="193801"/>
                </a:lnTo>
                <a:close/>
              </a:path>
              <a:path w="619125" h="451485">
                <a:moveTo>
                  <a:pt x="395826" y="211454"/>
                </a:moveTo>
                <a:lnTo>
                  <a:pt x="298830" y="211454"/>
                </a:lnTo>
                <a:lnTo>
                  <a:pt x="310774" y="212175"/>
                </a:lnTo>
                <a:lnTo>
                  <a:pt x="320754" y="214550"/>
                </a:lnTo>
                <a:lnTo>
                  <a:pt x="350662" y="241823"/>
                </a:lnTo>
                <a:lnTo>
                  <a:pt x="358648" y="260857"/>
                </a:lnTo>
                <a:lnTo>
                  <a:pt x="369188" y="260857"/>
                </a:lnTo>
                <a:lnTo>
                  <a:pt x="372617" y="274827"/>
                </a:lnTo>
                <a:lnTo>
                  <a:pt x="358648" y="274827"/>
                </a:lnTo>
                <a:lnTo>
                  <a:pt x="358648" y="288925"/>
                </a:lnTo>
                <a:lnTo>
                  <a:pt x="369188" y="288925"/>
                </a:lnTo>
                <a:lnTo>
                  <a:pt x="372617" y="299592"/>
                </a:lnTo>
                <a:lnTo>
                  <a:pt x="358648" y="299592"/>
                </a:lnTo>
                <a:lnTo>
                  <a:pt x="355871" y="310054"/>
                </a:lnTo>
                <a:lnTo>
                  <a:pt x="352440" y="319849"/>
                </a:lnTo>
                <a:lnTo>
                  <a:pt x="347700" y="328310"/>
                </a:lnTo>
                <a:lnTo>
                  <a:pt x="340994" y="334771"/>
                </a:lnTo>
                <a:lnTo>
                  <a:pt x="332424" y="343477"/>
                </a:lnTo>
                <a:lnTo>
                  <a:pt x="322532" y="348884"/>
                </a:lnTo>
                <a:lnTo>
                  <a:pt x="311330" y="351649"/>
                </a:lnTo>
                <a:lnTo>
                  <a:pt x="298830" y="352425"/>
                </a:lnTo>
                <a:lnTo>
                  <a:pt x="395793" y="352425"/>
                </a:lnTo>
                <a:lnTo>
                  <a:pt x="413206" y="326296"/>
                </a:lnTo>
                <a:lnTo>
                  <a:pt x="421893" y="281939"/>
                </a:lnTo>
                <a:lnTo>
                  <a:pt x="413206" y="237529"/>
                </a:lnTo>
                <a:lnTo>
                  <a:pt x="395826" y="211454"/>
                </a:lnTo>
                <a:close/>
              </a:path>
              <a:path w="619125" h="451485">
                <a:moveTo>
                  <a:pt x="326542" y="320675"/>
                </a:moveTo>
                <a:lnTo>
                  <a:pt x="267207" y="320675"/>
                </a:lnTo>
                <a:lnTo>
                  <a:pt x="270637" y="327787"/>
                </a:lnTo>
                <a:lnTo>
                  <a:pt x="277749" y="331215"/>
                </a:lnTo>
                <a:lnTo>
                  <a:pt x="281304" y="331215"/>
                </a:lnTo>
                <a:lnTo>
                  <a:pt x="284734" y="334771"/>
                </a:lnTo>
                <a:lnTo>
                  <a:pt x="298830" y="334771"/>
                </a:lnTo>
                <a:lnTo>
                  <a:pt x="306127" y="334107"/>
                </a:lnTo>
                <a:lnTo>
                  <a:pt x="312435" y="332120"/>
                </a:lnTo>
                <a:lnTo>
                  <a:pt x="318101" y="328824"/>
                </a:lnTo>
                <a:lnTo>
                  <a:pt x="323468" y="324230"/>
                </a:lnTo>
                <a:lnTo>
                  <a:pt x="326542" y="320675"/>
                </a:lnTo>
                <a:close/>
              </a:path>
              <a:path w="619125" h="451485">
                <a:moveTo>
                  <a:pt x="298830" y="229107"/>
                </a:moveTo>
                <a:lnTo>
                  <a:pt x="291478" y="229754"/>
                </a:lnTo>
                <a:lnTo>
                  <a:pt x="284781" y="231711"/>
                </a:lnTo>
                <a:lnTo>
                  <a:pt x="278060" y="235001"/>
                </a:lnTo>
                <a:lnTo>
                  <a:pt x="270637" y="239648"/>
                </a:lnTo>
                <a:lnTo>
                  <a:pt x="323468" y="239648"/>
                </a:lnTo>
                <a:lnTo>
                  <a:pt x="318101" y="235001"/>
                </a:lnTo>
                <a:lnTo>
                  <a:pt x="312435" y="231711"/>
                </a:lnTo>
                <a:lnTo>
                  <a:pt x="306127" y="229754"/>
                </a:lnTo>
                <a:lnTo>
                  <a:pt x="298830" y="229107"/>
                </a:lnTo>
                <a:close/>
              </a:path>
              <a:path w="619125" h="451485">
                <a:moveTo>
                  <a:pt x="59774" y="193801"/>
                </a:moveTo>
                <a:lnTo>
                  <a:pt x="28066" y="193801"/>
                </a:lnTo>
                <a:lnTo>
                  <a:pt x="31623" y="197357"/>
                </a:lnTo>
                <a:lnTo>
                  <a:pt x="42163" y="197357"/>
                </a:lnTo>
                <a:lnTo>
                  <a:pt x="59146" y="194214"/>
                </a:lnTo>
                <a:lnTo>
                  <a:pt x="59774" y="193801"/>
                </a:lnTo>
                <a:close/>
              </a:path>
              <a:path w="619125" h="451485">
                <a:moveTo>
                  <a:pt x="499237" y="169163"/>
                </a:moveTo>
                <a:lnTo>
                  <a:pt x="457073" y="169163"/>
                </a:lnTo>
                <a:lnTo>
                  <a:pt x="449961" y="176148"/>
                </a:lnTo>
                <a:lnTo>
                  <a:pt x="449961" y="190245"/>
                </a:lnTo>
                <a:lnTo>
                  <a:pt x="457073" y="197357"/>
                </a:lnTo>
                <a:lnTo>
                  <a:pt x="499237" y="197357"/>
                </a:lnTo>
                <a:lnTo>
                  <a:pt x="506222" y="190245"/>
                </a:lnTo>
                <a:lnTo>
                  <a:pt x="506222" y="176148"/>
                </a:lnTo>
                <a:lnTo>
                  <a:pt x="499237" y="169163"/>
                </a:lnTo>
                <a:close/>
              </a:path>
              <a:path w="619125" h="451485">
                <a:moveTo>
                  <a:pt x="569467" y="140969"/>
                </a:moveTo>
                <a:lnTo>
                  <a:pt x="537844" y="140969"/>
                </a:lnTo>
                <a:lnTo>
                  <a:pt x="534415" y="144525"/>
                </a:lnTo>
                <a:lnTo>
                  <a:pt x="534415" y="155066"/>
                </a:lnTo>
                <a:lnTo>
                  <a:pt x="537539" y="172069"/>
                </a:lnTo>
                <a:lnTo>
                  <a:pt x="546258" y="185451"/>
                </a:lnTo>
                <a:lnTo>
                  <a:pt x="559597" y="194214"/>
                </a:lnTo>
                <a:lnTo>
                  <a:pt x="576579" y="197357"/>
                </a:lnTo>
                <a:lnTo>
                  <a:pt x="587121" y="197357"/>
                </a:lnTo>
                <a:lnTo>
                  <a:pt x="590676" y="193801"/>
                </a:lnTo>
                <a:lnTo>
                  <a:pt x="618743" y="193801"/>
                </a:lnTo>
                <a:lnTo>
                  <a:pt x="618743" y="169163"/>
                </a:lnTo>
                <a:lnTo>
                  <a:pt x="569467" y="169163"/>
                </a:lnTo>
                <a:lnTo>
                  <a:pt x="562482" y="162051"/>
                </a:lnTo>
                <a:lnTo>
                  <a:pt x="562482" y="147954"/>
                </a:lnTo>
                <a:lnTo>
                  <a:pt x="569467" y="140969"/>
                </a:lnTo>
                <a:close/>
              </a:path>
              <a:path w="619125" h="451485">
                <a:moveTo>
                  <a:pt x="80899" y="140969"/>
                </a:moveTo>
                <a:lnTo>
                  <a:pt x="49275" y="140969"/>
                </a:lnTo>
                <a:lnTo>
                  <a:pt x="56261" y="147954"/>
                </a:lnTo>
                <a:lnTo>
                  <a:pt x="56261" y="162051"/>
                </a:lnTo>
                <a:lnTo>
                  <a:pt x="49275" y="169163"/>
                </a:lnTo>
                <a:lnTo>
                  <a:pt x="81738" y="169163"/>
                </a:lnTo>
                <a:lnTo>
                  <a:pt x="84327" y="155066"/>
                </a:lnTo>
                <a:lnTo>
                  <a:pt x="84327" y="144525"/>
                </a:lnTo>
                <a:lnTo>
                  <a:pt x="80899" y="140969"/>
                </a:lnTo>
                <a:close/>
              </a:path>
              <a:path w="619125" h="451485">
                <a:moveTo>
                  <a:pt x="618743" y="140969"/>
                </a:moveTo>
                <a:lnTo>
                  <a:pt x="583564" y="140969"/>
                </a:lnTo>
                <a:lnTo>
                  <a:pt x="590676" y="147954"/>
                </a:lnTo>
                <a:lnTo>
                  <a:pt x="590676" y="162051"/>
                </a:lnTo>
                <a:lnTo>
                  <a:pt x="583564" y="169163"/>
                </a:lnTo>
                <a:lnTo>
                  <a:pt x="618743" y="169163"/>
                </a:lnTo>
                <a:lnTo>
                  <a:pt x="618743" y="14096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84248" y="1395983"/>
            <a:ext cx="617220" cy="563880"/>
          </a:xfrm>
          <a:custGeom>
            <a:avLst/>
            <a:gdLst/>
            <a:ahLst/>
            <a:cxnLst/>
            <a:rect l="l" t="t" r="r" b="b"/>
            <a:pathLst>
              <a:path w="617219" h="563880">
                <a:moveTo>
                  <a:pt x="610234" y="112775"/>
                </a:moveTo>
                <a:lnTo>
                  <a:pt x="490981" y="112775"/>
                </a:lnTo>
                <a:lnTo>
                  <a:pt x="483996" y="116331"/>
                </a:lnTo>
                <a:lnTo>
                  <a:pt x="483996" y="123316"/>
                </a:lnTo>
                <a:lnTo>
                  <a:pt x="462914" y="197357"/>
                </a:lnTo>
                <a:lnTo>
                  <a:pt x="6984" y="197357"/>
                </a:lnTo>
                <a:lnTo>
                  <a:pt x="0" y="204342"/>
                </a:lnTo>
                <a:lnTo>
                  <a:pt x="0" y="215011"/>
                </a:lnTo>
                <a:lnTo>
                  <a:pt x="56133" y="468756"/>
                </a:lnTo>
                <a:lnTo>
                  <a:pt x="56133" y="472186"/>
                </a:lnTo>
                <a:lnTo>
                  <a:pt x="59562" y="475741"/>
                </a:lnTo>
                <a:lnTo>
                  <a:pt x="63118" y="479298"/>
                </a:lnTo>
                <a:lnTo>
                  <a:pt x="60527" y="485167"/>
                </a:lnTo>
                <a:lnTo>
                  <a:pt x="58292" y="492061"/>
                </a:lnTo>
                <a:lnTo>
                  <a:pt x="56725" y="499621"/>
                </a:lnTo>
                <a:lnTo>
                  <a:pt x="56133" y="507491"/>
                </a:lnTo>
                <a:lnTo>
                  <a:pt x="60457" y="529697"/>
                </a:lnTo>
                <a:lnTo>
                  <a:pt x="72342" y="547592"/>
                </a:lnTo>
                <a:lnTo>
                  <a:pt x="90156" y="559534"/>
                </a:lnTo>
                <a:lnTo>
                  <a:pt x="112268" y="563879"/>
                </a:lnTo>
                <a:lnTo>
                  <a:pt x="134306" y="559534"/>
                </a:lnTo>
                <a:lnTo>
                  <a:pt x="152082" y="547592"/>
                </a:lnTo>
                <a:lnTo>
                  <a:pt x="159980" y="535686"/>
                </a:lnTo>
                <a:lnTo>
                  <a:pt x="112268" y="535686"/>
                </a:lnTo>
                <a:lnTo>
                  <a:pt x="101935" y="533263"/>
                </a:lnTo>
                <a:lnTo>
                  <a:pt x="92948" y="526875"/>
                </a:lnTo>
                <a:lnTo>
                  <a:pt x="86604" y="517844"/>
                </a:lnTo>
                <a:lnTo>
                  <a:pt x="84200" y="507491"/>
                </a:lnTo>
                <a:lnTo>
                  <a:pt x="86604" y="497139"/>
                </a:lnTo>
                <a:lnTo>
                  <a:pt x="92948" y="488108"/>
                </a:lnTo>
                <a:lnTo>
                  <a:pt x="101935" y="481720"/>
                </a:lnTo>
                <a:lnTo>
                  <a:pt x="112268" y="479298"/>
                </a:lnTo>
                <a:lnTo>
                  <a:pt x="413765" y="479298"/>
                </a:lnTo>
                <a:lnTo>
                  <a:pt x="417321" y="475741"/>
                </a:lnTo>
                <a:lnTo>
                  <a:pt x="417321" y="472186"/>
                </a:lnTo>
                <a:lnTo>
                  <a:pt x="420877" y="468756"/>
                </a:lnTo>
                <a:lnTo>
                  <a:pt x="425597" y="451103"/>
                </a:lnTo>
                <a:lnTo>
                  <a:pt x="80644" y="451103"/>
                </a:lnTo>
                <a:lnTo>
                  <a:pt x="70103" y="394715"/>
                </a:lnTo>
                <a:lnTo>
                  <a:pt x="440671" y="394715"/>
                </a:lnTo>
                <a:lnTo>
                  <a:pt x="448209" y="366521"/>
                </a:lnTo>
                <a:lnTo>
                  <a:pt x="63118" y="366521"/>
                </a:lnTo>
                <a:lnTo>
                  <a:pt x="49149" y="310133"/>
                </a:lnTo>
                <a:lnTo>
                  <a:pt x="463283" y="310133"/>
                </a:lnTo>
                <a:lnTo>
                  <a:pt x="470821" y="281939"/>
                </a:lnTo>
                <a:lnTo>
                  <a:pt x="45593" y="281939"/>
                </a:lnTo>
                <a:lnTo>
                  <a:pt x="31622" y="225551"/>
                </a:lnTo>
                <a:lnTo>
                  <a:pt x="485895" y="225551"/>
                </a:lnTo>
                <a:lnTo>
                  <a:pt x="508507" y="140969"/>
                </a:lnTo>
                <a:lnTo>
                  <a:pt x="610234" y="140969"/>
                </a:lnTo>
                <a:lnTo>
                  <a:pt x="617219" y="133857"/>
                </a:lnTo>
                <a:lnTo>
                  <a:pt x="617219" y="119761"/>
                </a:lnTo>
                <a:lnTo>
                  <a:pt x="610234" y="112775"/>
                </a:lnTo>
                <a:close/>
              </a:path>
              <a:path w="617219" h="563880">
                <a:moveTo>
                  <a:pt x="364744" y="479298"/>
                </a:moveTo>
                <a:lnTo>
                  <a:pt x="315594" y="479298"/>
                </a:lnTo>
                <a:lnTo>
                  <a:pt x="313056" y="485167"/>
                </a:lnTo>
                <a:lnTo>
                  <a:pt x="310816" y="492061"/>
                </a:lnTo>
                <a:lnTo>
                  <a:pt x="309219" y="499621"/>
                </a:lnTo>
                <a:lnTo>
                  <a:pt x="308609" y="507491"/>
                </a:lnTo>
                <a:lnTo>
                  <a:pt x="312933" y="529697"/>
                </a:lnTo>
                <a:lnTo>
                  <a:pt x="324818" y="547592"/>
                </a:lnTo>
                <a:lnTo>
                  <a:pt x="342632" y="559534"/>
                </a:lnTo>
                <a:lnTo>
                  <a:pt x="364744" y="563879"/>
                </a:lnTo>
                <a:lnTo>
                  <a:pt x="386802" y="559534"/>
                </a:lnTo>
                <a:lnTo>
                  <a:pt x="404622" y="547592"/>
                </a:lnTo>
                <a:lnTo>
                  <a:pt x="412548" y="535686"/>
                </a:lnTo>
                <a:lnTo>
                  <a:pt x="364744" y="535686"/>
                </a:lnTo>
                <a:lnTo>
                  <a:pt x="354411" y="533263"/>
                </a:lnTo>
                <a:lnTo>
                  <a:pt x="345424" y="526875"/>
                </a:lnTo>
                <a:lnTo>
                  <a:pt x="339080" y="517844"/>
                </a:lnTo>
                <a:lnTo>
                  <a:pt x="336676" y="507491"/>
                </a:lnTo>
                <a:lnTo>
                  <a:pt x="339080" y="497139"/>
                </a:lnTo>
                <a:lnTo>
                  <a:pt x="345424" y="488108"/>
                </a:lnTo>
                <a:lnTo>
                  <a:pt x="354411" y="481720"/>
                </a:lnTo>
                <a:lnTo>
                  <a:pt x="364744" y="479298"/>
                </a:lnTo>
                <a:close/>
              </a:path>
              <a:path w="617219" h="563880">
                <a:moveTo>
                  <a:pt x="161289" y="479298"/>
                </a:moveTo>
                <a:lnTo>
                  <a:pt x="112268" y="479298"/>
                </a:lnTo>
                <a:lnTo>
                  <a:pt x="122547" y="481720"/>
                </a:lnTo>
                <a:lnTo>
                  <a:pt x="131540" y="488108"/>
                </a:lnTo>
                <a:lnTo>
                  <a:pt x="137914" y="497139"/>
                </a:lnTo>
                <a:lnTo>
                  <a:pt x="140334" y="507491"/>
                </a:lnTo>
                <a:lnTo>
                  <a:pt x="137914" y="517844"/>
                </a:lnTo>
                <a:lnTo>
                  <a:pt x="131540" y="526875"/>
                </a:lnTo>
                <a:lnTo>
                  <a:pt x="122547" y="533263"/>
                </a:lnTo>
                <a:lnTo>
                  <a:pt x="112268" y="535686"/>
                </a:lnTo>
                <a:lnTo>
                  <a:pt x="159980" y="535686"/>
                </a:lnTo>
                <a:lnTo>
                  <a:pt x="163953" y="529697"/>
                </a:lnTo>
                <a:lnTo>
                  <a:pt x="168275" y="507491"/>
                </a:lnTo>
                <a:lnTo>
                  <a:pt x="167683" y="499621"/>
                </a:lnTo>
                <a:lnTo>
                  <a:pt x="166115" y="492061"/>
                </a:lnTo>
                <a:lnTo>
                  <a:pt x="163881" y="485167"/>
                </a:lnTo>
                <a:lnTo>
                  <a:pt x="161289" y="479298"/>
                </a:lnTo>
                <a:close/>
              </a:path>
              <a:path w="617219" h="563880">
                <a:moveTo>
                  <a:pt x="413765" y="479298"/>
                </a:moveTo>
                <a:lnTo>
                  <a:pt x="364744" y="479298"/>
                </a:lnTo>
                <a:lnTo>
                  <a:pt x="375023" y="481720"/>
                </a:lnTo>
                <a:lnTo>
                  <a:pt x="384016" y="488108"/>
                </a:lnTo>
                <a:lnTo>
                  <a:pt x="390390" y="497139"/>
                </a:lnTo>
                <a:lnTo>
                  <a:pt x="392810" y="507491"/>
                </a:lnTo>
                <a:lnTo>
                  <a:pt x="390390" y="517844"/>
                </a:lnTo>
                <a:lnTo>
                  <a:pt x="384016" y="526875"/>
                </a:lnTo>
                <a:lnTo>
                  <a:pt x="375023" y="533263"/>
                </a:lnTo>
                <a:lnTo>
                  <a:pt x="364744" y="535686"/>
                </a:lnTo>
                <a:lnTo>
                  <a:pt x="412548" y="535686"/>
                </a:lnTo>
                <a:lnTo>
                  <a:pt x="416536" y="529697"/>
                </a:lnTo>
                <a:lnTo>
                  <a:pt x="420877" y="507491"/>
                </a:lnTo>
                <a:lnTo>
                  <a:pt x="420266" y="499621"/>
                </a:lnTo>
                <a:lnTo>
                  <a:pt x="418655" y="492061"/>
                </a:lnTo>
                <a:lnTo>
                  <a:pt x="416377" y="485167"/>
                </a:lnTo>
                <a:lnTo>
                  <a:pt x="413765" y="479298"/>
                </a:lnTo>
                <a:close/>
              </a:path>
              <a:path w="617219" h="563880">
                <a:moveTo>
                  <a:pt x="161289" y="394715"/>
                </a:moveTo>
                <a:lnTo>
                  <a:pt x="133222" y="394715"/>
                </a:lnTo>
                <a:lnTo>
                  <a:pt x="140334" y="451103"/>
                </a:lnTo>
                <a:lnTo>
                  <a:pt x="168275" y="451103"/>
                </a:lnTo>
                <a:lnTo>
                  <a:pt x="161289" y="394715"/>
                </a:lnTo>
                <a:close/>
              </a:path>
              <a:path w="617219" h="563880">
                <a:moveTo>
                  <a:pt x="252475" y="394715"/>
                </a:moveTo>
                <a:lnTo>
                  <a:pt x="224408" y="394715"/>
                </a:lnTo>
                <a:lnTo>
                  <a:pt x="224408" y="451103"/>
                </a:lnTo>
                <a:lnTo>
                  <a:pt x="252475" y="451103"/>
                </a:lnTo>
                <a:lnTo>
                  <a:pt x="252475" y="394715"/>
                </a:lnTo>
                <a:close/>
              </a:path>
              <a:path w="617219" h="563880">
                <a:moveTo>
                  <a:pt x="343662" y="394715"/>
                </a:moveTo>
                <a:lnTo>
                  <a:pt x="315594" y="394715"/>
                </a:lnTo>
                <a:lnTo>
                  <a:pt x="308609" y="451103"/>
                </a:lnTo>
                <a:lnTo>
                  <a:pt x="336676" y="451103"/>
                </a:lnTo>
                <a:lnTo>
                  <a:pt x="343662" y="394715"/>
                </a:lnTo>
                <a:close/>
              </a:path>
              <a:path w="617219" h="563880">
                <a:moveTo>
                  <a:pt x="440671" y="394715"/>
                </a:moveTo>
                <a:lnTo>
                  <a:pt x="410337" y="394715"/>
                </a:lnTo>
                <a:lnTo>
                  <a:pt x="396239" y="451103"/>
                </a:lnTo>
                <a:lnTo>
                  <a:pt x="425597" y="451103"/>
                </a:lnTo>
                <a:lnTo>
                  <a:pt x="440671" y="394715"/>
                </a:lnTo>
                <a:close/>
              </a:path>
              <a:path w="617219" h="563880">
                <a:moveTo>
                  <a:pt x="150749" y="310133"/>
                </a:moveTo>
                <a:lnTo>
                  <a:pt x="122681" y="310133"/>
                </a:lnTo>
                <a:lnTo>
                  <a:pt x="129793" y="366521"/>
                </a:lnTo>
                <a:lnTo>
                  <a:pt x="157860" y="366521"/>
                </a:lnTo>
                <a:lnTo>
                  <a:pt x="150749" y="310133"/>
                </a:lnTo>
                <a:close/>
              </a:path>
              <a:path w="617219" h="563880">
                <a:moveTo>
                  <a:pt x="252475" y="310133"/>
                </a:moveTo>
                <a:lnTo>
                  <a:pt x="224408" y="310133"/>
                </a:lnTo>
                <a:lnTo>
                  <a:pt x="224408" y="366521"/>
                </a:lnTo>
                <a:lnTo>
                  <a:pt x="252475" y="366521"/>
                </a:lnTo>
                <a:lnTo>
                  <a:pt x="252475" y="310133"/>
                </a:lnTo>
                <a:close/>
              </a:path>
              <a:path w="617219" h="563880">
                <a:moveTo>
                  <a:pt x="354202" y="310133"/>
                </a:moveTo>
                <a:lnTo>
                  <a:pt x="326135" y="310133"/>
                </a:lnTo>
                <a:lnTo>
                  <a:pt x="319150" y="366521"/>
                </a:lnTo>
                <a:lnTo>
                  <a:pt x="347218" y="366521"/>
                </a:lnTo>
                <a:lnTo>
                  <a:pt x="354202" y="310133"/>
                </a:lnTo>
                <a:close/>
              </a:path>
              <a:path w="617219" h="563880">
                <a:moveTo>
                  <a:pt x="463283" y="310133"/>
                </a:moveTo>
                <a:lnTo>
                  <a:pt x="434847" y="310133"/>
                </a:lnTo>
                <a:lnTo>
                  <a:pt x="417321" y="366521"/>
                </a:lnTo>
                <a:lnTo>
                  <a:pt x="448209" y="366521"/>
                </a:lnTo>
                <a:lnTo>
                  <a:pt x="463283" y="310133"/>
                </a:lnTo>
                <a:close/>
              </a:path>
              <a:path w="617219" h="563880">
                <a:moveTo>
                  <a:pt x="140334" y="225551"/>
                </a:moveTo>
                <a:lnTo>
                  <a:pt x="112268" y="225551"/>
                </a:lnTo>
                <a:lnTo>
                  <a:pt x="119252" y="281939"/>
                </a:lnTo>
                <a:lnTo>
                  <a:pt x="147319" y="281939"/>
                </a:lnTo>
                <a:lnTo>
                  <a:pt x="140334" y="225551"/>
                </a:lnTo>
                <a:close/>
              </a:path>
              <a:path w="617219" h="563880">
                <a:moveTo>
                  <a:pt x="252475" y="225551"/>
                </a:moveTo>
                <a:lnTo>
                  <a:pt x="224408" y="225551"/>
                </a:lnTo>
                <a:lnTo>
                  <a:pt x="224408" y="281939"/>
                </a:lnTo>
                <a:lnTo>
                  <a:pt x="252475" y="281939"/>
                </a:lnTo>
                <a:lnTo>
                  <a:pt x="252475" y="225551"/>
                </a:lnTo>
                <a:close/>
              </a:path>
              <a:path w="617219" h="563880">
                <a:moveTo>
                  <a:pt x="364744" y="225551"/>
                </a:moveTo>
                <a:lnTo>
                  <a:pt x="336676" y="225551"/>
                </a:lnTo>
                <a:lnTo>
                  <a:pt x="329691" y="281939"/>
                </a:lnTo>
                <a:lnTo>
                  <a:pt x="357758" y="281939"/>
                </a:lnTo>
                <a:lnTo>
                  <a:pt x="364744" y="225551"/>
                </a:lnTo>
                <a:close/>
              </a:path>
              <a:path w="617219" h="563880">
                <a:moveTo>
                  <a:pt x="485895" y="225551"/>
                </a:moveTo>
                <a:lnTo>
                  <a:pt x="455929" y="225551"/>
                </a:lnTo>
                <a:lnTo>
                  <a:pt x="441832" y="281939"/>
                </a:lnTo>
                <a:lnTo>
                  <a:pt x="470821" y="281939"/>
                </a:lnTo>
                <a:lnTo>
                  <a:pt x="485895" y="225551"/>
                </a:lnTo>
                <a:close/>
              </a:path>
              <a:path w="617219" h="563880">
                <a:moveTo>
                  <a:pt x="252475" y="98678"/>
                </a:moveTo>
                <a:lnTo>
                  <a:pt x="224408" y="98678"/>
                </a:lnTo>
                <a:lnTo>
                  <a:pt x="224408" y="162051"/>
                </a:lnTo>
                <a:lnTo>
                  <a:pt x="231394" y="169163"/>
                </a:lnTo>
                <a:lnTo>
                  <a:pt x="245490" y="169163"/>
                </a:lnTo>
                <a:lnTo>
                  <a:pt x="252475" y="162051"/>
                </a:lnTo>
                <a:lnTo>
                  <a:pt x="252475" y="98678"/>
                </a:lnTo>
                <a:close/>
              </a:path>
              <a:path w="617219" h="563880">
                <a:moveTo>
                  <a:pt x="315594" y="70485"/>
                </a:moveTo>
                <a:lnTo>
                  <a:pt x="161289" y="70485"/>
                </a:lnTo>
                <a:lnTo>
                  <a:pt x="154304" y="77469"/>
                </a:lnTo>
                <a:lnTo>
                  <a:pt x="154304" y="91566"/>
                </a:lnTo>
                <a:lnTo>
                  <a:pt x="161289" y="98678"/>
                </a:lnTo>
                <a:lnTo>
                  <a:pt x="315594" y="98678"/>
                </a:lnTo>
                <a:lnTo>
                  <a:pt x="322579" y="91566"/>
                </a:lnTo>
                <a:lnTo>
                  <a:pt x="322579" y="77469"/>
                </a:lnTo>
                <a:lnTo>
                  <a:pt x="315594" y="70485"/>
                </a:lnTo>
                <a:close/>
              </a:path>
              <a:path w="617219" h="563880">
                <a:moveTo>
                  <a:pt x="245490" y="0"/>
                </a:moveTo>
                <a:lnTo>
                  <a:pt x="231394" y="0"/>
                </a:lnTo>
                <a:lnTo>
                  <a:pt x="224408" y="6985"/>
                </a:lnTo>
                <a:lnTo>
                  <a:pt x="224408" y="70485"/>
                </a:lnTo>
                <a:lnTo>
                  <a:pt x="252475" y="70485"/>
                </a:lnTo>
                <a:lnTo>
                  <a:pt x="252475" y="6985"/>
                </a:lnTo>
                <a:lnTo>
                  <a:pt x="2454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066" y="3442715"/>
            <a:ext cx="3308517" cy="18714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9872" y="3436620"/>
            <a:ext cx="3416935" cy="1884045"/>
          </a:xfrm>
          <a:custGeom>
            <a:avLst/>
            <a:gdLst/>
            <a:ahLst/>
            <a:cxnLst/>
            <a:rect l="l" t="t" r="r" b="b"/>
            <a:pathLst>
              <a:path w="3416935" h="1884045">
                <a:moveTo>
                  <a:pt x="0" y="1883664"/>
                </a:moveTo>
                <a:lnTo>
                  <a:pt x="3416808" y="1883664"/>
                </a:lnTo>
                <a:lnTo>
                  <a:pt x="3416808" y="0"/>
                </a:lnTo>
                <a:lnTo>
                  <a:pt x="0" y="0"/>
                </a:lnTo>
                <a:lnTo>
                  <a:pt x="0" y="1883664"/>
                </a:lnTo>
                <a:close/>
              </a:path>
            </a:pathLst>
          </a:custGeom>
          <a:ln w="12191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27035" y="3442715"/>
            <a:ext cx="3357600" cy="187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0876" y="3436620"/>
            <a:ext cx="3420110" cy="1884045"/>
          </a:xfrm>
          <a:custGeom>
            <a:avLst/>
            <a:gdLst/>
            <a:ahLst/>
            <a:cxnLst/>
            <a:rect l="l" t="t" r="r" b="b"/>
            <a:pathLst>
              <a:path w="3420109" h="1884045">
                <a:moveTo>
                  <a:pt x="0" y="1883664"/>
                </a:moveTo>
                <a:lnTo>
                  <a:pt x="3419855" y="1883664"/>
                </a:lnTo>
                <a:lnTo>
                  <a:pt x="3419855" y="0"/>
                </a:lnTo>
                <a:lnTo>
                  <a:pt x="0" y="0"/>
                </a:lnTo>
                <a:lnTo>
                  <a:pt x="0" y="1883664"/>
                </a:lnTo>
                <a:close/>
              </a:path>
            </a:pathLst>
          </a:custGeom>
          <a:ln w="12191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40708" y="3442715"/>
            <a:ext cx="3518916" cy="187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34611" y="3436620"/>
            <a:ext cx="3531235" cy="1884045"/>
          </a:xfrm>
          <a:custGeom>
            <a:avLst/>
            <a:gdLst/>
            <a:ahLst/>
            <a:cxnLst/>
            <a:rect l="l" t="t" r="r" b="b"/>
            <a:pathLst>
              <a:path w="3531234" h="1884045">
                <a:moveTo>
                  <a:pt x="0" y="1883664"/>
                </a:moveTo>
                <a:lnTo>
                  <a:pt x="3531108" y="1883664"/>
                </a:lnTo>
                <a:lnTo>
                  <a:pt x="3531108" y="0"/>
                </a:lnTo>
                <a:lnTo>
                  <a:pt x="0" y="0"/>
                </a:lnTo>
                <a:lnTo>
                  <a:pt x="0" y="1883664"/>
                </a:lnTo>
                <a:close/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0017" y="882141"/>
            <a:ext cx="8675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数据资产管理：提供对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业内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化管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大数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络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18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数据治理能力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82141"/>
            <a:ext cx="7075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数据质量管控：从网管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产环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、消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量监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控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保障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87511" y="2185416"/>
            <a:ext cx="3451859" cy="18028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483" y="2295144"/>
            <a:ext cx="3343655" cy="178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82940" y="4556759"/>
            <a:ext cx="3416807" cy="1836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3074" y="1392174"/>
            <a:ext cx="2032000" cy="495300"/>
          </a:xfrm>
          <a:custGeom>
            <a:avLst/>
            <a:gdLst/>
            <a:ahLst/>
            <a:cxnLst/>
            <a:rect l="l" t="t" r="r" b="b"/>
            <a:pathLst>
              <a:path w="2032000" h="495300">
                <a:moveTo>
                  <a:pt x="0" y="495300"/>
                </a:moveTo>
                <a:lnTo>
                  <a:pt x="2031492" y="495300"/>
                </a:lnTo>
                <a:lnTo>
                  <a:pt x="2031492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3074" y="1392174"/>
            <a:ext cx="2032000" cy="495300"/>
          </a:xfrm>
          <a:custGeom>
            <a:avLst/>
            <a:gdLst/>
            <a:ahLst/>
            <a:cxnLst/>
            <a:rect l="l" t="t" r="r" b="b"/>
            <a:pathLst>
              <a:path w="2032000" h="495300">
                <a:moveTo>
                  <a:pt x="0" y="495300"/>
                </a:moveTo>
                <a:lnTo>
                  <a:pt x="2031492" y="495300"/>
                </a:lnTo>
                <a:lnTo>
                  <a:pt x="2031492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73074" y="1497329"/>
            <a:ext cx="2032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统一的数据质量监控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35117" y="1392174"/>
            <a:ext cx="1946275" cy="495300"/>
          </a:xfrm>
          <a:custGeom>
            <a:avLst/>
            <a:gdLst/>
            <a:ahLst/>
            <a:cxnLst/>
            <a:rect l="l" t="t" r="r" b="b"/>
            <a:pathLst>
              <a:path w="1946275" h="495300">
                <a:moveTo>
                  <a:pt x="0" y="495300"/>
                </a:moveTo>
                <a:lnTo>
                  <a:pt x="1946147" y="495300"/>
                </a:lnTo>
                <a:lnTo>
                  <a:pt x="1946147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35117" y="1392174"/>
            <a:ext cx="1946275" cy="495300"/>
          </a:xfrm>
          <a:custGeom>
            <a:avLst/>
            <a:gdLst/>
            <a:ahLst/>
            <a:cxnLst/>
            <a:rect l="l" t="t" r="r" b="b"/>
            <a:pathLst>
              <a:path w="1946275" h="495300">
                <a:moveTo>
                  <a:pt x="0" y="495300"/>
                </a:moveTo>
                <a:lnTo>
                  <a:pt x="1946147" y="495300"/>
                </a:lnTo>
                <a:lnTo>
                  <a:pt x="1946147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35117" y="1497329"/>
            <a:ext cx="194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多方式质量问题分析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928" y="1376172"/>
            <a:ext cx="0" cy="5040630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53"/>
                </a:lnTo>
              </a:path>
            </a:pathLst>
          </a:custGeom>
          <a:ln w="9144">
            <a:solidFill>
              <a:srgbClr val="B6DC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29016" y="1376172"/>
            <a:ext cx="0" cy="5040630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53"/>
                </a:lnTo>
              </a:path>
            </a:pathLst>
          </a:custGeom>
          <a:ln w="9144">
            <a:solidFill>
              <a:srgbClr val="B6DC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88730" y="1392174"/>
            <a:ext cx="1827530" cy="495300"/>
          </a:xfrm>
          <a:custGeom>
            <a:avLst/>
            <a:gdLst/>
            <a:ahLst/>
            <a:cxnLst/>
            <a:rect l="l" t="t" r="r" b="b"/>
            <a:pathLst>
              <a:path w="1827529" h="495300">
                <a:moveTo>
                  <a:pt x="0" y="495300"/>
                </a:moveTo>
                <a:lnTo>
                  <a:pt x="1827276" y="495300"/>
                </a:lnTo>
                <a:lnTo>
                  <a:pt x="1827276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88730" y="1392174"/>
            <a:ext cx="1827530" cy="495300"/>
          </a:xfrm>
          <a:custGeom>
            <a:avLst/>
            <a:gdLst/>
            <a:ahLst/>
            <a:cxnLst/>
            <a:rect l="l" t="t" r="r" b="b"/>
            <a:pathLst>
              <a:path w="1827529" h="495300">
                <a:moveTo>
                  <a:pt x="0" y="495300"/>
                </a:moveTo>
                <a:lnTo>
                  <a:pt x="1827276" y="495300"/>
                </a:lnTo>
                <a:lnTo>
                  <a:pt x="1827276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888730" y="1497329"/>
            <a:ext cx="1827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灵活规则设置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200" y="4556759"/>
            <a:ext cx="3201924" cy="1443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34255" y="4556759"/>
            <a:ext cx="3467100" cy="1443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31366" y="2014473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质量告警监控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7396" y="4265803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质量问题呈现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0910" y="2012060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知识库管理与查询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1642" y="4263644"/>
            <a:ext cx="192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血统</a:t>
            </a:r>
            <a:r>
              <a:rPr sz="1200" b="1" spc="-5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影响分析帮助问题定位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08769" y="1995932"/>
            <a:ext cx="1397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质量规则的统一管理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05619" y="4247133"/>
            <a:ext cx="1092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灵活的规则设置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19955" y="2331720"/>
            <a:ext cx="3672840" cy="1702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19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数据可视能力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82141"/>
            <a:ext cx="6126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数据可视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OLAP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多维透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构建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灵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活、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直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观、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速的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化能力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1016" y="1269491"/>
            <a:ext cx="4454652" cy="2130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71016" y="4134611"/>
            <a:ext cx="4454652" cy="207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18503" y="1293875"/>
            <a:ext cx="4459224" cy="2106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4411" y="4165091"/>
            <a:ext cx="4433316" cy="2100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59826" y="138429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数据可视能力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40079"/>
            <a:ext cx="1169543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数据查询：基于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SQL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语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的自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义页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设计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呈现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具提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灵活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页面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局、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示内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、展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方式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作等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编排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置能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根据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据设 置内容自动生成页面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6501" y="1613884"/>
            <a:ext cx="1531673" cy="4191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26463" y="1642872"/>
            <a:ext cx="1030224" cy="405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14627" y="1629155"/>
            <a:ext cx="145542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14627" y="1629155"/>
            <a:ext cx="1455420" cy="342900"/>
          </a:xfrm>
          <a:prstGeom prst="rect">
            <a:avLst/>
          </a:prstGeom>
          <a:ln w="9144">
            <a:solidFill>
              <a:srgbClr val="B6DCD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58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数据集设置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3950" y="1613884"/>
            <a:ext cx="1516398" cy="41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1600" y="1642872"/>
            <a:ext cx="1182624" cy="405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52059" y="1629155"/>
            <a:ext cx="144018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52059" y="1629155"/>
            <a:ext cx="1440180" cy="342900"/>
          </a:xfrm>
          <a:prstGeom prst="rect">
            <a:avLst/>
          </a:prstGeom>
          <a:ln w="9144">
            <a:solidFill>
              <a:srgbClr val="B6DCD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58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页面布局设置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36144" y="1613884"/>
            <a:ext cx="1818147" cy="41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07068" y="1642872"/>
            <a:ext cx="877824" cy="4053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874252" y="1629155"/>
            <a:ext cx="1741931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874252" y="1629155"/>
            <a:ext cx="1742439" cy="342900"/>
          </a:xfrm>
          <a:prstGeom prst="rect">
            <a:avLst/>
          </a:prstGeom>
          <a:ln w="9144">
            <a:solidFill>
              <a:srgbClr val="B6DCD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58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页面呈现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86784" y="1805939"/>
            <a:ext cx="0" cy="4639945"/>
          </a:xfrm>
          <a:custGeom>
            <a:avLst/>
            <a:gdLst/>
            <a:ahLst/>
            <a:cxnLst/>
            <a:rect l="l" t="t" r="r" b="b"/>
            <a:pathLst>
              <a:path h="4639945">
                <a:moveTo>
                  <a:pt x="0" y="0"/>
                </a:moveTo>
                <a:lnTo>
                  <a:pt x="0" y="4639665"/>
                </a:lnTo>
              </a:path>
            </a:pathLst>
          </a:custGeom>
          <a:ln w="9144">
            <a:solidFill>
              <a:srgbClr val="0061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60792" y="1805939"/>
            <a:ext cx="0" cy="4639945"/>
          </a:xfrm>
          <a:custGeom>
            <a:avLst/>
            <a:gdLst/>
            <a:ahLst/>
            <a:cxnLst/>
            <a:rect l="l" t="t" r="r" b="b"/>
            <a:pathLst>
              <a:path h="4639945">
                <a:moveTo>
                  <a:pt x="0" y="0"/>
                </a:moveTo>
                <a:lnTo>
                  <a:pt x="0" y="4639665"/>
                </a:lnTo>
              </a:path>
            </a:pathLst>
          </a:custGeom>
          <a:ln w="9144">
            <a:solidFill>
              <a:srgbClr val="0061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3212" y="2343911"/>
            <a:ext cx="3115056" cy="1648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1500" y="4482084"/>
            <a:ext cx="3096768" cy="16550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19955" y="2334767"/>
            <a:ext cx="3425952" cy="16550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19955" y="4482084"/>
            <a:ext cx="3425952" cy="16550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58002" y="2339344"/>
            <a:ext cx="3447257" cy="17617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30540" y="2330195"/>
            <a:ext cx="3479800" cy="1775460"/>
          </a:xfrm>
          <a:custGeom>
            <a:avLst/>
            <a:gdLst/>
            <a:ahLst/>
            <a:cxnLst/>
            <a:rect l="l" t="t" r="r" b="b"/>
            <a:pathLst>
              <a:path w="3479800" h="1775460">
                <a:moveTo>
                  <a:pt x="0" y="1775459"/>
                </a:moveTo>
                <a:lnTo>
                  <a:pt x="3479292" y="1775459"/>
                </a:lnTo>
                <a:lnTo>
                  <a:pt x="3479292" y="0"/>
                </a:lnTo>
                <a:lnTo>
                  <a:pt x="0" y="0"/>
                </a:lnTo>
                <a:lnTo>
                  <a:pt x="0" y="1775459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33588" y="4491253"/>
            <a:ext cx="3471672" cy="16458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5459" y="1709927"/>
            <a:ext cx="3505199" cy="4800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33415" y="981455"/>
            <a:ext cx="286512" cy="4247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80343" y="1059798"/>
            <a:ext cx="2979914" cy="68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04459" y="981455"/>
            <a:ext cx="1905" cy="4247515"/>
          </a:xfrm>
          <a:custGeom>
            <a:avLst/>
            <a:gdLst/>
            <a:ahLst/>
            <a:cxnLst/>
            <a:rect l="l" t="t" r="r" b="b"/>
            <a:pathLst>
              <a:path w="1904" h="4247515">
                <a:moveTo>
                  <a:pt x="0" y="0"/>
                </a:moveTo>
                <a:lnTo>
                  <a:pt x="1524" y="4247388"/>
                </a:lnTo>
              </a:path>
            </a:pathLst>
          </a:custGeom>
          <a:ln w="9144">
            <a:solidFill>
              <a:srgbClr val="B1B1B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34178" y="982217"/>
            <a:ext cx="24765" cy="4247515"/>
          </a:xfrm>
          <a:custGeom>
            <a:avLst/>
            <a:gdLst/>
            <a:ahLst/>
            <a:cxnLst/>
            <a:rect l="l" t="t" r="r" b="b"/>
            <a:pathLst>
              <a:path w="24764" h="4247515">
                <a:moveTo>
                  <a:pt x="24384" y="0"/>
                </a:moveTo>
                <a:lnTo>
                  <a:pt x="0" y="4247388"/>
                </a:lnTo>
              </a:path>
            </a:pathLst>
          </a:custGeom>
          <a:ln w="28956">
            <a:solidFill>
              <a:srgbClr val="B1B1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2371" y="1135760"/>
            <a:ext cx="787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156885"/>
                </a:solidFill>
              </a:rPr>
              <a:t>目录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5585459" y="1749932"/>
            <a:ext cx="3505200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5"/>
              </a:spcBef>
            </a:pP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一、对数据中台的理解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0550" y="3472433"/>
            <a:ext cx="3372485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二、数据中台解决方案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21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数据运维管控能力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63633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全景视图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提供面向数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生产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产、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据服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质量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图。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980" y="1481327"/>
            <a:ext cx="3884676" cy="21854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70292" y="4258055"/>
            <a:ext cx="3884676" cy="2185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70292" y="1505711"/>
            <a:ext cx="3884676" cy="2183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" y="4242815"/>
            <a:ext cx="3884676" cy="2183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30723" y="2772155"/>
            <a:ext cx="574675" cy="867410"/>
          </a:xfrm>
          <a:custGeom>
            <a:avLst/>
            <a:gdLst/>
            <a:ahLst/>
            <a:cxnLst/>
            <a:rect l="l" t="t" r="r" b="b"/>
            <a:pathLst>
              <a:path w="574675" h="867410">
                <a:moveTo>
                  <a:pt x="0" y="0"/>
                </a:moveTo>
                <a:lnTo>
                  <a:pt x="274700" y="0"/>
                </a:lnTo>
                <a:lnTo>
                  <a:pt x="274700" y="867156"/>
                </a:lnTo>
                <a:lnTo>
                  <a:pt x="574548" y="86715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30723" y="3992879"/>
            <a:ext cx="574675" cy="868680"/>
          </a:xfrm>
          <a:custGeom>
            <a:avLst/>
            <a:gdLst/>
            <a:ahLst/>
            <a:cxnLst/>
            <a:rect l="l" t="t" r="r" b="b"/>
            <a:pathLst>
              <a:path w="574675" h="868679">
                <a:moveTo>
                  <a:pt x="0" y="868680"/>
                </a:moveTo>
                <a:lnTo>
                  <a:pt x="274700" y="868680"/>
                </a:lnTo>
                <a:lnTo>
                  <a:pt x="274700" y="0"/>
                </a:lnTo>
                <a:lnTo>
                  <a:pt x="574548" y="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35652" y="2560320"/>
            <a:ext cx="367665" cy="402590"/>
          </a:xfrm>
          <a:custGeom>
            <a:avLst/>
            <a:gdLst/>
            <a:ahLst/>
            <a:cxnLst/>
            <a:rect l="l" t="t" r="r" b="b"/>
            <a:pathLst>
              <a:path w="367664" h="402589">
                <a:moveTo>
                  <a:pt x="183642" y="0"/>
                </a:moveTo>
                <a:lnTo>
                  <a:pt x="141518" y="5311"/>
                </a:lnTo>
                <a:lnTo>
                  <a:pt x="102858" y="20442"/>
                </a:lnTo>
                <a:lnTo>
                  <a:pt x="68762" y="44187"/>
                </a:lnTo>
                <a:lnTo>
                  <a:pt x="40328" y="75338"/>
                </a:lnTo>
                <a:lnTo>
                  <a:pt x="18656" y="112689"/>
                </a:lnTo>
                <a:lnTo>
                  <a:pt x="4847" y="155034"/>
                </a:lnTo>
                <a:lnTo>
                  <a:pt x="0" y="201167"/>
                </a:lnTo>
                <a:lnTo>
                  <a:pt x="4847" y="247301"/>
                </a:lnTo>
                <a:lnTo>
                  <a:pt x="18656" y="289646"/>
                </a:lnTo>
                <a:lnTo>
                  <a:pt x="40328" y="326997"/>
                </a:lnTo>
                <a:lnTo>
                  <a:pt x="68762" y="358148"/>
                </a:lnTo>
                <a:lnTo>
                  <a:pt x="102858" y="381893"/>
                </a:lnTo>
                <a:lnTo>
                  <a:pt x="141518" y="397024"/>
                </a:lnTo>
                <a:lnTo>
                  <a:pt x="183642" y="402335"/>
                </a:lnTo>
                <a:lnTo>
                  <a:pt x="225765" y="397024"/>
                </a:lnTo>
                <a:lnTo>
                  <a:pt x="264425" y="381893"/>
                </a:lnTo>
                <a:lnTo>
                  <a:pt x="298521" y="358148"/>
                </a:lnTo>
                <a:lnTo>
                  <a:pt x="326955" y="326997"/>
                </a:lnTo>
                <a:lnTo>
                  <a:pt x="348627" y="289646"/>
                </a:lnTo>
                <a:lnTo>
                  <a:pt x="362436" y="247301"/>
                </a:lnTo>
                <a:lnTo>
                  <a:pt x="367284" y="201167"/>
                </a:lnTo>
                <a:lnTo>
                  <a:pt x="362436" y="155034"/>
                </a:lnTo>
                <a:lnTo>
                  <a:pt x="348627" y="112689"/>
                </a:lnTo>
                <a:lnTo>
                  <a:pt x="326955" y="75338"/>
                </a:lnTo>
                <a:lnTo>
                  <a:pt x="298521" y="44187"/>
                </a:lnTo>
                <a:lnTo>
                  <a:pt x="264425" y="20442"/>
                </a:lnTo>
                <a:lnTo>
                  <a:pt x="225765" y="5311"/>
                </a:lnTo>
                <a:lnTo>
                  <a:pt x="18364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35652" y="4657344"/>
            <a:ext cx="367665" cy="402590"/>
          </a:xfrm>
          <a:custGeom>
            <a:avLst/>
            <a:gdLst/>
            <a:ahLst/>
            <a:cxnLst/>
            <a:rect l="l" t="t" r="r" b="b"/>
            <a:pathLst>
              <a:path w="367664" h="402589">
                <a:moveTo>
                  <a:pt x="183642" y="0"/>
                </a:moveTo>
                <a:lnTo>
                  <a:pt x="141518" y="5311"/>
                </a:lnTo>
                <a:lnTo>
                  <a:pt x="102858" y="20442"/>
                </a:lnTo>
                <a:lnTo>
                  <a:pt x="68762" y="44187"/>
                </a:lnTo>
                <a:lnTo>
                  <a:pt x="40328" y="75338"/>
                </a:lnTo>
                <a:lnTo>
                  <a:pt x="18656" y="112689"/>
                </a:lnTo>
                <a:lnTo>
                  <a:pt x="4847" y="155034"/>
                </a:lnTo>
                <a:lnTo>
                  <a:pt x="0" y="201167"/>
                </a:lnTo>
                <a:lnTo>
                  <a:pt x="4847" y="247301"/>
                </a:lnTo>
                <a:lnTo>
                  <a:pt x="18656" y="289646"/>
                </a:lnTo>
                <a:lnTo>
                  <a:pt x="40328" y="326997"/>
                </a:lnTo>
                <a:lnTo>
                  <a:pt x="68762" y="358148"/>
                </a:lnTo>
                <a:lnTo>
                  <a:pt x="102858" y="381893"/>
                </a:lnTo>
                <a:lnTo>
                  <a:pt x="141518" y="397024"/>
                </a:lnTo>
                <a:lnTo>
                  <a:pt x="183642" y="402335"/>
                </a:lnTo>
                <a:lnTo>
                  <a:pt x="225765" y="397024"/>
                </a:lnTo>
                <a:lnTo>
                  <a:pt x="264425" y="381893"/>
                </a:lnTo>
                <a:lnTo>
                  <a:pt x="298521" y="358148"/>
                </a:lnTo>
                <a:lnTo>
                  <a:pt x="326955" y="326997"/>
                </a:lnTo>
                <a:lnTo>
                  <a:pt x="348627" y="289646"/>
                </a:lnTo>
                <a:lnTo>
                  <a:pt x="362436" y="247301"/>
                </a:lnTo>
                <a:lnTo>
                  <a:pt x="367284" y="201167"/>
                </a:lnTo>
                <a:lnTo>
                  <a:pt x="362436" y="155034"/>
                </a:lnTo>
                <a:lnTo>
                  <a:pt x="348627" y="112689"/>
                </a:lnTo>
                <a:lnTo>
                  <a:pt x="326955" y="75338"/>
                </a:lnTo>
                <a:lnTo>
                  <a:pt x="298521" y="44187"/>
                </a:lnTo>
                <a:lnTo>
                  <a:pt x="264425" y="20442"/>
                </a:lnTo>
                <a:lnTo>
                  <a:pt x="225765" y="5311"/>
                </a:lnTo>
                <a:lnTo>
                  <a:pt x="18364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82156" y="3992879"/>
            <a:ext cx="574675" cy="868680"/>
          </a:xfrm>
          <a:custGeom>
            <a:avLst/>
            <a:gdLst/>
            <a:ahLst/>
            <a:cxnLst/>
            <a:rect l="l" t="t" r="r" b="b"/>
            <a:pathLst>
              <a:path w="574675" h="868679">
                <a:moveTo>
                  <a:pt x="574548" y="868680"/>
                </a:moveTo>
                <a:lnTo>
                  <a:pt x="299847" y="868680"/>
                </a:lnTo>
                <a:lnTo>
                  <a:pt x="299847" y="0"/>
                </a:lnTo>
                <a:lnTo>
                  <a:pt x="0" y="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82156" y="2772155"/>
            <a:ext cx="574675" cy="868680"/>
          </a:xfrm>
          <a:custGeom>
            <a:avLst/>
            <a:gdLst/>
            <a:ahLst/>
            <a:cxnLst/>
            <a:rect l="l" t="t" r="r" b="b"/>
            <a:pathLst>
              <a:path w="574675" h="868679">
                <a:moveTo>
                  <a:pt x="574548" y="0"/>
                </a:moveTo>
                <a:lnTo>
                  <a:pt x="299847" y="0"/>
                </a:lnTo>
                <a:lnTo>
                  <a:pt x="299847" y="868680"/>
                </a:lnTo>
                <a:lnTo>
                  <a:pt x="0" y="86868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78395" y="2560320"/>
            <a:ext cx="365760" cy="402590"/>
          </a:xfrm>
          <a:custGeom>
            <a:avLst/>
            <a:gdLst/>
            <a:ahLst/>
            <a:cxnLst/>
            <a:rect l="l" t="t" r="r" b="b"/>
            <a:pathLst>
              <a:path w="365759" h="402589">
                <a:moveTo>
                  <a:pt x="182879" y="0"/>
                </a:moveTo>
                <a:lnTo>
                  <a:pt x="140958" y="5311"/>
                </a:lnTo>
                <a:lnTo>
                  <a:pt x="102470" y="20442"/>
                </a:lnTo>
                <a:lnTo>
                  <a:pt x="68513" y="44187"/>
                </a:lnTo>
                <a:lnTo>
                  <a:pt x="40188" y="75338"/>
                </a:lnTo>
                <a:lnTo>
                  <a:pt x="18594" y="112689"/>
                </a:lnTo>
                <a:lnTo>
                  <a:pt x="4831" y="155034"/>
                </a:lnTo>
                <a:lnTo>
                  <a:pt x="0" y="201167"/>
                </a:lnTo>
                <a:lnTo>
                  <a:pt x="4831" y="247301"/>
                </a:lnTo>
                <a:lnTo>
                  <a:pt x="18594" y="289646"/>
                </a:lnTo>
                <a:lnTo>
                  <a:pt x="40188" y="326997"/>
                </a:lnTo>
                <a:lnTo>
                  <a:pt x="68513" y="358148"/>
                </a:lnTo>
                <a:lnTo>
                  <a:pt x="102470" y="381893"/>
                </a:lnTo>
                <a:lnTo>
                  <a:pt x="140958" y="397024"/>
                </a:lnTo>
                <a:lnTo>
                  <a:pt x="182879" y="402335"/>
                </a:lnTo>
                <a:lnTo>
                  <a:pt x="224801" y="397024"/>
                </a:lnTo>
                <a:lnTo>
                  <a:pt x="263289" y="381893"/>
                </a:lnTo>
                <a:lnTo>
                  <a:pt x="297246" y="358148"/>
                </a:lnTo>
                <a:lnTo>
                  <a:pt x="325571" y="326997"/>
                </a:lnTo>
                <a:lnTo>
                  <a:pt x="347165" y="289646"/>
                </a:lnTo>
                <a:lnTo>
                  <a:pt x="360928" y="247301"/>
                </a:lnTo>
                <a:lnTo>
                  <a:pt x="365759" y="201167"/>
                </a:lnTo>
                <a:lnTo>
                  <a:pt x="360928" y="155034"/>
                </a:lnTo>
                <a:lnTo>
                  <a:pt x="347165" y="112689"/>
                </a:lnTo>
                <a:lnTo>
                  <a:pt x="325571" y="75338"/>
                </a:lnTo>
                <a:lnTo>
                  <a:pt x="297246" y="44187"/>
                </a:lnTo>
                <a:lnTo>
                  <a:pt x="263289" y="20442"/>
                </a:lnTo>
                <a:lnTo>
                  <a:pt x="224801" y="5311"/>
                </a:lnTo>
                <a:lnTo>
                  <a:pt x="1828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78395" y="4657344"/>
            <a:ext cx="365760" cy="402590"/>
          </a:xfrm>
          <a:custGeom>
            <a:avLst/>
            <a:gdLst/>
            <a:ahLst/>
            <a:cxnLst/>
            <a:rect l="l" t="t" r="r" b="b"/>
            <a:pathLst>
              <a:path w="365759" h="402589">
                <a:moveTo>
                  <a:pt x="182879" y="0"/>
                </a:moveTo>
                <a:lnTo>
                  <a:pt x="140958" y="5311"/>
                </a:lnTo>
                <a:lnTo>
                  <a:pt x="102470" y="20442"/>
                </a:lnTo>
                <a:lnTo>
                  <a:pt x="68513" y="44187"/>
                </a:lnTo>
                <a:lnTo>
                  <a:pt x="40188" y="75338"/>
                </a:lnTo>
                <a:lnTo>
                  <a:pt x="18594" y="112689"/>
                </a:lnTo>
                <a:lnTo>
                  <a:pt x="4831" y="155034"/>
                </a:lnTo>
                <a:lnTo>
                  <a:pt x="0" y="201167"/>
                </a:lnTo>
                <a:lnTo>
                  <a:pt x="4831" y="247301"/>
                </a:lnTo>
                <a:lnTo>
                  <a:pt x="18594" y="289646"/>
                </a:lnTo>
                <a:lnTo>
                  <a:pt x="40188" y="326997"/>
                </a:lnTo>
                <a:lnTo>
                  <a:pt x="68513" y="358148"/>
                </a:lnTo>
                <a:lnTo>
                  <a:pt x="102470" y="381893"/>
                </a:lnTo>
                <a:lnTo>
                  <a:pt x="140958" y="397024"/>
                </a:lnTo>
                <a:lnTo>
                  <a:pt x="182879" y="402335"/>
                </a:lnTo>
                <a:lnTo>
                  <a:pt x="224801" y="397024"/>
                </a:lnTo>
                <a:lnTo>
                  <a:pt x="263289" y="381893"/>
                </a:lnTo>
                <a:lnTo>
                  <a:pt x="297246" y="358148"/>
                </a:lnTo>
                <a:lnTo>
                  <a:pt x="325571" y="326997"/>
                </a:lnTo>
                <a:lnTo>
                  <a:pt x="347165" y="289646"/>
                </a:lnTo>
                <a:lnTo>
                  <a:pt x="360928" y="247301"/>
                </a:lnTo>
                <a:lnTo>
                  <a:pt x="365759" y="201167"/>
                </a:lnTo>
                <a:lnTo>
                  <a:pt x="360928" y="155034"/>
                </a:lnTo>
                <a:lnTo>
                  <a:pt x="347165" y="112689"/>
                </a:lnTo>
                <a:lnTo>
                  <a:pt x="325571" y="75338"/>
                </a:lnTo>
                <a:lnTo>
                  <a:pt x="297246" y="44187"/>
                </a:lnTo>
                <a:lnTo>
                  <a:pt x="263289" y="20442"/>
                </a:lnTo>
                <a:lnTo>
                  <a:pt x="224801" y="5311"/>
                </a:lnTo>
                <a:lnTo>
                  <a:pt x="1828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19471" y="2659888"/>
            <a:ext cx="199643" cy="200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3376" y="4757420"/>
            <a:ext cx="211836" cy="210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43928" y="4737100"/>
            <a:ext cx="237744" cy="238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51547" y="2656077"/>
            <a:ext cx="219455" cy="219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7755" y="2708148"/>
            <a:ext cx="853440" cy="2377440"/>
          </a:xfrm>
          <a:custGeom>
            <a:avLst/>
            <a:gdLst/>
            <a:ahLst/>
            <a:cxnLst/>
            <a:rect l="l" t="t" r="r" b="b"/>
            <a:pathLst>
              <a:path w="853440" h="2377440">
                <a:moveTo>
                  <a:pt x="426466" y="0"/>
                </a:moveTo>
                <a:lnTo>
                  <a:pt x="381964" y="6566"/>
                </a:lnTo>
                <a:lnTo>
                  <a:pt x="341978" y="25098"/>
                </a:lnTo>
                <a:lnTo>
                  <a:pt x="308102" y="53848"/>
                </a:lnTo>
                <a:lnTo>
                  <a:pt x="281930" y="91063"/>
                </a:lnTo>
                <a:lnTo>
                  <a:pt x="265058" y="134996"/>
                </a:lnTo>
                <a:lnTo>
                  <a:pt x="259080" y="183896"/>
                </a:lnTo>
                <a:lnTo>
                  <a:pt x="265058" y="232795"/>
                </a:lnTo>
                <a:lnTo>
                  <a:pt x="281930" y="276728"/>
                </a:lnTo>
                <a:lnTo>
                  <a:pt x="308102" y="313944"/>
                </a:lnTo>
                <a:lnTo>
                  <a:pt x="341978" y="342693"/>
                </a:lnTo>
                <a:lnTo>
                  <a:pt x="381964" y="361225"/>
                </a:lnTo>
                <a:lnTo>
                  <a:pt x="426466" y="367791"/>
                </a:lnTo>
                <a:lnTo>
                  <a:pt x="470967" y="361225"/>
                </a:lnTo>
                <a:lnTo>
                  <a:pt x="510953" y="342693"/>
                </a:lnTo>
                <a:lnTo>
                  <a:pt x="544830" y="313944"/>
                </a:lnTo>
                <a:lnTo>
                  <a:pt x="571001" y="276728"/>
                </a:lnTo>
                <a:lnTo>
                  <a:pt x="587873" y="232795"/>
                </a:lnTo>
                <a:lnTo>
                  <a:pt x="593852" y="183896"/>
                </a:lnTo>
                <a:lnTo>
                  <a:pt x="587873" y="134996"/>
                </a:lnTo>
                <a:lnTo>
                  <a:pt x="571001" y="91063"/>
                </a:lnTo>
                <a:lnTo>
                  <a:pt x="544830" y="53848"/>
                </a:lnTo>
                <a:lnTo>
                  <a:pt x="510953" y="25098"/>
                </a:lnTo>
                <a:lnTo>
                  <a:pt x="470967" y="6566"/>
                </a:lnTo>
                <a:lnTo>
                  <a:pt x="426466" y="0"/>
                </a:lnTo>
                <a:close/>
              </a:path>
              <a:path w="853440" h="2377440">
                <a:moveTo>
                  <a:pt x="645287" y="712597"/>
                </a:moveTo>
                <a:lnTo>
                  <a:pt x="208153" y="712597"/>
                </a:lnTo>
                <a:lnTo>
                  <a:pt x="208153" y="2273427"/>
                </a:lnTo>
                <a:lnTo>
                  <a:pt x="215578" y="2313896"/>
                </a:lnTo>
                <a:lnTo>
                  <a:pt x="235838" y="2346960"/>
                </a:lnTo>
                <a:lnTo>
                  <a:pt x="265910" y="2369260"/>
                </a:lnTo>
                <a:lnTo>
                  <a:pt x="302768" y="2377440"/>
                </a:lnTo>
                <a:lnTo>
                  <a:pt x="339625" y="2369260"/>
                </a:lnTo>
                <a:lnTo>
                  <a:pt x="369697" y="2346960"/>
                </a:lnTo>
                <a:lnTo>
                  <a:pt x="389957" y="2313896"/>
                </a:lnTo>
                <a:lnTo>
                  <a:pt x="397383" y="2273427"/>
                </a:lnTo>
                <a:lnTo>
                  <a:pt x="397383" y="1352803"/>
                </a:lnTo>
                <a:lnTo>
                  <a:pt x="645287" y="1352803"/>
                </a:lnTo>
                <a:lnTo>
                  <a:pt x="645287" y="712597"/>
                </a:lnTo>
                <a:close/>
              </a:path>
              <a:path w="853440" h="2377440">
                <a:moveTo>
                  <a:pt x="645287" y="1352803"/>
                </a:moveTo>
                <a:lnTo>
                  <a:pt x="455930" y="1352803"/>
                </a:lnTo>
                <a:lnTo>
                  <a:pt x="455930" y="2273427"/>
                </a:lnTo>
                <a:lnTo>
                  <a:pt x="463375" y="2313896"/>
                </a:lnTo>
                <a:lnTo>
                  <a:pt x="483679" y="2346960"/>
                </a:lnTo>
                <a:lnTo>
                  <a:pt x="513794" y="2369260"/>
                </a:lnTo>
                <a:lnTo>
                  <a:pt x="550672" y="2377440"/>
                </a:lnTo>
                <a:lnTo>
                  <a:pt x="587529" y="2369260"/>
                </a:lnTo>
                <a:lnTo>
                  <a:pt x="617601" y="2346960"/>
                </a:lnTo>
                <a:lnTo>
                  <a:pt x="637861" y="2313896"/>
                </a:lnTo>
                <a:lnTo>
                  <a:pt x="645287" y="2273427"/>
                </a:lnTo>
                <a:lnTo>
                  <a:pt x="645287" y="1352803"/>
                </a:lnTo>
                <a:close/>
              </a:path>
              <a:path w="853440" h="2377440">
                <a:moveTo>
                  <a:pt x="679069" y="406273"/>
                </a:moveTo>
                <a:lnTo>
                  <a:pt x="174371" y="406273"/>
                </a:lnTo>
                <a:lnTo>
                  <a:pt x="127984" y="413112"/>
                </a:lnTo>
                <a:lnTo>
                  <a:pt x="86322" y="432416"/>
                </a:lnTo>
                <a:lnTo>
                  <a:pt x="51038" y="462359"/>
                </a:lnTo>
                <a:lnTo>
                  <a:pt x="23786" y="501118"/>
                </a:lnTo>
                <a:lnTo>
                  <a:pt x="6222" y="546869"/>
                </a:lnTo>
                <a:lnTo>
                  <a:pt x="0" y="597788"/>
                </a:lnTo>
                <a:lnTo>
                  <a:pt x="0" y="1288669"/>
                </a:lnTo>
                <a:lnTo>
                  <a:pt x="5462" y="1318996"/>
                </a:lnTo>
                <a:lnTo>
                  <a:pt x="20367" y="1343739"/>
                </a:lnTo>
                <a:lnTo>
                  <a:pt x="42487" y="1360410"/>
                </a:lnTo>
                <a:lnTo>
                  <a:pt x="69596" y="1366520"/>
                </a:lnTo>
                <a:lnTo>
                  <a:pt x="96704" y="1360410"/>
                </a:lnTo>
                <a:lnTo>
                  <a:pt x="118824" y="1343739"/>
                </a:lnTo>
                <a:lnTo>
                  <a:pt x="133729" y="1318996"/>
                </a:lnTo>
                <a:lnTo>
                  <a:pt x="139192" y="1288669"/>
                </a:lnTo>
                <a:lnTo>
                  <a:pt x="139192" y="712597"/>
                </a:lnTo>
                <a:lnTo>
                  <a:pt x="853440" y="712597"/>
                </a:lnTo>
                <a:lnTo>
                  <a:pt x="853440" y="597788"/>
                </a:lnTo>
                <a:lnTo>
                  <a:pt x="847217" y="546869"/>
                </a:lnTo>
                <a:lnTo>
                  <a:pt x="829653" y="501118"/>
                </a:lnTo>
                <a:lnTo>
                  <a:pt x="802401" y="462359"/>
                </a:lnTo>
                <a:lnTo>
                  <a:pt x="767117" y="432416"/>
                </a:lnTo>
                <a:lnTo>
                  <a:pt x="725455" y="413112"/>
                </a:lnTo>
                <a:lnTo>
                  <a:pt x="679069" y="406273"/>
                </a:lnTo>
                <a:close/>
              </a:path>
              <a:path w="853440" h="2377440">
                <a:moveTo>
                  <a:pt x="853440" y="712597"/>
                </a:moveTo>
                <a:lnTo>
                  <a:pt x="714248" y="712597"/>
                </a:lnTo>
                <a:lnTo>
                  <a:pt x="714248" y="1288669"/>
                </a:lnTo>
                <a:lnTo>
                  <a:pt x="719710" y="1318996"/>
                </a:lnTo>
                <a:lnTo>
                  <a:pt x="734615" y="1343739"/>
                </a:lnTo>
                <a:lnTo>
                  <a:pt x="756735" y="1360410"/>
                </a:lnTo>
                <a:lnTo>
                  <a:pt x="783844" y="1366520"/>
                </a:lnTo>
                <a:lnTo>
                  <a:pt x="810952" y="1360410"/>
                </a:lnTo>
                <a:lnTo>
                  <a:pt x="833072" y="1343739"/>
                </a:lnTo>
                <a:lnTo>
                  <a:pt x="847977" y="1318996"/>
                </a:lnTo>
                <a:lnTo>
                  <a:pt x="853440" y="1288669"/>
                </a:lnTo>
                <a:lnTo>
                  <a:pt x="853440" y="71259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92367" y="3115055"/>
            <a:ext cx="204470" cy="676910"/>
          </a:xfrm>
          <a:custGeom>
            <a:avLst/>
            <a:gdLst/>
            <a:ahLst/>
            <a:cxnLst/>
            <a:rect l="l" t="t" r="r" b="b"/>
            <a:pathLst>
              <a:path w="204470" h="676910">
                <a:moveTo>
                  <a:pt x="137668" y="61976"/>
                </a:moveTo>
                <a:lnTo>
                  <a:pt x="66548" y="61976"/>
                </a:lnTo>
                <a:lnTo>
                  <a:pt x="86487" y="89027"/>
                </a:lnTo>
                <a:lnTo>
                  <a:pt x="43815" y="579374"/>
                </a:lnTo>
                <a:lnTo>
                  <a:pt x="102743" y="676656"/>
                </a:lnTo>
                <a:lnTo>
                  <a:pt x="160401" y="579374"/>
                </a:lnTo>
                <a:lnTo>
                  <a:pt x="117729" y="89027"/>
                </a:lnTo>
                <a:lnTo>
                  <a:pt x="137668" y="61976"/>
                </a:lnTo>
                <a:close/>
              </a:path>
              <a:path w="204470" h="676910">
                <a:moveTo>
                  <a:pt x="204216" y="0"/>
                </a:moveTo>
                <a:lnTo>
                  <a:pt x="0" y="0"/>
                </a:lnTo>
                <a:lnTo>
                  <a:pt x="0" y="133096"/>
                </a:lnTo>
                <a:lnTo>
                  <a:pt x="66548" y="61976"/>
                </a:lnTo>
                <a:lnTo>
                  <a:pt x="204216" y="61976"/>
                </a:lnTo>
                <a:lnTo>
                  <a:pt x="204216" y="0"/>
                </a:lnTo>
                <a:close/>
              </a:path>
              <a:path w="204470" h="676910">
                <a:moveTo>
                  <a:pt x="204216" y="61976"/>
                </a:moveTo>
                <a:lnTo>
                  <a:pt x="137668" y="61976"/>
                </a:lnTo>
                <a:lnTo>
                  <a:pt x="204216" y="133096"/>
                </a:lnTo>
                <a:lnTo>
                  <a:pt x="204216" y="6197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591303" y="2159635"/>
            <a:ext cx="1095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数据生产情况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52361" y="2159635"/>
            <a:ext cx="1095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数据资产情况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36770" y="5128005"/>
            <a:ext cx="109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平台运行情况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7828" y="5128005"/>
            <a:ext cx="109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数据服务情况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22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数据运维管控能力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59289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数据安全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严守数据安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红线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360</a:t>
            </a:r>
            <a:r>
              <a:rPr sz="1400" b="1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°全方位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的数据安全保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障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体系。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7655" y="1591055"/>
            <a:ext cx="2874645" cy="247015"/>
          </a:xfrm>
          <a:custGeom>
            <a:avLst/>
            <a:gdLst/>
            <a:ahLst/>
            <a:cxnLst/>
            <a:rect l="l" t="t" r="r" b="b"/>
            <a:pathLst>
              <a:path w="2874645" h="247014">
                <a:moveTo>
                  <a:pt x="0" y="246887"/>
                </a:moveTo>
                <a:lnTo>
                  <a:pt x="2874264" y="246887"/>
                </a:lnTo>
                <a:lnTo>
                  <a:pt x="2874264" y="0"/>
                </a:lnTo>
                <a:lnTo>
                  <a:pt x="0" y="0"/>
                </a:lnTo>
                <a:lnTo>
                  <a:pt x="0" y="2468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09570" y="2281504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集群安全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6071" y="1592580"/>
            <a:ext cx="2859405" cy="247015"/>
          </a:xfrm>
          <a:custGeom>
            <a:avLst/>
            <a:gdLst/>
            <a:ahLst/>
            <a:cxnLst/>
            <a:rect l="l" t="t" r="r" b="b"/>
            <a:pathLst>
              <a:path w="2859404" h="247014">
                <a:moveTo>
                  <a:pt x="0" y="246887"/>
                </a:moveTo>
                <a:lnTo>
                  <a:pt x="2859024" y="246887"/>
                </a:lnTo>
                <a:lnTo>
                  <a:pt x="2859024" y="0"/>
                </a:lnTo>
                <a:lnTo>
                  <a:pt x="0" y="0"/>
                </a:lnTo>
                <a:lnTo>
                  <a:pt x="0" y="24688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37352" y="2281504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数据安全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84007" y="1588008"/>
            <a:ext cx="2872740" cy="247015"/>
          </a:xfrm>
          <a:custGeom>
            <a:avLst/>
            <a:gdLst/>
            <a:ahLst/>
            <a:cxnLst/>
            <a:rect l="l" t="t" r="r" b="b"/>
            <a:pathLst>
              <a:path w="2872740" h="247014">
                <a:moveTo>
                  <a:pt x="0" y="246887"/>
                </a:moveTo>
                <a:lnTo>
                  <a:pt x="2872740" y="246887"/>
                </a:lnTo>
                <a:lnTo>
                  <a:pt x="2872740" y="0"/>
                </a:lnTo>
                <a:lnTo>
                  <a:pt x="0" y="0"/>
                </a:lnTo>
                <a:lnTo>
                  <a:pt x="0" y="2468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36557" y="2281504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访问安全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4524" y="2055876"/>
            <a:ext cx="864235" cy="780415"/>
          </a:xfrm>
          <a:custGeom>
            <a:avLst/>
            <a:gdLst/>
            <a:ahLst/>
            <a:cxnLst/>
            <a:rect l="l" t="t" r="r" b="b"/>
            <a:pathLst>
              <a:path w="864235" h="780414">
                <a:moveTo>
                  <a:pt x="715644" y="652272"/>
                </a:moveTo>
                <a:lnTo>
                  <a:pt x="690655" y="657290"/>
                </a:lnTo>
                <a:lnTo>
                  <a:pt x="670226" y="670988"/>
                </a:lnTo>
                <a:lnTo>
                  <a:pt x="656441" y="691330"/>
                </a:lnTo>
                <a:lnTo>
                  <a:pt x="651382" y="716279"/>
                </a:lnTo>
                <a:lnTo>
                  <a:pt x="656441" y="741175"/>
                </a:lnTo>
                <a:lnTo>
                  <a:pt x="670226" y="761523"/>
                </a:lnTo>
                <a:lnTo>
                  <a:pt x="690655" y="775251"/>
                </a:lnTo>
                <a:lnTo>
                  <a:pt x="715644" y="780288"/>
                </a:lnTo>
                <a:lnTo>
                  <a:pt x="740687" y="775251"/>
                </a:lnTo>
                <a:lnTo>
                  <a:pt x="761111" y="761523"/>
                </a:lnTo>
                <a:lnTo>
                  <a:pt x="774866" y="741175"/>
                </a:lnTo>
                <a:lnTo>
                  <a:pt x="779907" y="716279"/>
                </a:lnTo>
                <a:lnTo>
                  <a:pt x="774866" y="691330"/>
                </a:lnTo>
                <a:lnTo>
                  <a:pt x="761111" y="670988"/>
                </a:lnTo>
                <a:lnTo>
                  <a:pt x="740687" y="657290"/>
                </a:lnTo>
                <a:lnTo>
                  <a:pt x="715644" y="652272"/>
                </a:lnTo>
                <a:close/>
              </a:path>
              <a:path w="864235" h="780414">
                <a:moveTo>
                  <a:pt x="281304" y="652272"/>
                </a:moveTo>
                <a:lnTo>
                  <a:pt x="256315" y="657290"/>
                </a:lnTo>
                <a:lnTo>
                  <a:pt x="235886" y="670988"/>
                </a:lnTo>
                <a:lnTo>
                  <a:pt x="222101" y="691330"/>
                </a:lnTo>
                <a:lnTo>
                  <a:pt x="217042" y="716279"/>
                </a:lnTo>
                <a:lnTo>
                  <a:pt x="222101" y="741175"/>
                </a:lnTo>
                <a:lnTo>
                  <a:pt x="235886" y="761523"/>
                </a:lnTo>
                <a:lnTo>
                  <a:pt x="256315" y="775251"/>
                </a:lnTo>
                <a:lnTo>
                  <a:pt x="281304" y="780288"/>
                </a:lnTo>
                <a:lnTo>
                  <a:pt x="306294" y="775251"/>
                </a:lnTo>
                <a:lnTo>
                  <a:pt x="326723" y="761523"/>
                </a:lnTo>
                <a:lnTo>
                  <a:pt x="340508" y="741175"/>
                </a:lnTo>
                <a:lnTo>
                  <a:pt x="345566" y="716279"/>
                </a:lnTo>
                <a:lnTo>
                  <a:pt x="340508" y="691330"/>
                </a:lnTo>
                <a:lnTo>
                  <a:pt x="326723" y="670988"/>
                </a:lnTo>
                <a:lnTo>
                  <a:pt x="306294" y="657290"/>
                </a:lnTo>
                <a:lnTo>
                  <a:pt x="281304" y="652272"/>
                </a:lnTo>
                <a:close/>
              </a:path>
              <a:path w="864235" h="780414">
                <a:moveTo>
                  <a:pt x="788796" y="554989"/>
                </a:moveTo>
                <a:lnTo>
                  <a:pt x="203834" y="554989"/>
                </a:lnTo>
                <a:lnTo>
                  <a:pt x="203834" y="621157"/>
                </a:lnTo>
                <a:lnTo>
                  <a:pt x="788796" y="621157"/>
                </a:lnTo>
                <a:lnTo>
                  <a:pt x="788796" y="554989"/>
                </a:lnTo>
                <a:close/>
              </a:path>
              <a:path w="864235" h="780414">
                <a:moveTo>
                  <a:pt x="828675" y="444500"/>
                </a:moveTo>
                <a:lnTo>
                  <a:pt x="163956" y="444500"/>
                </a:lnTo>
                <a:lnTo>
                  <a:pt x="163956" y="510794"/>
                </a:lnTo>
                <a:lnTo>
                  <a:pt x="828675" y="510794"/>
                </a:lnTo>
                <a:lnTo>
                  <a:pt x="828675" y="444500"/>
                </a:lnTo>
                <a:close/>
              </a:path>
              <a:path w="864235" h="780414">
                <a:moveTo>
                  <a:pt x="112306" y="241300"/>
                </a:moveTo>
                <a:lnTo>
                  <a:pt x="0" y="241300"/>
                </a:lnTo>
                <a:lnTo>
                  <a:pt x="0" y="307594"/>
                </a:lnTo>
                <a:lnTo>
                  <a:pt x="69405" y="307594"/>
                </a:lnTo>
                <a:lnTo>
                  <a:pt x="111544" y="400303"/>
                </a:lnTo>
                <a:lnTo>
                  <a:pt x="864107" y="400303"/>
                </a:lnTo>
                <a:lnTo>
                  <a:pt x="864107" y="334010"/>
                </a:lnTo>
                <a:lnTo>
                  <a:pt x="154304" y="334010"/>
                </a:lnTo>
                <a:lnTo>
                  <a:pt x="112306" y="241300"/>
                </a:lnTo>
                <a:close/>
              </a:path>
              <a:path w="864235" h="780414">
                <a:moveTo>
                  <a:pt x="562606" y="204597"/>
                </a:moveTo>
                <a:lnTo>
                  <a:pt x="343026" y="204597"/>
                </a:lnTo>
                <a:lnTo>
                  <a:pt x="453939" y="224889"/>
                </a:lnTo>
                <a:lnTo>
                  <a:pt x="527192" y="249967"/>
                </a:lnTo>
                <a:lnTo>
                  <a:pt x="567608" y="271283"/>
                </a:lnTo>
                <a:lnTo>
                  <a:pt x="580008" y="280288"/>
                </a:lnTo>
                <a:lnTo>
                  <a:pt x="576220" y="246683"/>
                </a:lnTo>
                <a:lnTo>
                  <a:pt x="562606" y="204597"/>
                </a:lnTo>
                <a:close/>
              </a:path>
              <a:path w="864235" h="780414">
                <a:moveTo>
                  <a:pt x="366522" y="0"/>
                </a:moveTo>
                <a:lnTo>
                  <a:pt x="164337" y="102235"/>
                </a:lnTo>
                <a:lnTo>
                  <a:pt x="337947" y="247396"/>
                </a:lnTo>
                <a:lnTo>
                  <a:pt x="343026" y="204597"/>
                </a:lnTo>
                <a:lnTo>
                  <a:pt x="562606" y="204597"/>
                </a:lnTo>
                <a:lnTo>
                  <a:pt x="551703" y="170894"/>
                </a:lnTo>
                <a:lnTo>
                  <a:pt x="486729" y="90461"/>
                </a:lnTo>
                <a:lnTo>
                  <a:pt x="361569" y="42925"/>
                </a:lnTo>
                <a:lnTo>
                  <a:pt x="36652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4465" y="2014727"/>
            <a:ext cx="829310" cy="864235"/>
          </a:xfrm>
          <a:custGeom>
            <a:avLst/>
            <a:gdLst/>
            <a:ahLst/>
            <a:cxnLst/>
            <a:rect l="l" t="t" r="r" b="b"/>
            <a:pathLst>
              <a:path w="829310" h="864235">
                <a:moveTo>
                  <a:pt x="40417" y="368935"/>
                </a:moveTo>
                <a:lnTo>
                  <a:pt x="20204" y="411077"/>
                </a:lnTo>
                <a:lnTo>
                  <a:pt x="7745" y="453046"/>
                </a:lnTo>
                <a:lnTo>
                  <a:pt x="0" y="501888"/>
                </a:lnTo>
                <a:lnTo>
                  <a:pt x="1038" y="554740"/>
                </a:lnTo>
                <a:lnTo>
                  <a:pt x="14931" y="608743"/>
                </a:lnTo>
                <a:lnTo>
                  <a:pt x="45751" y="661035"/>
                </a:lnTo>
                <a:lnTo>
                  <a:pt x="85804" y="708793"/>
                </a:lnTo>
                <a:lnTo>
                  <a:pt x="124277" y="749824"/>
                </a:lnTo>
                <a:lnTo>
                  <a:pt x="161924" y="784415"/>
                </a:lnTo>
                <a:lnTo>
                  <a:pt x="199498" y="812852"/>
                </a:lnTo>
                <a:lnTo>
                  <a:pt x="237751" y="835423"/>
                </a:lnTo>
                <a:lnTo>
                  <a:pt x="277437" y="852412"/>
                </a:lnTo>
                <a:lnTo>
                  <a:pt x="319309" y="864108"/>
                </a:lnTo>
                <a:lnTo>
                  <a:pt x="290527" y="843141"/>
                </a:lnTo>
                <a:lnTo>
                  <a:pt x="257290" y="816199"/>
                </a:lnTo>
                <a:lnTo>
                  <a:pt x="221677" y="783497"/>
                </a:lnTo>
                <a:lnTo>
                  <a:pt x="185769" y="745251"/>
                </a:lnTo>
                <a:lnTo>
                  <a:pt x="151647" y="701678"/>
                </a:lnTo>
                <a:lnTo>
                  <a:pt x="121392" y="652992"/>
                </a:lnTo>
                <a:lnTo>
                  <a:pt x="97084" y="599409"/>
                </a:lnTo>
                <a:lnTo>
                  <a:pt x="80803" y="541147"/>
                </a:lnTo>
                <a:lnTo>
                  <a:pt x="79025" y="531368"/>
                </a:lnTo>
                <a:lnTo>
                  <a:pt x="79914" y="523239"/>
                </a:lnTo>
                <a:lnTo>
                  <a:pt x="82327" y="522986"/>
                </a:lnTo>
                <a:lnTo>
                  <a:pt x="84740" y="522605"/>
                </a:lnTo>
                <a:lnTo>
                  <a:pt x="243518" y="522605"/>
                </a:lnTo>
                <a:lnTo>
                  <a:pt x="194595" y="489585"/>
                </a:lnTo>
                <a:lnTo>
                  <a:pt x="139517" y="455013"/>
                </a:lnTo>
                <a:lnTo>
                  <a:pt x="100012" y="424751"/>
                </a:lnTo>
                <a:lnTo>
                  <a:pt x="73509" y="399252"/>
                </a:lnTo>
                <a:lnTo>
                  <a:pt x="57350" y="378841"/>
                </a:lnTo>
                <a:lnTo>
                  <a:pt x="53244" y="372745"/>
                </a:lnTo>
                <a:lnTo>
                  <a:pt x="48799" y="369188"/>
                </a:lnTo>
                <a:lnTo>
                  <a:pt x="40417" y="368935"/>
                </a:lnTo>
                <a:close/>
              </a:path>
              <a:path w="829310" h="864235">
                <a:moveTo>
                  <a:pt x="243518" y="522605"/>
                </a:moveTo>
                <a:lnTo>
                  <a:pt x="84740" y="522605"/>
                </a:lnTo>
                <a:lnTo>
                  <a:pt x="88169" y="530225"/>
                </a:lnTo>
                <a:lnTo>
                  <a:pt x="91217" y="539496"/>
                </a:lnTo>
                <a:lnTo>
                  <a:pt x="109028" y="579228"/>
                </a:lnTo>
                <a:lnTo>
                  <a:pt x="136263" y="622661"/>
                </a:lnTo>
                <a:lnTo>
                  <a:pt x="170200" y="667873"/>
                </a:lnTo>
                <a:lnTo>
                  <a:pt x="208121" y="712946"/>
                </a:lnTo>
                <a:lnTo>
                  <a:pt x="247303" y="755959"/>
                </a:lnTo>
                <a:lnTo>
                  <a:pt x="285027" y="794992"/>
                </a:lnTo>
                <a:lnTo>
                  <a:pt x="318572" y="828125"/>
                </a:lnTo>
                <a:lnTo>
                  <a:pt x="345217" y="853439"/>
                </a:lnTo>
                <a:lnTo>
                  <a:pt x="346995" y="850138"/>
                </a:lnTo>
                <a:lnTo>
                  <a:pt x="348138" y="846074"/>
                </a:lnTo>
                <a:lnTo>
                  <a:pt x="348037" y="685449"/>
                </a:lnTo>
                <a:lnTo>
                  <a:pt x="343798" y="647120"/>
                </a:lnTo>
                <a:lnTo>
                  <a:pt x="325040" y="606260"/>
                </a:lnTo>
                <a:lnTo>
                  <a:pt x="298037" y="570626"/>
                </a:lnTo>
                <a:lnTo>
                  <a:pt x="255698" y="530826"/>
                </a:lnTo>
                <a:lnTo>
                  <a:pt x="243518" y="522605"/>
                </a:lnTo>
                <a:close/>
              </a:path>
              <a:path w="829310" h="864235">
                <a:moveTo>
                  <a:pt x="797981" y="542544"/>
                </a:moveTo>
                <a:lnTo>
                  <a:pt x="682021" y="542544"/>
                </a:lnTo>
                <a:lnTo>
                  <a:pt x="684307" y="543179"/>
                </a:lnTo>
                <a:lnTo>
                  <a:pt x="686720" y="544068"/>
                </a:lnTo>
                <a:lnTo>
                  <a:pt x="656497" y="614730"/>
                </a:lnTo>
                <a:lnTo>
                  <a:pt x="625072" y="662169"/>
                </a:lnTo>
                <a:lnTo>
                  <a:pt x="589683" y="703848"/>
                </a:lnTo>
                <a:lnTo>
                  <a:pt x="552011" y="739957"/>
                </a:lnTo>
                <a:lnTo>
                  <a:pt x="513737" y="770688"/>
                </a:lnTo>
                <a:lnTo>
                  <a:pt x="476545" y="796233"/>
                </a:lnTo>
                <a:lnTo>
                  <a:pt x="442115" y="816782"/>
                </a:lnTo>
                <a:lnTo>
                  <a:pt x="388270" y="843661"/>
                </a:lnTo>
                <a:lnTo>
                  <a:pt x="390429" y="844169"/>
                </a:lnTo>
                <a:lnTo>
                  <a:pt x="392715" y="844550"/>
                </a:lnTo>
                <a:lnTo>
                  <a:pt x="395128" y="844423"/>
                </a:lnTo>
                <a:lnTo>
                  <a:pt x="459813" y="837992"/>
                </a:lnTo>
                <a:lnTo>
                  <a:pt x="517811" y="824635"/>
                </a:lnTo>
                <a:lnTo>
                  <a:pt x="569484" y="805252"/>
                </a:lnTo>
                <a:lnTo>
                  <a:pt x="615193" y="780741"/>
                </a:lnTo>
                <a:lnTo>
                  <a:pt x="655300" y="752004"/>
                </a:lnTo>
                <a:lnTo>
                  <a:pt x="690164" y="719940"/>
                </a:lnTo>
                <a:lnTo>
                  <a:pt x="720149" y="685449"/>
                </a:lnTo>
                <a:lnTo>
                  <a:pt x="745615" y="649431"/>
                </a:lnTo>
                <a:lnTo>
                  <a:pt x="766923" y="612787"/>
                </a:lnTo>
                <a:lnTo>
                  <a:pt x="784435" y="576415"/>
                </a:lnTo>
                <a:lnTo>
                  <a:pt x="797981" y="542544"/>
                </a:lnTo>
                <a:close/>
              </a:path>
              <a:path w="829310" h="864235">
                <a:moveTo>
                  <a:pt x="822483" y="416051"/>
                </a:moveTo>
                <a:lnTo>
                  <a:pt x="817657" y="417449"/>
                </a:lnTo>
                <a:lnTo>
                  <a:pt x="811053" y="421259"/>
                </a:lnTo>
                <a:lnTo>
                  <a:pt x="777410" y="433308"/>
                </a:lnTo>
                <a:lnTo>
                  <a:pt x="734312" y="440017"/>
                </a:lnTo>
                <a:lnTo>
                  <a:pt x="683926" y="445420"/>
                </a:lnTo>
                <a:lnTo>
                  <a:pt x="628418" y="453554"/>
                </a:lnTo>
                <a:lnTo>
                  <a:pt x="569953" y="468454"/>
                </a:lnTo>
                <a:lnTo>
                  <a:pt x="510698" y="494157"/>
                </a:lnTo>
                <a:lnTo>
                  <a:pt x="456850" y="527587"/>
                </a:lnTo>
                <a:lnTo>
                  <a:pt x="418528" y="558339"/>
                </a:lnTo>
                <a:lnTo>
                  <a:pt x="377983" y="607187"/>
                </a:lnTo>
                <a:lnTo>
                  <a:pt x="368357" y="646888"/>
                </a:lnTo>
                <a:lnTo>
                  <a:pt x="367823" y="659638"/>
                </a:lnTo>
                <a:lnTo>
                  <a:pt x="367823" y="821689"/>
                </a:lnTo>
                <a:lnTo>
                  <a:pt x="368839" y="825626"/>
                </a:lnTo>
                <a:lnTo>
                  <a:pt x="370490" y="829183"/>
                </a:lnTo>
                <a:lnTo>
                  <a:pt x="394097" y="813686"/>
                </a:lnTo>
                <a:lnTo>
                  <a:pt x="427684" y="790485"/>
                </a:lnTo>
                <a:lnTo>
                  <a:pt x="468266" y="760792"/>
                </a:lnTo>
                <a:lnTo>
                  <a:pt x="512857" y="725820"/>
                </a:lnTo>
                <a:lnTo>
                  <a:pt x="558473" y="686783"/>
                </a:lnTo>
                <a:lnTo>
                  <a:pt x="602126" y="644892"/>
                </a:lnTo>
                <a:lnTo>
                  <a:pt x="640833" y="601361"/>
                </a:lnTo>
                <a:lnTo>
                  <a:pt x="671607" y="557402"/>
                </a:lnTo>
                <a:lnTo>
                  <a:pt x="676560" y="549021"/>
                </a:lnTo>
                <a:lnTo>
                  <a:pt x="682021" y="542544"/>
                </a:lnTo>
                <a:lnTo>
                  <a:pt x="797981" y="542544"/>
                </a:lnTo>
                <a:lnTo>
                  <a:pt x="798535" y="541147"/>
                </a:lnTo>
                <a:lnTo>
                  <a:pt x="817804" y="477937"/>
                </a:lnTo>
                <a:lnTo>
                  <a:pt x="827690" y="430149"/>
                </a:lnTo>
                <a:lnTo>
                  <a:pt x="828833" y="422783"/>
                </a:lnTo>
                <a:lnTo>
                  <a:pt x="828071" y="418592"/>
                </a:lnTo>
                <a:lnTo>
                  <a:pt x="822483" y="416051"/>
                </a:lnTo>
                <a:close/>
              </a:path>
              <a:path w="829310" h="864235">
                <a:moveTo>
                  <a:pt x="362489" y="410463"/>
                </a:moveTo>
                <a:lnTo>
                  <a:pt x="293909" y="410463"/>
                </a:lnTo>
                <a:lnTo>
                  <a:pt x="293909" y="503174"/>
                </a:lnTo>
                <a:lnTo>
                  <a:pt x="310078" y="519130"/>
                </a:lnTo>
                <a:lnTo>
                  <a:pt x="324008" y="534717"/>
                </a:lnTo>
                <a:lnTo>
                  <a:pt x="335843" y="549804"/>
                </a:lnTo>
                <a:lnTo>
                  <a:pt x="345725" y="564261"/>
                </a:lnTo>
                <a:lnTo>
                  <a:pt x="355885" y="564261"/>
                </a:lnTo>
                <a:lnTo>
                  <a:pt x="357790" y="560959"/>
                </a:lnTo>
                <a:lnTo>
                  <a:pt x="360162" y="557402"/>
                </a:lnTo>
                <a:lnTo>
                  <a:pt x="362489" y="553974"/>
                </a:lnTo>
                <a:lnTo>
                  <a:pt x="362489" y="410463"/>
                </a:lnTo>
                <a:close/>
              </a:path>
              <a:path w="829310" h="864235">
                <a:moveTo>
                  <a:pt x="457612" y="410463"/>
                </a:moveTo>
                <a:lnTo>
                  <a:pt x="388905" y="410463"/>
                </a:lnTo>
                <a:lnTo>
                  <a:pt x="388905" y="522477"/>
                </a:lnTo>
                <a:lnTo>
                  <a:pt x="402855" y="510228"/>
                </a:lnTo>
                <a:lnTo>
                  <a:pt x="418877" y="497538"/>
                </a:lnTo>
                <a:lnTo>
                  <a:pt x="437090" y="484491"/>
                </a:lnTo>
                <a:lnTo>
                  <a:pt x="457612" y="471170"/>
                </a:lnTo>
                <a:lnTo>
                  <a:pt x="457612" y="410463"/>
                </a:lnTo>
                <a:close/>
              </a:path>
              <a:path w="829310" h="864235">
                <a:moveTo>
                  <a:pt x="378999" y="0"/>
                </a:moveTo>
                <a:lnTo>
                  <a:pt x="329332" y="12858"/>
                </a:lnTo>
                <a:lnTo>
                  <a:pt x="127031" y="178816"/>
                </a:lnTo>
                <a:lnTo>
                  <a:pt x="91789" y="226091"/>
                </a:lnTo>
                <a:lnTo>
                  <a:pt x="77882" y="283463"/>
                </a:lnTo>
                <a:lnTo>
                  <a:pt x="77882" y="348869"/>
                </a:lnTo>
                <a:lnTo>
                  <a:pt x="89644" y="363579"/>
                </a:lnTo>
                <a:lnTo>
                  <a:pt x="109680" y="383397"/>
                </a:lnTo>
                <a:lnTo>
                  <a:pt x="139979" y="407858"/>
                </a:lnTo>
                <a:lnTo>
                  <a:pt x="182530" y="436499"/>
                </a:lnTo>
                <a:lnTo>
                  <a:pt x="182530" y="283463"/>
                </a:lnTo>
                <a:lnTo>
                  <a:pt x="183655" y="277620"/>
                </a:lnTo>
                <a:lnTo>
                  <a:pt x="186483" y="270525"/>
                </a:lnTo>
                <a:lnTo>
                  <a:pt x="190192" y="263836"/>
                </a:lnTo>
                <a:lnTo>
                  <a:pt x="193960" y="259207"/>
                </a:lnTo>
                <a:lnTo>
                  <a:pt x="378999" y="105663"/>
                </a:lnTo>
                <a:lnTo>
                  <a:pt x="542840" y="105663"/>
                </a:lnTo>
                <a:lnTo>
                  <a:pt x="442626" y="22479"/>
                </a:lnTo>
                <a:lnTo>
                  <a:pt x="428666" y="12858"/>
                </a:lnTo>
                <a:lnTo>
                  <a:pt x="413146" y="5810"/>
                </a:lnTo>
                <a:lnTo>
                  <a:pt x="396460" y="1476"/>
                </a:lnTo>
                <a:lnTo>
                  <a:pt x="378999" y="0"/>
                </a:lnTo>
                <a:close/>
              </a:path>
              <a:path w="829310" h="864235">
                <a:moveTo>
                  <a:pt x="542840" y="105663"/>
                </a:moveTo>
                <a:lnTo>
                  <a:pt x="378999" y="105663"/>
                </a:lnTo>
                <a:lnTo>
                  <a:pt x="564038" y="259207"/>
                </a:lnTo>
                <a:lnTo>
                  <a:pt x="567840" y="263836"/>
                </a:lnTo>
                <a:lnTo>
                  <a:pt x="571500" y="270525"/>
                </a:lnTo>
                <a:lnTo>
                  <a:pt x="574254" y="277620"/>
                </a:lnTo>
                <a:lnTo>
                  <a:pt x="575341" y="283463"/>
                </a:lnTo>
                <a:lnTo>
                  <a:pt x="575341" y="421767"/>
                </a:lnTo>
                <a:lnTo>
                  <a:pt x="602694" y="414801"/>
                </a:lnTo>
                <a:lnTo>
                  <a:pt x="629380" y="409479"/>
                </a:lnTo>
                <a:lnTo>
                  <a:pt x="655208" y="405443"/>
                </a:lnTo>
                <a:lnTo>
                  <a:pt x="679989" y="402336"/>
                </a:lnTo>
                <a:lnTo>
                  <a:pt x="679989" y="283463"/>
                </a:lnTo>
                <a:lnTo>
                  <a:pt x="676330" y="254789"/>
                </a:lnTo>
                <a:lnTo>
                  <a:pt x="666146" y="226091"/>
                </a:lnTo>
                <a:lnTo>
                  <a:pt x="650628" y="199917"/>
                </a:lnTo>
                <a:lnTo>
                  <a:pt x="630967" y="178816"/>
                </a:lnTo>
                <a:lnTo>
                  <a:pt x="542840" y="105663"/>
                </a:lnTo>
                <a:close/>
              </a:path>
              <a:path w="829310" h="864235">
                <a:moveTo>
                  <a:pt x="362489" y="279654"/>
                </a:moveTo>
                <a:lnTo>
                  <a:pt x="359314" y="279654"/>
                </a:lnTo>
                <a:lnTo>
                  <a:pt x="333825" y="284803"/>
                </a:lnTo>
                <a:lnTo>
                  <a:pt x="313039" y="298846"/>
                </a:lnTo>
                <a:lnTo>
                  <a:pt x="299039" y="319676"/>
                </a:lnTo>
                <a:lnTo>
                  <a:pt x="293909" y="345186"/>
                </a:lnTo>
                <a:lnTo>
                  <a:pt x="293909" y="384429"/>
                </a:lnTo>
                <a:lnTo>
                  <a:pt x="362489" y="384429"/>
                </a:lnTo>
                <a:lnTo>
                  <a:pt x="362489" y="279654"/>
                </a:lnTo>
                <a:close/>
              </a:path>
              <a:path w="829310" h="864235">
                <a:moveTo>
                  <a:pt x="392080" y="279654"/>
                </a:moveTo>
                <a:lnTo>
                  <a:pt x="388905" y="279654"/>
                </a:lnTo>
                <a:lnTo>
                  <a:pt x="388905" y="384429"/>
                </a:lnTo>
                <a:lnTo>
                  <a:pt x="457612" y="384429"/>
                </a:lnTo>
                <a:lnTo>
                  <a:pt x="457612" y="345186"/>
                </a:lnTo>
                <a:lnTo>
                  <a:pt x="452463" y="319676"/>
                </a:lnTo>
                <a:lnTo>
                  <a:pt x="438419" y="298846"/>
                </a:lnTo>
                <a:lnTo>
                  <a:pt x="417589" y="284803"/>
                </a:lnTo>
                <a:lnTo>
                  <a:pt x="392080" y="27965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86116" y="2055876"/>
            <a:ext cx="864235" cy="780415"/>
          </a:xfrm>
          <a:custGeom>
            <a:avLst/>
            <a:gdLst/>
            <a:ahLst/>
            <a:cxnLst/>
            <a:rect l="l" t="t" r="r" b="b"/>
            <a:pathLst>
              <a:path w="864234" h="780414">
                <a:moveTo>
                  <a:pt x="715644" y="652272"/>
                </a:moveTo>
                <a:lnTo>
                  <a:pt x="690655" y="657290"/>
                </a:lnTo>
                <a:lnTo>
                  <a:pt x="670226" y="670988"/>
                </a:lnTo>
                <a:lnTo>
                  <a:pt x="656441" y="691330"/>
                </a:lnTo>
                <a:lnTo>
                  <a:pt x="651382" y="716279"/>
                </a:lnTo>
                <a:lnTo>
                  <a:pt x="656441" y="741175"/>
                </a:lnTo>
                <a:lnTo>
                  <a:pt x="670226" y="761523"/>
                </a:lnTo>
                <a:lnTo>
                  <a:pt x="690655" y="775251"/>
                </a:lnTo>
                <a:lnTo>
                  <a:pt x="715644" y="780288"/>
                </a:lnTo>
                <a:lnTo>
                  <a:pt x="740687" y="775251"/>
                </a:lnTo>
                <a:lnTo>
                  <a:pt x="761110" y="761523"/>
                </a:lnTo>
                <a:lnTo>
                  <a:pt x="774866" y="741175"/>
                </a:lnTo>
                <a:lnTo>
                  <a:pt x="779906" y="716279"/>
                </a:lnTo>
                <a:lnTo>
                  <a:pt x="774866" y="691330"/>
                </a:lnTo>
                <a:lnTo>
                  <a:pt x="761110" y="670988"/>
                </a:lnTo>
                <a:lnTo>
                  <a:pt x="740687" y="657290"/>
                </a:lnTo>
                <a:lnTo>
                  <a:pt x="715644" y="652272"/>
                </a:lnTo>
                <a:close/>
              </a:path>
              <a:path w="864234" h="780414">
                <a:moveTo>
                  <a:pt x="281304" y="652272"/>
                </a:moveTo>
                <a:lnTo>
                  <a:pt x="256315" y="657290"/>
                </a:lnTo>
                <a:lnTo>
                  <a:pt x="235886" y="670988"/>
                </a:lnTo>
                <a:lnTo>
                  <a:pt x="222101" y="691330"/>
                </a:lnTo>
                <a:lnTo>
                  <a:pt x="217042" y="716279"/>
                </a:lnTo>
                <a:lnTo>
                  <a:pt x="222101" y="741175"/>
                </a:lnTo>
                <a:lnTo>
                  <a:pt x="235886" y="761523"/>
                </a:lnTo>
                <a:lnTo>
                  <a:pt x="256315" y="775251"/>
                </a:lnTo>
                <a:lnTo>
                  <a:pt x="281304" y="780288"/>
                </a:lnTo>
                <a:lnTo>
                  <a:pt x="306294" y="775251"/>
                </a:lnTo>
                <a:lnTo>
                  <a:pt x="326723" y="761523"/>
                </a:lnTo>
                <a:lnTo>
                  <a:pt x="340508" y="741175"/>
                </a:lnTo>
                <a:lnTo>
                  <a:pt x="345566" y="716279"/>
                </a:lnTo>
                <a:lnTo>
                  <a:pt x="340508" y="691330"/>
                </a:lnTo>
                <a:lnTo>
                  <a:pt x="326723" y="670988"/>
                </a:lnTo>
                <a:lnTo>
                  <a:pt x="306294" y="657290"/>
                </a:lnTo>
                <a:lnTo>
                  <a:pt x="281304" y="652272"/>
                </a:lnTo>
                <a:close/>
              </a:path>
              <a:path w="864234" h="780414">
                <a:moveTo>
                  <a:pt x="788797" y="554989"/>
                </a:moveTo>
                <a:lnTo>
                  <a:pt x="203834" y="554989"/>
                </a:lnTo>
                <a:lnTo>
                  <a:pt x="203834" y="621157"/>
                </a:lnTo>
                <a:lnTo>
                  <a:pt x="788797" y="621157"/>
                </a:lnTo>
                <a:lnTo>
                  <a:pt x="788797" y="554989"/>
                </a:lnTo>
                <a:close/>
              </a:path>
              <a:path w="864234" h="780414">
                <a:moveTo>
                  <a:pt x="828675" y="444500"/>
                </a:moveTo>
                <a:lnTo>
                  <a:pt x="163956" y="444500"/>
                </a:lnTo>
                <a:lnTo>
                  <a:pt x="163956" y="510794"/>
                </a:lnTo>
                <a:lnTo>
                  <a:pt x="828675" y="510794"/>
                </a:lnTo>
                <a:lnTo>
                  <a:pt x="828675" y="444500"/>
                </a:lnTo>
                <a:close/>
              </a:path>
              <a:path w="864234" h="780414">
                <a:moveTo>
                  <a:pt x="112267" y="241300"/>
                </a:moveTo>
                <a:lnTo>
                  <a:pt x="0" y="241300"/>
                </a:lnTo>
                <a:lnTo>
                  <a:pt x="0" y="307594"/>
                </a:lnTo>
                <a:lnTo>
                  <a:pt x="69341" y="307594"/>
                </a:lnTo>
                <a:lnTo>
                  <a:pt x="111505" y="400303"/>
                </a:lnTo>
                <a:lnTo>
                  <a:pt x="864107" y="400303"/>
                </a:lnTo>
                <a:lnTo>
                  <a:pt x="864107" y="334010"/>
                </a:lnTo>
                <a:lnTo>
                  <a:pt x="154304" y="334010"/>
                </a:lnTo>
                <a:lnTo>
                  <a:pt x="112267" y="241300"/>
                </a:lnTo>
                <a:close/>
              </a:path>
              <a:path w="864234" h="780414">
                <a:moveTo>
                  <a:pt x="562606" y="204597"/>
                </a:moveTo>
                <a:lnTo>
                  <a:pt x="343026" y="204597"/>
                </a:lnTo>
                <a:lnTo>
                  <a:pt x="453939" y="224889"/>
                </a:lnTo>
                <a:lnTo>
                  <a:pt x="527192" y="249967"/>
                </a:lnTo>
                <a:lnTo>
                  <a:pt x="567608" y="271283"/>
                </a:lnTo>
                <a:lnTo>
                  <a:pt x="580008" y="280288"/>
                </a:lnTo>
                <a:lnTo>
                  <a:pt x="576220" y="246683"/>
                </a:lnTo>
                <a:lnTo>
                  <a:pt x="562606" y="204597"/>
                </a:lnTo>
                <a:close/>
              </a:path>
              <a:path w="864234" h="780414">
                <a:moveTo>
                  <a:pt x="366522" y="0"/>
                </a:moveTo>
                <a:lnTo>
                  <a:pt x="164337" y="102235"/>
                </a:lnTo>
                <a:lnTo>
                  <a:pt x="337947" y="247396"/>
                </a:lnTo>
                <a:lnTo>
                  <a:pt x="343026" y="204597"/>
                </a:lnTo>
                <a:lnTo>
                  <a:pt x="562606" y="204597"/>
                </a:lnTo>
                <a:lnTo>
                  <a:pt x="551703" y="170894"/>
                </a:lnTo>
                <a:lnTo>
                  <a:pt x="486729" y="90461"/>
                </a:lnTo>
                <a:lnTo>
                  <a:pt x="361568" y="42925"/>
                </a:lnTo>
                <a:lnTo>
                  <a:pt x="36652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7655" y="3094482"/>
            <a:ext cx="2874645" cy="0"/>
          </a:xfrm>
          <a:custGeom>
            <a:avLst/>
            <a:gdLst/>
            <a:ahLst/>
            <a:cxnLst/>
            <a:rect l="l" t="t" r="r" b="b"/>
            <a:pathLst>
              <a:path w="2874645">
                <a:moveTo>
                  <a:pt x="0" y="0"/>
                </a:moveTo>
                <a:lnTo>
                  <a:pt x="2874264" y="0"/>
                </a:lnTo>
              </a:path>
            </a:pathLst>
          </a:custGeom>
          <a:ln w="35051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86071" y="3096767"/>
            <a:ext cx="2859405" cy="0"/>
          </a:xfrm>
          <a:custGeom>
            <a:avLst/>
            <a:gdLst/>
            <a:ahLst/>
            <a:cxnLst/>
            <a:rect l="l" t="t" r="r" b="b"/>
            <a:pathLst>
              <a:path w="2859404">
                <a:moveTo>
                  <a:pt x="0" y="0"/>
                </a:moveTo>
                <a:lnTo>
                  <a:pt x="2859024" y="0"/>
                </a:lnTo>
              </a:path>
            </a:pathLst>
          </a:custGeom>
          <a:ln w="36575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4007" y="3091433"/>
            <a:ext cx="2872740" cy="0"/>
          </a:xfrm>
          <a:custGeom>
            <a:avLst/>
            <a:gdLst/>
            <a:ahLst/>
            <a:cxnLst/>
            <a:rect l="l" t="t" r="r" b="b"/>
            <a:pathLst>
              <a:path w="2872740">
                <a:moveTo>
                  <a:pt x="0" y="0"/>
                </a:moveTo>
                <a:lnTo>
                  <a:pt x="2872740" y="0"/>
                </a:lnTo>
              </a:path>
            </a:pathLst>
          </a:custGeom>
          <a:ln w="35051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64271" y="3509594"/>
            <a:ext cx="28638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统一认证鉴权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认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鉴权功能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64271" y="4363592"/>
            <a:ext cx="28644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平台功能访问控制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：提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各项功能的访问控制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64271" y="5217414"/>
            <a:ext cx="28632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敏感数据访问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：支持对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感数据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的金库模式访问控制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64811" y="3509594"/>
            <a:ext cx="28638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数据分级分类管理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的分级分类管理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4811" y="4363592"/>
            <a:ext cx="27692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数据脱敏</a:t>
            </a:r>
            <a:r>
              <a:rPr sz="14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加密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：支持数据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糊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处理、数据加密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4811" y="5217414"/>
            <a:ext cx="28638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导出水印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：提供在线数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水印和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数据文件加密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5601" y="6203441"/>
            <a:ext cx="10447020" cy="338455"/>
          </a:xfrm>
          <a:custGeom>
            <a:avLst/>
            <a:gdLst/>
            <a:ahLst/>
            <a:cxnLst/>
            <a:rect l="l" t="t" r="r" b="b"/>
            <a:pathLst>
              <a:path w="10447020" h="338454">
                <a:moveTo>
                  <a:pt x="0" y="338328"/>
                </a:moveTo>
                <a:lnTo>
                  <a:pt x="10447020" y="338328"/>
                </a:lnTo>
                <a:lnTo>
                  <a:pt x="10447020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25601" y="6203441"/>
            <a:ext cx="10447020" cy="338455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大数据安全体系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7005" y="3509594"/>
            <a:ext cx="277431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4965" algn="l"/>
                <a:tab pos="356235" algn="l"/>
              </a:tabLst>
            </a:pPr>
            <a:r>
              <a:rPr sz="14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Kerberos</a:t>
            </a: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认</a:t>
            </a:r>
            <a:r>
              <a:rPr sz="14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集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群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统一身份认证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7005" y="4363592"/>
            <a:ext cx="28638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6235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多种授权策略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：提供面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组件、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库、表、字段、记录的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授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权策略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7005" y="5217414"/>
            <a:ext cx="28638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6235" algn="l"/>
              </a:tabLst>
            </a:pPr>
            <a:r>
              <a:rPr sz="14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数据加密区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：提供数据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密区能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力，从底层确保数据的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安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全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23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数据运维管控能力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84518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运维监控：提供针对系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基础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施、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Hadoop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、应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服务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等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监控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告警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短信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知等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力：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919" y="2269235"/>
            <a:ext cx="2941320" cy="18227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8348" y="2264664"/>
            <a:ext cx="2950845" cy="1831975"/>
          </a:xfrm>
          <a:custGeom>
            <a:avLst/>
            <a:gdLst/>
            <a:ahLst/>
            <a:cxnLst/>
            <a:rect l="l" t="t" r="r" b="b"/>
            <a:pathLst>
              <a:path w="2950845" h="1831975">
                <a:moveTo>
                  <a:pt x="0" y="1831848"/>
                </a:moveTo>
                <a:lnTo>
                  <a:pt x="2950464" y="1831848"/>
                </a:lnTo>
                <a:lnTo>
                  <a:pt x="2950464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52688" y="2269235"/>
            <a:ext cx="3067811" cy="1822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48116" y="2264664"/>
            <a:ext cx="3077210" cy="1831975"/>
          </a:xfrm>
          <a:custGeom>
            <a:avLst/>
            <a:gdLst/>
            <a:ahLst/>
            <a:cxnLst/>
            <a:rect l="l" t="t" r="r" b="b"/>
            <a:pathLst>
              <a:path w="3077209" h="1831975">
                <a:moveTo>
                  <a:pt x="0" y="1831848"/>
                </a:moveTo>
                <a:lnTo>
                  <a:pt x="3076955" y="1831848"/>
                </a:lnTo>
                <a:lnTo>
                  <a:pt x="3076955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2919" y="4523232"/>
            <a:ext cx="2941320" cy="1822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348" y="4518659"/>
            <a:ext cx="2950845" cy="1831975"/>
          </a:xfrm>
          <a:custGeom>
            <a:avLst/>
            <a:gdLst/>
            <a:ahLst/>
            <a:cxnLst/>
            <a:rect l="l" t="t" r="r" b="b"/>
            <a:pathLst>
              <a:path w="2950845" h="1831975">
                <a:moveTo>
                  <a:pt x="0" y="1831848"/>
                </a:moveTo>
                <a:lnTo>
                  <a:pt x="2950464" y="1831848"/>
                </a:lnTo>
                <a:lnTo>
                  <a:pt x="2950464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52688" y="4523232"/>
            <a:ext cx="3067811" cy="1822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48116" y="4518659"/>
            <a:ext cx="3077210" cy="1831975"/>
          </a:xfrm>
          <a:custGeom>
            <a:avLst/>
            <a:gdLst/>
            <a:ahLst/>
            <a:cxnLst/>
            <a:rect l="l" t="t" r="r" b="b"/>
            <a:pathLst>
              <a:path w="3077209" h="1831975">
                <a:moveTo>
                  <a:pt x="0" y="1831848"/>
                </a:moveTo>
                <a:lnTo>
                  <a:pt x="3076955" y="1831848"/>
                </a:lnTo>
                <a:lnTo>
                  <a:pt x="3076955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6200" y="1385316"/>
            <a:ext cx="0" cy="5040630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53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9318" y="1533905"/>
            <a:ext cx="2441575" cy="451484"/>
          </a:xfrm>
          <a:custGeom>
            <a:avLst/>
            <a:gdLst/>
            <a:ahLst/>
            <a:cxnLst/>
            <a:rect l="l" t="t" r="r" b="b"/>
            <a:pathLst>
              <a:path w="2441575" h="451485">
                <a:moveTo>
                  <a:pt x="0" y="451103"/>
                </a:moveTo>
                <a:lnTo>
                  <a:pt x="2441448" y="451103"/>
                </a:lnTo>
                <a:lnTo>
                  <a:pt x="2441448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9318" y="1533905"/>
            <a:ext cx="2441575" cy="451484"/>
          </a:xfrm>
          <a:custGeom>
            <a:avLst/>
            <a:gdLst/>
            <a:ahLst/>
            <a:cxnLst/>
            <a:rect l="l" t="t" r="r" b="b"/>
            <a:pathLst>
              <a:path w="2441575" h="451485">
                <a:moveTo>
                  <a:pt x="0" y="451103"/>
                </a:moveTo>
                <a:lnTo>
                  <a:pt x="2441448" y="451103"/>
                </a:lnTo>
                <a:lnTo>
                  <a:pt x="2441448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9318" y="1616455"/>
            <a:ext cx="2441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应用/服务监控及在线启停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83218" y="1533905"/>
            <a:ext cx="2032000" cy="451484"/>
          </a:xfrm>
          <a:custGeom>
            <a:avLst/>
            <a:gdLst/>
            <a:ahLst/>
            <a:cxnLst/>
            <a:rect l="l" t="t" r="r" b="b"/>
            <a:pathLst>
              <a:path w="2032000" h="451485">
                <a:moveTo>
                  <a:pt x="0" y="451103"/>
                </a:moveTo>
                <a:lnTo>
                  <a:pt x="2031492" y="451103"/>
                </a:lnTo>
                <a:lnTo>
                  <a:pt x="2031492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83218" y="1533905"/>
            <a:ext cx="2032000" cy="451484"/>
          </a:xfrm>
          <a:custGeom>
            <a:avLst/>
            <a:gdLst/>
            <a:ahLst/>
            <a:cxnLst/>
            <a:rect l="l" t="t" r="r" b="b"/>
            <a:pathLst>
              <a:path w="2032000" h="451485">
                <a:moveTo>
                  <a:pt x="0" y="451103"/>
                </a:moveTo>
                <a:lnTo>
                  <a:pt x="2031492" y="451103"/>
                </a:lnTo>
                <a:lnTo>
                  <a:pt x="2031492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983218" y="1617091"/>
            <a:ext cx="2032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1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硬件集群监控及告警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40268" y="1385316"/>
            <a:ext cx="0" cy="5040630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53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52238" y="1533905"/>
            <a:ext cx="2032000" cy="451484"/>
          </a:xfrm>
          <a:custGeom>
            <a:avLst/>
            <a:gdLst/>
            <a:ahLst/>
            <a:cxnLst/>
            <a:rect l="l" t="t" r="r" b="b"/>
            <a:pathLst>
              <a:path w="2032000" h="451485">
                <a:moveTo>
                  <a:pt x="0" y="451103"/>
                </a:moveTo>
                <a:lnTo>
                  <a:pt x="2031491" y="451103"/>
                </a:lnTo>
                <a:lnTo>
                  <a:pt x="2031491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52238" y="1533905"/>
            <a:ext cx="2032000" cy="451484"/>
          </a:xfrm>
          <a:custGeom>
            <a:avLst/>
            <a:gdLst/>
            <a:ahLst/>
            <a:cxnLst/>
            <a:rect l="l" t="t" r="r" b="b"/>
            <a:pathLst>
              <a:path w="2032000" h="451485">
                <a:moveTo>
                  <a:pt x="0" y="451103"/>
                </a:moveTo>
                <a:lnTo>
                  <a:pt x="2031491" y="451103"/>
                </a:lnTo>
                <a:lnTo>
                  <a:pt x="2031491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952238" y="1616455"/>
            <a:ext cx="2032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Hadoop运维监控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28159" y="2269235"/>
            <a:ext cx="3470147" cy="1822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23588" y="2264664"/>
            <a:ext cx="3479800" cy="1831975"/>
          </a:xfrm>
          <a:custGeom>
            <a:avLst/>
            <a:gdLst/>
            <a:ahLst/>
            <a:cxnLst/>
            <a:rect l="l" t="t" r="r" b="b"/>
            <a:pathLst>
              <a:path w="3479800" h="1831975">
                <a:moveTo>
                  <a:pt x="0" y="1831848"/>
                </a:moveTo>
                <a:lnTo>
                  <a:pt x="3479291" y="1831848"/>
                </a:lnTo>
                <a:lnTo>
                  <a:pt x="3479291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26635" y="4523232"/>
            <a:ext cx="3471671" cy="1822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22064" y="4518659"/>
            <a:ext cx="3481070" cy="1831975"/>
          </a:xfrm>
          <a:custGeom>
            <a:avLst/>
            <a:gdLst/>
            <a:ahLst/>
            <a:cxnLst/>
            <a:rect l="l" t="t" r="r" b="b"/>
            <a:pathLst>
              <a:path w="3481070" h="1831975">
                <a:moveTo>
                  <a:pt x="0" y="1831848"/>
                </a:moveTo>
                <a:lnTo>
                  <a:pt x="3480816" y="1831848"/>
                </a:lnTo>
                <a:lnTo>
                  <a:pt x="3480816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24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数据运营门户能力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32814"/>
            <a:ext cx="4229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运营门户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提供面向数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运营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统一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外开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放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门户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822" y="3286505"/>
            <a:ext cx="1082040" cy="1083945"/>
          </a:xfrm>
          <a:custGeom>
            <a:avLst/>
            <a:gdLst/>
            <a:ahLst/>
            <a:cxnLst/>
            <a:rect l="l" t="t" r="r" b="b"/>
            <a:pathLst>
              <a:path w="1082040" h="1083945">
                <a:moveTo>
                  <a:pt x="0" y="541782"/>
                </a:moveTo>
                <a:lnTo>
                  <a:pt x="1985" y="495035"/>
                </a:lnTo>
                <a:lnTo>
                  <a:pt x="7835" y="449393"/>
                </a:lnTo>
                <a:lnTo>
                  <a:pt x="17385" y="405018"/>
                </a:lnTo>
                <a:lnTo>
                  <a:pt x="30475" y="362072"/>
                </a:lnTo>
                <a:lnTo>
                  <a:pt x="46940" y="320718"/>
                </a:lnTo>
                <a:lnTo>
                  <a:pt x="66620" y="281118"/>
                </a:lnTo>
                <a:lnTo>
                  <a:pt x="89350" y="243436"/>
                </a:lnTo>
                <a:lnTo>
                  <a:pt x="114970" y="207834"/>
                </a:lnTo>
                <a:lnTo>
                  <a:pt x="143317" y="174474"/>
                </a:lnTo>
                <a:lnTo>
                  <a:pt x="174228" y="143520"/>
                </a:lnTo>
                <a:lnTo>
                  <a:pt x="207541" y="115133"/>
                </a:lnTo>
                <a:lnTo>
                  <a:pt x="243093" y="89477"/>
                </a:lnTo>
                <a:lnTo>
                  <a:pt x="280722" y="66714"/>
                </a:lnTo>
                <a:lnTo>
                  <a:pt x="320266" y="47007"/>
                </a:lnTo>
                <a:lnTo>
                  <a:pt x="361562" y="30518"/>
                </a:lnTo>
                <a:lnTo>
                  <a:pt x="404448" y="17410"/>
                </a:lnTo>
                <a:lnTo>
                  <a:pt x="448761" y="7846"/>
                </a:lnTo>
                <a:lnTo>
                  <a:pt x="494339" y="1988"/>
                </a:lnTo>
                <a:lnTo>
                  <a:pt x="541019" y="0"/>
                </a:lnTo>
                <a:lnTo>
                  <a:pt x="587706" y="1988"/>
                </a:lnTo>
                <a:lnTo>
                  <a:pt x="633288" y="7846"/>
                </a:lnTo>
                <a:lnTo>
                  <a:pt x="677604" y="17410"/>
                </a:lnTo>
                <a:lnTo>
                  <a:pt x="720492" y="30518"/>
                </a:lnTo>
                <a:lnTo>
                  <a:pt x="761790" y="47007"/>
                </a:lnTo>
                <a:lnTo>
                  <a:pt x="801334" y="66714"/>
                </a:lnTo>
                <a:lnTo>
                  <a:pt x="838963" y="89477"/>
                </a:lnTo>
                <a:lnTo>
                  <a:pt x="874514" y="115133"/>
                </a:lnTo>
                <a:lnTo>
                  <a:pt x="907826" y="143520"/>
                </a:lnTo>
                <a:lnTo>
                  <a:pt x="938735" y="174474"/>
                </a:lnTo>
                <a:lnTo>
                  <a:pt x="967080" y="207834"/>
                </a:lnTo>
                <a:lnTo>
                  <a:pt x="992698" y="243436"/>
                </a:lnTo>
                <a:lnTo>
                  <a:pt x="1015427" y="281118"/>
                </a:lnTo>
                <a:lnTo>
                  <a:pt x="1035105" y="320718"/>
                </a:lnTo>
                <a:lnTo>
                  <a:pt x="1051568" y="362072"/>
                </a:lnTo>
                <a:lnTo>
                  <a:pt x="1064656" y="405018"/>
                </a:lnTo>
                <a:lnTo>
                  <a:pt x="1074205" y="449393"/>
                </a:lnTo>
                <a:lnTo>
                  <a:pt x="1080054" y="495035"/>
                </a:lnTo>
                <a:lnTo>
                  <a:pt x="1082040" y="541782"/>
                </a:lnTo>
                <a:lnTo>
                  <a:pt x="1080054" y="588528"/>
                </a:lnTo>
                <a:lnTo>
                  <a:pt x="1074205" y="634170"/>
                </a:lnTo>
                <a:lnTo>
                  <a:pt x="1064656" y="678545"/>
                </a:lnTo>
                <a:lnTo>
                  <a:pt x="1051568" y="721491"/>
                </a:lnTo>
                <a:lnTo>
                  <a:pt x="1035105" y="762845"/>
                </a:lnTo>
                <a:lnTo>
                  <a:pt x="1015427" y="802445"/>
                </a:lnTo>
                <a:lnTo>
                  <a:pt x="992698" y="840127"/>
                </a:lnTo>
                <a:lnTo>
                  <a:pt x="967080" y="875729"/>
                </a:lnTo>
                <a:lnTo>
                  <a:pt x="938735" y="909089"/>
                </a:lnTo>
                <a:lnTo>
                  <a:pt x="907826" y="940043"/>
                </a:lnTo>
                <a:lnTo>
                  <a:pt x="874514" y="968430"/>
                </a:lnTo>
                <a:lnTo>
                  <a:pt x="838963" y="994086"/>
                </a:lnTo>
                <a:lnTo>
                  <a:pt x="801334" y="1016849"/>
                </a:lnTo>
                <a:lnTo>
                  <a:pt x="761790" y="1036556"/>
                </a:lnTo>
                <a:lnTo>
                  <a:pt x="720492" y="1053045"/>
                </a:lnTo>
                <a:lnTo>
                  <a:pt x="677604" y="1066153"/>
                </a:lnTo>
                <a:lnTo>
                  <a:pt x="633288" y="1075717"/>
                </a:lnTo>
                <a:lnTo>
                  <a:pt x="587706" y="1081575"/>
                </a:lnTo>
                <a:lnTo>
                  <a:pt x="541019" y="1083564"/>
                </a:lnTo>
                <a:lnTo>
                  <a:pt x="494339" y="1081575"/>
                </a:lnTo>
                <a:lnTo>
                  <a:pt x="448761" y="1075717"/>
                </a:lnTo>
                <a:lnTo>
                  <a:pt x="404448" y="1066153"/>
                </a:lnTo>
                <a:lnTo>
                  <a:pt x="361562" y="1053045"/>
                </a:lnTo>
                <a:lnTo>
                  <a:pt x="320266" y="1036556"/>
                </a:lnTo>
                <a:lnTo>
                  <a:pt x="280722" y="1016849"/>
                </a:lnTo>
                <a:lnTo>
                  <a:pt x="243093" y="994086"/>
                </a:lnTo>
                <a:lnTo>
                  <a:pt x="207541" y="968430"/>
                </a:lnTo>
                <a:lnTo>
                  <a:pt x="174228" y="940043"/>
                </a:lnTo>
                <a:lnTo>
                  <a:pt x="143317" y="909089"/>
                </a:lnTo>
                <a:lnTo>
                  <a:pt x="114970" y="875729"/>
                </a:lnTo>
                <a:lnTo>
                  <a:pt x="89350" y="840127"/>
                </a:lnTo>
                <a:lnTo>
                  <a:pt x="66620" y="802445"/>
                </a:lnTo>
                <a:lnTo>
                  <a:pt x="46940" y="762845"/>
                </a:lnTo>
                <a:lnTo>
                  <a:pt x="30475" y="721491"/>
                </a:lnTo>
                <a:lnTo>
                  <a:pt x="17385" y="678545"/>
                </a:lnTo>
                <a:lnTo>
                  <a:pt x="7835" y="634170"/>
                </a:lnTo>
                <a:lnTo>
                  <a:pt x="1985" y="588528"/>
                </a:lnTo>
                <a:lnTo>
                  <a:pt x="0" y="541782"/>
                </a:lnTo>
                <a:close/>
              </a:path>
            </a:pathLst>
          </a:custGeom>
          <a:ln w="3810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0822" y="4728209"/>
            <a:ext cx="1082040" cy="1083945"/>
          </a:xfrm>
          <a:custGeom>
            <a:avLst/>
            <a:gdLst/>
            <a:ahLst/>
            <a:cxnLst/>
            <a:rect l="l" t="t" r="r" b="b"/>
            <a:pathLst>
              <a:path w="1082040" h="1083945">
                <a:moveTo>
                  <a:pt x="0" y="541781"/>
                </a:moveTo>
                <a:lnTo>
                  <a:pt x="1985" y="495035"/>
                </a:lnTo>
                <a:lnTo>
                  <a:pt x="7835" y="449393"/>
                </a:lnTo>
                <a:lnTo>
                  <a:pt x="17385" y="405018"/>
                </a:lnTo>
                <a:lnTo>
                  <a:pt x="30475" y="362072"/>
                </a:lnTo>
                <a:lnTo>
                  <a:pt x="46940" y="320718"/>
                </a:lnTo>
                <a:lnTo>
                  <a:pt x="66620" y="281118"/>
                </a:lnTo>
                <a:lnTo>
                  <a:pt x="89350" y="243436"/>
                </a:lnTo>
                <a:lnTo>
                  <a:pt x="114970" y="207834"/>
                </a:lnTo>
                <a:lnTo>
                  <a:pt x="143317" y="174474"/>
                </a:lnTo>
                <a:lnTo>
                  <a:pt x="174228" y="143520"/>
                </a:lnTo>
                <a:lnTo>
                  <a:pt x="207541" y="115133"/>
                </a:lnTo>
                <a:lnTo>
                  <a:pt x="243093" y="89477"/>
                </a:lnTo>
                <a:lnTo>
                  <a:pt x="280722" y="66714"/>
                </a:lnTo>
                <a:lnTo>
                  <a:pt x="320266" y="47007"/>
                </a:lnTo>
                <a:lnTo>
                  <a:pt x="361562" y="30518"/>
                </a:lnTo>
                <a:lnTo>
                  <a:pt x="404448" y="17410"/>
                </a:lnTo>
                <a:lnTo>
                  <a:pt x="448761" y="7846"/>
                </a:lnTo>
                <a:lnTo>
                  <a:pt x="494339" y="1988"/>
                </a:lnTo>
                <a:lnTo>
                  <a:pt x="541019" y="0"/>
                </a:lnTo>
                <a:lnTo>
                  <a:pt x="587706" y="1988"/>
                </a:lnTo>
                <a:lnTo>
                  <a:pt x="633288" y="7846"/>
                </a:lnTo>
                <a:lnTo>
                  <a:pt x="677604" y="17410"/>
                </a:lnTo>
                <a:lnTo>
                  <a:pt x="720492" y="30518"/>
                </a:lnTo>
                <a:lnTo>
                  <a:pt x="761790" y="47007"/>
                </a:lnTo>
                <a:lnTo>
                  <a:pt x="801334" y="66714"/>
                </a:lnTo>
                <a:lnTo>
                  <a:pt x="838963" y="89477"/>
                </a:lnTo>
                <a:lnTo>
                  <a:pt x="874514" y="115133"/>
                </a:lnTo>
                <a:lnTo>
                  <a:pt x="907826" y="143520"/>
                </a:lnTo>
                <a:lnTo>
                  <a:pt x="938735" y="174474"/>
                </a:lnTo>
                <a:lnTo>
                  <a:pt x="967080" y="207834"/>
                </a:lnTo>
                <a:lnTo>
                  <a:pt x="992698" y="243436"/>
                </a:lnTo>
                <a:lnTo>
                  <a:pt x="1015427" y="281118"/>
                </a:lnTo>
                <a:lnTo>
                  <a:pt x="1035105" y="320718"/>
                </a:lnTo>
                <a:lnTo>
                  <a:pt x="1051568" y="362072"/>
                </a:lnTo>
                <a:lnTo>
                  <a:pt x="1064656" y="405018"/>
                </a:lnTo>
                <a:lnTo>
                  <a:pt x="1074205" y="449393"/>
                </a:lnTo>
                <a:lnTo>
                  <a:pt x="1080054" y="495035"/>
                </a:lnTo>
                <a:lnTo>
                  <a:pt x="1082040" y="541781"/>
                </a:lnTo>
                <a:lnTo>
                  <a:pt x="1080054" y="588528"/>
                </a:lnTo>
                <a:lnTo>
                  <a:pt x="1074205" y="634170"/>
                </a:lnTo>
                <a:lnTo>
                  <a:pt x="1064656" y="678545"/>
                </a:lnTo>
                <a:lnTo>
                  <a:pt x="1051568" y="721491"/>
                </a:lnTo>
                <a:lnTo>
                  <a:pt x="1035105" y="762845"/>
                </a:lnTo>
                <a:lnTo>
                  <a:pt x="1015427" y="802445"/>
                </a:lnTo>
                <a:lnTo>
                  <a:pt x="992698" y="840127"/>
                </a:lnTo>
                <a:lnTo>
                  <a:pt x="967080" y="875729"/>
                </a:lnTo>
                <a:lnTo>
                  <a:pt x="938735" y="909089"/>
                </a:lnTo>
                <a:lnTo>
                  <a:pt x="907826" y="940043"/>
                </a:lnTo>
                <a:lnTo>
                  <a:pt x="874514" y="968430"/>
                </a:lnTo>
                <a:lnTo>
                  <a:pt x="838963" y="994086"/>
                </a:lnTo>
                <a:lnTo>
                  <a:pt x="801334" y="1016849"/>
                </a:lnTo>
                <a:lnTo>
                  <a:pt x="761790" y="1036556"/>
                </a:lnTo>
                <a:lnTo>
                  <a:pt x="720492" y="1053045"/>
                </a:lnTo>
                <a:lnTo>
                  <a:pt x="677604" y="1066153"/>
                </a:lnTo>
                <a:lnTo>
                  <a:pt x="633288" y="1075717"/>
                </a:lnTo>
                <a:lnTo>
                  <a:pt x="587706" y="1081575"/>
                </a:lnTo>
                <a:lnTo>
                  <a:pt x="541019" y="1083564"/>
                </a:lnTo>
                <a:lnTo>
                  <a:pt x="494339" y="1081575"/>
                </a:lnTo>
                <a:lnTo>
                  <a:pt x="448761" y="1075717"/>
                </a:lnTo>
                <a:lnTo>
                  <a:pt x="404448" y="1066153"/>
                </a:lnTo>
                <a:lnTo>
                  <a:pt x="361562" y="1053045"/>
                </a:lnTo>
                <a:lnTo>
                  <a:pt x="320266" y="1036556"/>
                </a:lnTo>
                <a:lnTo>
                  <a:pt x="280722" y="1016849"/>
                </a:lnTo>
                <a:lnTo>
                  <a:pt x="243093" y="994086"/>
                </a:lnTo>
                <a:lnTo>
                  <a:pt x="207541" y="968430"/>
                </a:lnTo>
                <a:lnTo>
                  <a:pt x="174228" y="940043"/>
                </a:lnTo>
                <a:lnTo>
                  <a:pt x="143317" y="909089"/>
                </a:lnTo>
                <a:lnTo>
                  <a:pt x="114970" y="875729"/>
                </a:lnTo>
                <a:lnTo>
                  <a:pt x="89350" y="840127"/>
                </a:lnTo>
                <a:lnTo>
                  <a:pt x="66620" y="802445"/>
                </a:lnTo>
                <a:lnTo>
                  <a:pt x="46940" y="762845"/>
                </a:lnTo>
                <a:lnTo>
                  <a:pt x="30475" y="721491"/>
                </a:lnTo>
                <a:lnTo>
                  <a:pt x="17385" y="678545"/>
                </a:lnTo>
                <a:lnTo>
                  <a:pt x="7835" y="634170"/>
                </a:lnTo>
                <a:lnTo>
                  <a:pt x="1985" y="588528"/>
                </a:lnTo>
                <a:lnTo>
                  <a:pt x="0" y="541781"/>
                </a:lnTo>
                <a:close/>
              </a:path>
            </a:pathLst>
          </a:custGeom>
          <a:ln w="38100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0822" y="1846326"/>
            <a:ext cx="1082040" cy="1082040"/>
          </a:xfrm>
          <a:custGeom>
            <a:avLst/>
            <a:gdLst/>
            <a:ahLst/>
            <a:cxnLst/>
            <a:rect l="l" t="t" r="r" b="b"/>
            <a:pathLst>
              <a:path w="1082040" h="1082039">
                <a:moveTo>
                  <a:pt x="0" y="541020"/>
                </a:moveTo>
                <a:lnTo>
                  <a:pt x="1985" y="494333"/>
                </a:lnTo>
                <a:lnTo>
                  <a:pt x="7835" y="448751"/>
                </a:lnTo>
                <a:lnTo>
                  <a:pt x="17385" y="404435"/>
                </a:lnTo>
                <a:lnTo>
                  <a:pt x="30475" y="361547"/>
                </a:lnTo>
                <a:lnTo>
                  <a:pt x="46940" y="320249"/>
                </a:lnTo>
                <a:lnTo>
                  <a:pt x="66620" y="280705"/>
                </a:lnTo>
                <a:lnTo>
                  <a:pt x="89350" y="243076"/>
                </a:lnTo>
                <a:lnTo>
                  <a:pt x="114970" y="207525"/>
                </a:lnTo>
                <a:lnTo>
                  <a:pt x="143317" y="174213"/>
                </a:lnTo>
                <a:lnTo>
                  <a:pt x="174228" y="143304"/>
                </a:lnTo>
                <a:lnTo>
                  <a:pt x="207541" y="114959"/>
                </a:lnTo>
                <a:lnTo>
                  <a:pt x="243093" y="89341"/>
                </a:lnTo>
                <a:lnTo>
                  <a:pt x="280722" y="66612"/>
                </a:lnTo>
                <a:lnTo>
                  <a:pt x="320266" y="46934"/>
                </a:lnTo>
                <a:lnTo>
                  <a:pt x="361562" y="30471"/>
                </a:lnTo>
                <a:lnTo>
                  <a:pt x="404448" y="17383"/>
                </a:lnTo>
                <a:lnTo>
                  <a:pt x="448761" y="7834"/>
                </a:lnTo>
                <a:lnTo>
                  <a:pt x="494339" y="1985"/>
                </a:lnTo>
                <a:lnTo>
                  <a:pt x="541019" y="0"/>
                </a:lnTo>
                <a:lnTo>
                  <a:pt x="587706" y="1985"/>
                </a:lnTo>
                <a:lnTo>
                  <a:pt x="633288" y="7834"/>
                </a:lnTo>
                <a:lnTo>
                  <a:pt x="677604" y="17383"/>
                </a:lnTo>
                <a:lnTo>
                  <a:pt x="720492" y="30471"/>
                </a:lnTo>
                <a:lnTo>
                  <a:pt x="761790" y="46934"/>
                </a:lnTo>
                <a:lnTo>
                  <a:pt x="801334" y="66612"/>
                </a:lnTo>
                <a:lnTo>
                  <a:pt x="838963" y="89341"/>
                </a:lnTo>
                <a:lnTo>
                  <a:pt x="874514" y="114959"/>
                </a:lnTo>
                <a:lnTo>
                  <a:pt x="907826" y="143304"/>
                </a:lnTo>
                <a:lnTo>
                  <a:pt x="938735" y="174213"/>
                </a:lnTo>
                <a:lnTo>
                  <a:pt x="967080" y="207525"/>
                </a:lnTo>
                <a:lnTo>
                  <a:pt x="992698" y="243076"/>
                </a:lnTo>
                <a:lnTo>
                  <a:pt x="1015427" y="280705"/>
                </a:lnTo>
                <a:lnTo>
                  <a:pt x="1035105" y="320249"/>
                </a:lnTo>
                <a:lnTo>
                  <a:pt x="1051568" y="361547"/>
                </a:lnTo>
                <a:lnTo>
                  <a:pt x="1064656" y="404435"/>
                </a:lnTo>
                <a:lnTo>
                  <a:pt x="1074205" y="448751"/>
                </a:lnTo>
                <a:lnTo>
                  <a:pt x="1080054" y="494333"/>
                </a:lnTo>
                <a:lnTo>
                  <a:pt x="1082040" y="541020"/>
                </a:lnTo>
                <a:lnTo>
                  <a:pt x="1080054" y="587706"/>
                </a:lnTo>
                <a:lnTo>
                  <a:pt x="1074205" y="633288"/>
                </a:lnTo>
                <a:lnTo>
                  <a:pt x="1064656" y="677604"/>
                </a:lnTo>
                <a:lnTo>
                  <a:pt x="1051568" y="720492"/>
                </a:lnTo>
                <a:lnTo>
                  <a:pt x="1035105" y="761790"/>
                </a:lnTo>
                <a:lnTo>
                  <a:pt x="1015427" y="801334"/>
                </a:lnTo>
                <a:lnTo>
                  <a:pt x="992698" y="838963"/>
                </a:lnTo>
                <a:lnTo>
                  <a:pt x="967080" y="874514"/>
                </a:lnTo>
                <a:lnTo>
                  <a:pt x="938735" y="907826"/>
                </a:lnTo>
                <a:lnTo>
                  <a:pt x="907826" y="938735"/>
                </a:lnTo>
                <a:lnTo>
                  <a:pt x="874514" y="967080"/>
                </a:lnTo>
                <a:lnTo>
                  <a:pt x="838963" y="992698"/>
                </a:lnTo>
                <a:lnTo>
                  <a:pt x="801334" y="1015427"/>
                </a:lnTo>
                <a:lnTo>
                  <a:pt x="761790" y="1035105"/>
                </a:lnTo>
                <a:lnTo>
                  <a:pt x="720492" y="1051568"/>
                </a:lnTo>
                <a:lnTo>
                  <a:pt x="677604" y="1064656"/>
                </a:lnTo>
                <a:lnTo>
                  <a:pt x="633288" y="1074205"/>
                </a:lnTo>
                <a:lnTo>
                  <a:pt x="587706" y="1080054"/>
                </a:lnTo>
                <a:lnTo>
                  <a:pt x="541019" y="1082039"/>
                </a:lnTo>
                <a:lnTo>
                  <a:pt x="494339" y="1080054"/>
                </a:lnTo>
                <a:lnTo>
                  <a:pt x="448761" y="1074205"/>
                </a:lnTo>
                <a:lnTo>
                  <a:pt x="404448" y="1064656"/>
                </a:lnTo>
                <a:lnTo>
                  <a:pt x="361562" y="1051568"/>
                </a:lnTo>
                <a:lnTo>
                  <a:pt x="320266" y="1035105"/>
                </a:lnTo>
                <a:lnTo>
                  <a:pt x="280722" y="1015427"/>
                </a:lnTo>
                <a:lnTo>
                  <a:pt x="243093" y="992698"/>
                </a:lnTo>
                <a:lnTo>
                  <a:pt x="207541" y="967080"/>
                </a:lnTo>
                <a:lnTo>
                  <a:pt x="174228" y="938735"/>
                </a:lnTo>
                <a:lnTo>
                  <a:pt x="143317" y="907826"/>
                </a:lnTo>
                <a:lnTo>
                  <a:pt x="114970" y="874514"/>
                </a:lnTo>
                <a:lnTo>
                  <a:pt x="89350" y="838963"/>
                </a:lnTo>
                <a:lnTo>
                  <a:pt x="66620" y="801334"/>
                </a:lnTo>
                <a:lnTo>
                  <a:pt x="46940" y="761790"/>
                </a:lnTo>
                <a:lnTo>
                  <a:pt x="30475" y="720492"/>
                </a:lnTo>
                <a:lnTo>
                  <a:pt x="17385" y="677604"/>
                </a:lnTo>
                <a:lnTo>
                  <a:pt x="7835" y="633288"/>
                </a:lnTo>
                <a:lnTo>
                  <a:pt x="1985" y="587706"/>
                </a:lnTo>
                <a:lnTo>
                  <a:pt x="0" y="541020"/>
                </a:lnTo>
                <a:close/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" y="4962144"/>
            <a:ext cx="645160" cy="612775"/>
          </a:xfrm>
          <a:custGeom>
            <a:avLst/>
            <a:gdLst/>
            <a:ahLst/>
            <a:cxnLst/>
            <a:rect l="l" t="t" r="r" b="b"/>
            <a:pathLst>
              <a:path w="645160" h="612775">
                <a:moveTo>
                  <a:pt x="241211" y="522604"/>
                </a:moveTo>
                <a:lnTo>
                  <a:pt x="217512" y="522604"/>
                </a:lnTo>
                <a:lnTo>
                  <a:pt x="210302" y="531129"/>
                </a:lnTo>
                <a:lnTo>
                  <a:pt x="202350" y="539845"/>
                </a:lnTo>
                <a:lnTo>
                  <a:pt x="194801" y="547750"/>
                </a:lnTo>
                <a:lnTo>
                  <a:pt x="188798" y="553846"/>
                </a:lnTo>
                <a:lnTo>
                  <a:pt x="181622" y="560704"/>
                </a:lnTo>
                <a:lnTo>
                  <a:pt x="176237" y="566038"/>
                </a:lnTo>
                <a:lnTo>
                  <a:pt x="173367" y="569975"/>
                </a:lnTo>
                <a:lnTo>
                  <a:pt x="170871" y="574827"/>
                </a:lnTo>
                <a:lnTo>
                  <a:pt x="169554" y="580977"/>
                </a:lnTo>
                <a:lnTo>
                  <a:pt x="169785" y="587817"/>
                </a:lnTo>
                <a:lnTo>
                  <a:pt x="212851" y="612647"/>
                </a:lnTo>
                <a:lnTo>
                  <a:pt x="431800" y="612647"/>
                </a:lnTo>
                <a:lnTo>
                  <a:pt x="472363" y="594740"/>
                </a:lnTo>
                <a:lnTo>
                  <a:pt x="473095" y="592581"/>
                </a:lnTo>
                <a:lnTo>
                  <a:pt x="201358" y="592581"/>
                </a:lnTo>
                <a:lnTo>
                  <a:pt x="193103" y="590041"/>
                </a:lnTo>
                <a:lnTo>
                  <a:pt x="190233" y="586104"/>
                </a:lnTo>
                <a:lnTo>
                  <a:pt x="189166" y="583945"/>
                </a:lnTo>
                <a:lnTo>
                  <a:pt x="189522" y="581786"/>
                </a:lnTo>
                <a:lnTo>
                  <a:pt x="191668" y="579246"/>
                </a:lnTo>
                <a:lnTo>
                  <a:pt x="202793" y="568197"/>
                </a:lnTo>
                <a:lnTo>
                  <a:pt x="215307" y="555501"/>
                </a:lnTo>
                <a:lnTo>
                  <a:pt x="226174" y="543686"/>
                </a:lnTo>
                <a:lnTo>
                  <a:pt x="234954" y="532729"/>
                </a:lnTo>
                <a:lnTo>
                  <a:pt x="241211" y="522604"/>
                </a:lnTo>
                <a:close/>
              </a:path>
              <a:path w="645160" h="612775">
                <a:moveTo>
                  <a:pt x="427139" y="522604"/>
                </a:moveTo>
                <a:lnTo>
                  <a:pt x="403440" y="522604"/>
                </a:lnTo>
                <a:lnTo>
                  <a:pt x="409697" y="532729"/>
                </a:lnTo>
                <a:lnTo>
                  <a:pt x="418477" y="543686"/>
                </a:lnTo>
                <a:lnTo>
                  <a:pt x="429344" y="555501"/>
                </a:lnTo>
                <a:lnTo>
                  <a:pt x="441858" y="568197"/>
                </a:lnTo>
                <a:lnTo>
                  <a:pt x="452983" y="579246"/>
                </a:lnTo>
                <a:lnTo>
                  <a:pt x="454774" y="581405"/>
                </a:lnTo>
                <a:lnTo>
                  <a:pt x="455485" y="583945"/>
                </a:lnTo>
                <a:lnTo>
                  <a:pt x="454050" y="586104"/>
                </a:lnTo>
                <a:lnTo>
                  <a:pt x="451548" y="590041"/>
                </a:lnTo>
                <a:lnTo>
                  <a:pt x="443293" y="592581"/>
                </a:lnTo>
                <a:lnTo>
                  <a:pt x="473095" y="592581"/>
                </a:lnTo>
                <a:lnTo>
                  <a:pt x="474711" y="587817"/>
                </a:lnTo>
                <a:lnTo>
                  <a:pt x="475008" y="580977"/>
                </a:lnTo>
                <a:lnTo>
                  <a:pt x="473624" y="574827"/>
                </a:lnTo>
                <a:lnTo>
                  <a:pt x="470928" y="569975"/>
                </a:lnTo>
                <a:lnTo>
                  <a:pt x="468058" y="566038"/>
                </a:lnTo>
                <a:lnTo>
                  <a:pt x="462673" y="560704"/>
                </a:lnTo>
                <a:lnTo>
                  <a:pt x="449800" y="547750"/>
                </a:lnTo>
                <a:lnTo>
                  <a:pt x="442167" y="539845"/>
                </a:lnTo>
                <a:lnTo>
                  <a:pt x="434199" y="531129"/>
                </a:lnTo>
                <a:lnTo>
                  <a:pt x="427139" y="522604"/>
                </a:lnTo>
                <a:close/>
              </a:path>
              <a:path w="645160" h="612775">
                <a:moveTo>
                  <a:pt x="590422" y="0"/>
                </a:moveTo>
                <a:lnTo>
                  <a:pt x="54203" y="0"/>
                </a:lnTo>
                <a:lnTo>
                  <a:pt x="33164" y="4220"/>
                </a:lnTo>
                <a:lnTo>
                  <a:pt x="15928" y="15763"/>
                </a:lnTo>
                <a:lnTo>
                  <a:pt x="4279" y="32950"/>
                </a:lnTo>
                <a:lnTo>
                  <a:pt x="0" y="54101"/>
                </a:lnTo>
                <a:lnTo>
                  <a:pt x="0" y="468502"/>
                </a:lnTo>
                <a:lnTo>
                  <a:pt x="4279" y="489547"/>
                </a:lnTo>
                <a:lnTo>
                  <a:pt x="15928" y="506745"/>
                </a:lnTo>
                <a:lnTo>
                  <a:pt x="33164" y="518348"/>
                </a:lnTo>
                <a:lnTo>
                  <a:pt x="54203" y="522604"/>
                </a:lnTo>
                <a:lnTo>
                  <a:pt x="590422" y="522604"/>
                </a:lnTo>
                <a:lnTo>
                  <a:pt x="611487" y="518348"/>
                </a:lnTo>
                <a:lnTo>
                  <a:pt x="628729" y="506745"/>
                </a:lnTo>
                <a:lnTo>
                  <a:pt x="640375" y="489547"/>
                </a:lnTo>
                <a:lnTo>
                  <a:pt x="641813" y="482472"/>
                </a:lnTo>
                <a:lnTo>
                  <a:pt x="46304" y="482472"/>
                </a:lnTo>
                <a:lnTo>
                  <a:pt x="40195" y="476122"/>
                </a:lnTo>
                <a:lnTo>
                  <a:pt x="40195" y="46227"/>
                </a:lnTo>
                <a:lnTo>
                  <a:pt x="46304" y="40131"/>
                </a:lnTo>
                <a:lnTo>
                  <a:pt x="641827" y="40131"/>
                </a:lnTo>
                <a:lnTo>
                  <a:pt x="640375" y="32950"/>
                </a:lnTo>
                <a:lnTo>
                  <a:pt x="628729" y="15763"/>
                </a:lnTo>
                <a:lnTo>
                  <a:pt x="611487" y="4220"/>
                </a:lnTo>
                <a:lnTo>
                  <a:pt x="590422" y="0"/>
                </a:lnTo>
                <a:close/>
              </a:path>
              <a:path w="645160" h="612775">
                <a:moveTo>
                  <a:pt x="641827" y="40131"/>
                </a:moveTo>
                <a:lnTo>
                  <a:pt x="598043" y="40131"/>
                </a:lnTo>
                <a:lnTo>
                  <a:pt x="604393" y="46227"/>
                </a:lnTo>
                <a:lnTo>
                  <a:pt x="604393" y="476122"/>
                </a:lnTo>
                <a:lnTo>
                  <a:pt x="598043" y="482472"/>
                </a:lnTo>
                <a:lnTo>
                  <a:pt x="641813" y="482472"/>
                </a:lnTo>
                <a:lnTo>
                  <a:pt x="644651" y="468502"/>
                </a:lnTo>
                <a:lnTo>
                  <a:pt x="644651" y="54101"/>
                </a:lnTo>
                <a:lnTo>
                  <a:pt x="641827" y="40131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812" y="5042915"/>
            <a:ext cx="485140" cy="321945"/>
          </a:xfrm>
          <a:custGeom>
            <a:avLst/>
            <a:gdLst/>
            <a:ahLst/>
            <a:cxnLst/>
            <a:rect l="l" t="t" r="r" b="b"/>
            <a:pathLst>
              <a:path w="485140" h="321945">
                <a:moveTo>
                  <a:pt x="450113" y="0"/>
                </a:moveTo>
                <a:lnTo>
                  <a:pt x="34518" y="0"/>
                </a:lnTo>
                <a:lnTo>
                  <a:pt x="21082" y="2692"/>
                </a:lnTo>
                <a:lnTo>
                  <a:pt x="10110" y="10017"/>
                </a:lnTo>
                <a:lnTo>
                  <a:pt x="2712" y="20841"/>
                </a:lnTo>
                <a:lnTo>
                  <a:pt x="0" y="34035"/>
                </a:lnTo>
                <a:lnTo>
                  <a:pt x="0" y="287273"/>
                </a:lnTo>
                <a:lnTo>
                  <a:pt x="2712" y="300614"/>
                </a:lnTo>
                <a:lnTo>
                  <a:pt x="10110" y="311515"/>
                </a:lnTo>
                <a:lnTo>
                  <a:pt x="21082" y="318867"/>
                </a:lnTo>
                <a:lnTo>
                  <a:pt x="34518" y="321563"/>
                </a:lnTo>
                <a:lnTo>
                  <a:pt x="450113" y="321563"/>
                </a:lnTo>
                <a:lnTo>
                  <a:pt x="463549" y="318867"/>
                </a:lnTo>
                <a:lnTo>
                  <a:pt x="474521" y="311515"/>
                </a:lnTo>
                <a:lnTo>
                  <a:pt x="481319" y="301497"/>
                </a:lnTo>
                <a:lnTo>
                  <a:pt x="26606" y="301497"/>
                </a:lnTo>
                <a:lnTo>
                  <a:pt x="20129" y="295147"/>
                </a:lnTo>
                <a:lnTo>
                  <a:pt x="20129" y="26415"/>
                </a:lnTo>
                <a:lnTo>
                  <a:pt x="26606" y="20065"/>
                </a:lnTo>
                <a:lnTo>
                  <a:pt x="481388" y="20065"/>
                </a:lnTo>
                <a:lnTo>
                  <a:pt x="474521" y="10017"/>
                </a:lnTo>
                <a:lnTo>
                  <a:pt x="463549" y="2692"/>
                </a:lnTo>
                <a:lnTo>
                  <a:pt x="450113" y="0"/>
                </a:lnTo>
                <a:close/>
              </a:path>
              <a:path w="485140" h="321945">
                <a:moveTo>
                  <a:pt x="481388" y="20065"/>
                </a:moveTo>
                <a:lnTo>
                  <a:pt x="458025" y="20065"/>
                </a:lnTo>
                <a:lnTo>
                  <a:pt x="464134" y="26415"/>
                </a:lnTo>
                <a:lnTo>
                  <a:pt x="464134" y="295147"/>
                </a:lnTo>
                <a:lnTo>
                  <a:pt x="458025" y="301497"/>
                </a:lnTo>
                <a:lnTo>
                  <a:pt x="481319" y="301497"/>
                </a:lnTo>
                <a:lnTo>
                  <a:pt x="481919" y="300614"/>
                </a:lnTo>
                <a:lnTo>
                  <a:pt x="484631" y="287273"/>
                </a:lnTo>
                <a:lnTo>
                  <a:pt x="484631" y="34035"/>
                </a:lnTo>
                <a:lnTo>
                  <a:pt x="481919" y="20841"/>
                </a:lnTo>
                <a:lnTo>
                  <a:pt x="481388" y="2006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93647" y="5373623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480" y="0"/>
                </a:moveTo>
                <a:lnTo>
                  <a:pt x="18677" y="2422"/>
                </a:lnTo>
                <a:lnTo>
                  <a:pt x="8982" y="9001"/>
                </a:lnTo>
                <a:lnTo>
                  <a:pt x="2415" y="18698"/>
                </a:lnTo>
                <a:lnTo>
                  <a:pt x="0" y="30479"/>
                </a:lnTo>
                <a:lnTo>
                  <a:pt x="2415" y="42421"/>
                </a:lnTo>
                <a:lnTo>
                  <a:pt x="8982" y="52101"/>
                </a:lnTo>
                <a:lnTo>
                  <a:pt x="18677" y="58590"/>
                </a:lnTo>
                <a:lnTo>
                  <a:pt x="30480" y="60959"/>
                </a:lnTo>
                <a:lnTo>
                  <a:pt x="42282" y="58590"/>
                </a:lnTo>
                <a:lnTo>
                  <a:pt x="51977" y="52101"/>
                </a:lnTo>
                <a:lnTo>
                  <a:pt x="58544" y="42421"/>
                </a:lnTo>
                <a:lnTo>
                  <a:pt x="58904" y="40639"/>
                </a:lnTo>
                <a:lnTo>
                  <a:pt x="24676" y="40639"/>
                </a:lnTo>
                <a:lnTo>
                  <a:pt x="20320" y="36321"/>
                </a:lnTo>
                <a:lnTo>
                  <a:pt x="20320" y="25018"/>
                </a:lnTo>
                <a:lnTo>
                  <a:pt x="24676" y="20319"/>
                </a:lnTo>
                <a:lnTo>
                  <a:pt x="58876" y="20319"/>
                </a:lnTo>
                <a:lnTo>
                  <a:pt x="58544" y="18698"/>
                </a:lnTo>
                <a:lnTo>
                  <a:pt x="51977" y="9001"/>
                </a:lnTo>
                <a:lnTo>
                  <a:pt x="42282" y="2422"/>
                </a:lnTo>
                <a:lnTo>
                  <a:pt x="30480" y="0"/>
                </a:lnTo>
                <a:close/>
              </a:path>
              <a:path w="60959" h="60960">
                <a:moveTo>
                  <a:pt x="58876" y="20319"/>
                </a:moveTo>
                <a:lnTo>
                  <a:pt x="35928" y="20319"/>
                </a:lnTo>
                <a:lnTo>
                  <a:pt x="40640" y="25018"/>
                </a:lnTo>
                <a:lnTo>
                  <a:pt x="40640" y="36321"/>
                </a:lnTo>
                <a:lnTo>
                  <a:pt x="35928" y="40639"/>
                </a:lnTo>
                <a:lnTo>
                  <a:pt x="58904" y="40639"/>
                </a:lnTo>
                <a:lnTo>
                  <a:pt x="60960" y="30479"/>
                </a:lnTo>
                <a:lnTo>
                  <a:pt x="58876" y="2031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3074" y="5202935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19"/>
                </a:lnTo>
              </a:path>
            </a:pathLst>
          </a:custGeom>
          <a:ln w="5943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4241" y="5082540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0"/>
                </a:moveTo>
                <a:lnTo>
                  <a:pt x="0" y="242316"/>
                </a:lnTo>
              </a:path>
            </a:pathLst>
          </a:custGeom>
          <a:ln w="5943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3658" y="5163311"/>
            <a:ext cx="0" cy="161925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0"/>
                </a:moveTo>
                <a:lnTo>
                  <a:pt x="0" y="161544"/>
                </a:lnTo>
              </a:path>
            </a:pathLst>
          </a:custGeom>
          <a:ln w="5943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2489" y="5122164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5943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5968" y="3685032"/>
            <a:ext cx="186947" cy="1722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21080" y="3705605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544" y="0"/>
                </a:lnTo>
              </a:path>
            </a:pathLst>
          </a:custGeom>
          <a:ln w="41148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21080" y="378714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962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1080" y="3868673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92" y="0"/>
                </a:lnTo>
              </a:path>
            </a:pathLst>
          </a:custGeom>
          <a:ln w="41148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4944" y="3602735"/>
            <a:ext cx="650875" cy="449580"/>
          </a:xfrm>
          <a:custGeom>
            <a:avLst/>
            <a:gdLst/>
            <a:ahLst/>
            <a:cxnLst/>
            <a:rect l="l" t="t" r="r" b="b"/>
            <a:pathLst>
              <a:path w="650875" h="449579">
                <a:moveTo>
                  <a:pt x="650747" y="0"/>
                </a:moveTo>
                <a:lnTo>
                  <a:pt x="0" y="0"/>
                </a:lnTo>
                <a:lnTo>
                  <a:pt x="0" y="449580"/>
                </a:lnTo>
                <a:lnTo>
                  <a:pt x="650747" y="449580"/>
                </a:lnTo>
                <a:lnTo>
                  <a:pt x="650747" y="408686"/>
                </a:lnTo>
                <a:lnTo>
                  <a:pt x="40665" y="408686"/>
                </a:lnTo>
                <a:lnTo>
                  <a:pt x="40665" y="40893"/>
                </a:lnTo>
                <a:lnTo>
                  <a:pt x="650747" y="40893"/>
                </a:lnTo>
                <a:lnTo>
                  <a:pt x="650747" y="0"/>
                </a:lnTo>
                <a:close/>
              </a:path>
              <a:path w="650875" h="449579">
                <a:moveTo>
                  <a:pt x="183019" y="327025"/>
                </a:moveTo>
                <a:lnTo>
                  <a:pt x="158904" y="331714"/>
                </a:lnTo>
                <a:lnTo>
                  <a:pt x="139557" y="344630"/>
                </a:lnTo>
                <a:lnTo>
                  <a:pt x="126691" y="364047"/>
                </a:lnTo>
                <a:lnTo>
                  <a:pt x="122021" y="388238"/>
                </a:lnTo>
                <a:lnTo>
                  <a:pt x="122021" y="396494"/>
                </a:lnTo>
                <a:lnTo>
                  <a:pt x="126085" y="408686"/>
                </a:lnTo>
                <a:lnTo>
                  <a:pt x="239966" y="408686"/>
                </a:lnTo>
                <a:lnTo>
                  <a:pt x="244030" y="396494"/>
                </a:lnTo>
                <a:lnTo>
                  <a:pt x="244030" y="388238"/>
                </a:lnTo>
                <a:lnTo>
                  <a:pt x="239358" y="364047"/>
                </a:lnTo>
                <a:lnTo>
                  <a:pt x="226488" y="344630"/>
                </a:lnTo>
                <a:lnTo>
                  <a:pt x="207136" y="331714"/>
                </a:lnTo>
                <a:lnTo>
                  <a:pt x="183019" y="327025"/>
                </a:lnTo>
                <a:close/>
              </a:path>
              <a:path w="650875" h="449579">
                <a:moveTo>
                  <a:pt x="467728" y="327025"/>
                </a:moveTo>
                <a:lnTo>
                  <a:pt x="443611" y="331714"/>
                </a:lnTo>
                <a:lnTo>
                  <a:pt x="424259" y="344630"/>
                </a:lnTo>
                <a:lnTo>
                  <a:pt x="411389" y="364047"/>
                </a:lnTo>
                <a:lnTo>
                  <a:pt x="406717" y="388238"/>
                </a:lnTo>
                <a:lnTo>
                  <a:pt x="406717" y="396494"/>
                </a:lnTo>
                <a:lnTo>
                  <a:pt x="410781" y="408686"/>
                </a:lnTo>
                <a:lnTo>
                  <a:pt x="524662" y="408686"/>
                </a:lnTo>
                <a:lnTo>
                  <a:pt x="528726" y="396494"/>
                </a:lnTo>
                <a:lnTo>
                  <a:pt x="528726" y="388238"/>
                </a:lnTo>
                <a:lnTo>
                  <a:pt x="524056" y="364047"/>
                </a:lnTo>
                <a:lnTo>
                  <a:pt x="511190" y="344630"/>
                </a:lnTo>
                <a:lnTo>
                  <a:pt x="491843" y="331714"/>
                </a:lnTo>
                <a:lnTo>
                  <a:pt x="467728" y="327025"/>
                </a:lnTo>
                <a:close/>
              </a:path>
              <a:path w="650875" h="449579">
                <a:moveTo>
                  <a:pt x="650747" y="40893"/>
                </a:moveTo>
                <a:lnTo>
                  <a:pt x="610108" y="40893"/>
                </a:lnTo>
                <a:lnTo>
                  <a:pt x="610108" y="408686"/>
                </a:lnTo>
                <a:lnTo>
                  <a:pt x="650747" y="408686"/>
                </a:lnTo>
                <a:lnTo>
                  <a:pt x="650747" y="4089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2751" y="2065020"/>
            <a:ext cx="676910" cy="643255"/>
          </a:xfrm>
          <a:custGeom>
            <a:avLst/>
            <a:gdLst/>
            <a:ahLst/>
            <a:cxnLst/>
            <a:rect l="l" t="t" r="r" b="b"/>
            <a:pathLst>
              <a:path w="676910" h="643255">
                <a:moveTo>
                  <a:pt x="254076" y="549782"/>
                </a:moveTo>
                <a:lnTo>
                  <a:pt x="228142" y="549782"/>
                </a:lnTo>
                <a:lnTo>
                  <a:pt x="221096" y="558305"/>
                </a:lnTo>
                <a:lnTo>
                  <a:pt x="212590" y="567293"/>
                </a:lnTo>
                <a:lnTo>
                  <a:pt x="204080" y="575304"/>
                </a:lnTo>
                <a:lnTo>
                  <a:pt x="197027" y="580897"/>
                </a:lnTo>
                <a:lnTo>
                  <a:pt x="191846" y="588644"/>
                </a:lnTo>
                <a:lnTo>
                  <a:pt x="178662" y="612013"/>
                </a:lnTo>
                <a:lnTo>
                  <a:pt x="178927" y="617257"/>
                </a:lnTo>
                <a:lnTo>
                  <a:pt x="222961" y="643127"/>
                </a:lnTo>
                <a:lnTo>
                  <a:pt x="453694" y="643127"/>
                </a:lnTo>
                <a:lnTo>
                  <a:pt x="491245" y="631072"/>
                </a:lnTo>
                <a:lnTo>
                  <a:pt x="496015" y="622426"/>
                </a:lnTo>
                <a:lnTo>
                  <a:pt x="212585" y="622426"/>
                </a:lnTo>
                <a:lnTo>
                  <a:pt x="202222" y="619759"/>
                </a:lnTo>
                <a:lnTo>
                  <a:pt x="199669" y="617257"/>
                </a:lnTo>
                <a:lnTo>
                  <a:pt x="199631" y="612013"/>
                </a:lnTo>
                <a:lnTo>
                  <a:pt x="202222" y="609472"/>
                </a:lnTo>
                <a:lnTo>
                  <a:pt x="207403" y="604265"/>
                </a:lnTo>
                <a:lnTo>
                  <a:pt x="212585" y="596391"/>
                </a:lnTo>
                <a:lnTo>
                  <a:pt x="225629" y="583322"/>
                </a:lnTo>
                <a:lnTo>
                  <a:pt x="237216" y="571182"/>
                </a:lnTo>
                <a:lnTo>
                  <a:pt x="246861" y="559994"/>
                </a:lnTo>
                <a:lnTo>
                  <a:pt x="254076" y="549782"/>
                </a:lnTo>
                <a:close/>
              </a:path>
              <a:path w="676910" h="643255">
                <a:moveTo>
                  <a:pt x="448513" y="549782"/>
                </a:moveTo>
                <a:lnTo>
                  <a:pt x="422579" y="549782"/>
                </a:lnTo>
                <a:lnTo>
                  <a:pt x="429794" y="559994"/>
                </a:lnTo>
                <a:lnTo>
                  <a:pt x="439439" y="571182"/>
                </a:lnTo>
                <a:lnTo>
                  <a:pt x="451026" y="583322"/>
                </a:lnTo>
                <a:lnTo>
                  <a:pt x="464070" y="596391"/>
                </a:lnTo>
                <a:lnTo>
                  <a:pt x="469252" y="604265"/>
                </a:lnTo>
                <a:lnTo>
                  <a:pt x="474433" y="609472"/>
                </a:lnTo>
                <a:lnTo>
                  <a:pt x="479628" y="614552"/>
                </a:lnTo>
                <a:lnTo>
                  <a:pt x="476986" y="617257"/>
                </a:lnTo>
                <a:lnTo>
                  <a:pt x="474433" y="619759"/>
                </a:lnTo>
                <a:lnTo>
                  <a:pt x="464070" y="622426"/>
                </a:lnTo>
                <a:lnTo>
                  <a:pt x="496015" y="622426"/>
                </a:lnTo>
                <a:lnTo>
                  <a:pt x="497730" y="617219"/>
                </a:lnTo>
                <a:lnTo>
                  <a:pt x="497993" y="612013"/>
                </a:lnTo>
                <a:lnTo>
                  <a:pt x="497988" y="609472"/>
                </a:lnTo>
                <a:lnTo>
                  <a:pt x="496996" y="603839"/>
                </a:lnTo>
                <a:lnTo>
                  <a:pt x="495173" y="599058"/>
                </a:lnTo>
                <a:lnTo>
                  <a:pt x="492582" y="593851"/>
                </a:lnTo>
                <a:lnTo>
                  <a:pt x="484809" y="588644"/>
                </a:lnTo>
                <a:lnTo>
                  <a:pt x="479628" y="580897"/>
                </a:lnTo>
                <a:lnTo>
                  <a:pt x="472575" y="575304"/>
                </a:lnTo>
                <a:lnTo>
                  <a:pt x="464065" y="567293"/>
                </a:lnTo>
                <a:lnTo>
                  <a:pt x="455559" y="558305"/>
                </a:lnTo>
                <a:lnTo>
                  <a:pt x="448513" y="549782"/>
                </a:lnTo>
                <a:close/>
              </a:path>
              <a:path w="676910" h="643255">
                <a:moveTo>
                  <a:pt x="619633" y="0"/>
                </a:moveTo>
                <a:lnTo>
                  <a:pt x="57035" y="0"/>
                </a:lnTo>
                <a:lnTo>
                  <a:pt x="34997" y="4534"/>
                </a:lnTo>
                <a:lnTo>
                  <a:pt x="16849" y="16843"/>
                </a:lnTo>
                <a:lnTo>
                  <a:pt x="4536" y="34986"/>
                </a:lnTo>
                <a:lnTo>
                  <a:pt x="0" y="57022"/>
                </a:lnTo>
                <a:lnTo>
                  <a:pt x="0" y="492759"/>
                </a:lnTo>
                <a:lnTo>
                  <a:pt x="4536" y="514796"/>
                </a:lnTo>
                <a:lnTo>
                  <a:pt x="16849" y="532939"/>
                </a:lnTo>
                <a:lnTo>
                  <a:pt x="34997" y="545248"/>
                </a:lnTo>
                <a:lnTo>
                  <a:pt x="57035" y="549782"/>
                </a:lnTo>
                <a:lnTo>
                  <a:pt x="619633" y="549782"/>
                </a:lnTo>
                <a:lnTo>
                  <a:pt x="641669" y="545248"/>
                </a:lnTo>
                <a:lnTo>
                  <a:pt x="659812" y="532939"/>
                </a:lnTo>
                <a:lnTo>
                  <a:pt x="672121" y="514796"/>
                </a:lnTo>
                <a:lnTo>
                  <a:pt x="673467" y="508253"/>
                </a:lnTo>
                <a:lnTo>
                  <a:pt x="49263" y="508253"/>
                </a:lnTo>
                <a:lnTo>
                  <a:pt x="41478" y="500506"/>
                </a:lnTo>
                <a:lnTo>
                  <a:pt x="41478" y="49275"/>
                </a:lnTo>
                <a:lnTo>
                  <a:pt x="49263" y="41528"/>
                </a:lnTo>
                <a:lnTo>
                  <a:pt x="673467" y="41528"/>
                </a:lnTo>
                <a:lnTo>
                  <a:pt x="672121" y="34986"/>
                </a:lnTo>
                <a:lnTo>
                  <a:pt x="659812" y="16843"/>
                </a:lnTo>
                <a:lnTo>
                  <a:pt x="641669" y="4534"/>
                </a:lnTo>
                <a:lnTo>
                  <a:pt x="619633" y="0"/>
                </a:lnTo>
                <a:close/>
              </a:path>
              <a:path w="676910" h="643255">
                <a:moveTo>
                  <a:pt x="673467" y="41528"/>
                </a:moveTo>
                <a:lnTo>
                  <a:pt x="627380" y="41528"/>
                </a:lnTo>
                <a:lnTo>
                  <a:pt x="635127" y="49275"/>
                </a:lnTo>
                <a:lnTo>
                  <a:pt x="635127" y="500506"/>
                </a:lnTo>
                <a:lnTo>
                  <a:pt x="627380" y="508253"/>
                </a:lnTo>
                <a:lnTo>
                  <a:pt x="673467" y="508253"/>
                </a:lnTo>
                <a:lnTo>
                  <a:pt x="676656" y="492759"/>
                </a:lnTo>
                <a:lnTo>
                  <a:pt x="676656" y="57022"/>
                </a:lnTo>
                <a:lnTo>
                  <a:pt x="673467" y="415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095" y="2147316"/>
            <a:ext cx="506095" cy="341630"/>
          </a:xfrm>
          <a:custGeom>
            <a:avLst/>
            <a:gdLst/>
            <a:ahLst/>
            <a:cxnLst/>
            <a:rect l="l" t="t" r="r" b="b"/>
            <a:pathLst>
              <a:path w="506094" h="341630">
                <a:moveTo>
                  <a:pt x="472236" y="0"/>
                </a:moveTo>
                <a:lnTo>
                  <a:pt x="33731" y="0"/>
                </a:lnTo>
                <a:lnTo>
                  <a:pt x="20799" y="3141"/>
                </a:lnTo>
                <a:lnTo>
                  <a:pt x="10055" y="11414"/>
                </a:lnTo>
                <a:lnTo>
                  <a:pt x="2716" y="23092"/>
                </a:lnTo>
                <a:lnTo>
                  <a:pt x="0" y="36449"/>
                </a:lnTo>
                <a:lnTo>
                  <a:pt x="0" y="304926"/>
                </a:lnTo>
                <a:lnTo>
                  <a:pt x="2716" y="319408"/>
                </a:lnTo>
                <a:lnTo>
                  <a:pt x="10055" y="330962"/>
                </a:lnTo>
                <a:lnTo>
                  <a:pt x="20799" y="338609"/>
                </a:lnTo>
                <a:lnTo>
                  <a:pt x="33731" y="341375"/>
                </a:lnTo>
                <a:lnTo>
                  <a:pt x="472236" y="341375"/>
                </a:lnTo>
                <a:lnTo>
                  <a:pt x="485168" y="338609"/>
                </a:lnTo>
                <a:lnTo>
                  <a:pt x="495912" y="330962"/>
                </a:lnTo>
                <a:lnTo>
                  <a:pt x="502527" y="320548"/>
                </a:lnTo>
                <a:lnTo>
                  <a:pt x="25946" y="320548"/>
                </a:lnTo>
                <a:lnTo>
                  <a:pt x="20751" y="312674"/>
                </a:lnTo>
                <a:lnTo>
                  <a:pt x="20751" y="302260"/>
                </a:lnTo>
                <a:lnTo>
                  <a:pt x="51521" y="273685"/>
                </a:lnTo>
                <a:lnTo>
                  <a:pt x="20751" y="273685"/>
                </a:lnTo>
                <a:lnTo>
                  <a:pt x="20751" y="28701"/>
                </a:lnTo>
                <a:lnTo>
                  <a:pt x="25946" y="23495"/>
                </a:lnTo>
                <a:lnTo>
                  <a:pt x="503333" y="23495"/>
                </a:lnTo>
                <a:lnTo>
                  <a:pt x="503251" y="23092"/>
                </a:lnTo>
                <a:lnTo>
                  <a:pt x="495912" y="11414"/>
                </a:lnTo>
                <a:lnTo>
                  <a:pt x="485168" y="3141"/>
                </a:lnTo>
                <a:lnTo>
                  <a:pt x="472236" y="0"/>
                </a:lnTo>
                <a:close/>
              </a:path>
              <a:path w="506094" h="341630">
                <a:moveTo>
                  <a:pt x="505967" y="156337"/>
                </a:moveTo>
                <a:lnTo>
                  <a:pt x="485216" y="156337"/>
                </a:lnTo>
                <a:lnTo>
                  <a:pt x="485216" y="312674"/>
                </a:lnTo>
                <a:lnTo>
                  <a:pt x="480021" y="320548"/>
                </a:lnTo>
                <a:lnTo>
                  <a:pt x="502527" y="320548"/>
                </a:lnTo>
                <a:lnTo>
                  <a:pt x="503251" y="319408"/>
                </a:lnTo>
                <a:lnTo>
                  <a:pt x="505967" y="304926"/>
                </a:lnTo>
                <a:lnTo>
                  <a:pt x="505967" y="156337"/>
                </a:lnTo>
                <a:close/>
              </a:path>
              <a:path w="506094" h="341630">
                <a:moveTo>
                  <a:pt x="153788" y="205867"/>
                </a:moveTo>
                <a:lnTo>
                  <a:pt x="124548" y="205867"/>
                </a:lnTo>
                <a:lnTo>
                  <a:pt x="202387" y="284099"/>
                </a:lnTo>
                <a:lnTo>
                  <a:pt x="204978" y="286638"/>
                </a:lnTo>
                <a:lnTo>
                  <a:pt x="207581" y="289306"/>
                </a:lnTo>
                <a:lnTo>
                  <a:pt x="212763" y="286638"/>
                </a:lnTo>
                <a:lnTo>
                  <a:pt x="217957" y="286638"/>
                </a:lnTo>
                <a:lnTo>
                  <a:pt x="220548" y="284099"/>
                </a:lnTo>
                <a:lnTo>
                  <a:pt x="236873" y="260604"/>
                </a:lnTo>
                <a:lnTo>
                  <a:pt x="210172" y="260604"/>
                </a:lnTo>
                <a:lnTo>
                  <a:pt x="153788" y="205867"/>
                </a:lnTo>
                <a:close/>
              </a:path>
              <a:path w="506094" h="341630">
                <a:moveTo>
                  <a:pt x="129730" y="179832"/>
                </a:moveTo>
                <a:lnTo>
                  <a:pt x="121945" y="179832"/>
                </a:lnTo>
                <a:lnTo>
                  <a:pt x="119354" y="185038"/>
                </a:lnTo>
                <a:lnTo>
                  <a:pt x="20751" y="273685"/>
                </a:lnTo>
                <a:lnTo>
                  <a:pt x="51521" y="273685"/>
                </a:lnTo>
                <a:lnTo>
                  <a:pt x="124548" y="205867"/>
                </a:lnTo>
                <a:lnTo>
                  <a:pt x="153788" y="205867"/>
                </a:lnTo>
                <a:lnTo>
                  <a:pt x="132334" y="185038"/>
                </a:lnTo>
                <a:lnTo>
                  <a:pt x="129730" y="179832"/>
                </a:lnTo>
                <a:close/>
              </a:path>
              <a:path w="506094" h="341630">
                <a:moveTo>
                  <a:pt x="319151" y="117221"/>
                </a:moveTo>
                <a:lnTo>
                  <a:pt x="313956" y="117221"/>
                </a:lnTo>
                <a:lnTo>
                  <a:pt x="308775" y="119887"/>
                </a:lnTo>
                <a:lnTo>
                  <a:pt x="308775" y="122428"/>
                </a:lnTo>
                <a:lnTo>
                  <a:pt x="210172" y="260604"/>
                </a:lnTo>
                <a:lnTo>
                  <a:pt x="236873" y="260604"/>
                </a:lnTo>
                <a:lnTo>
                  <a:pt x="316560" y="145923"/>
                </a:lnTo>
                <a:lnTo>
                  <a:pt x="342179" y="145923"/>
                </a:lnTo>
                <a:lnTo>
                  <a:pt x="324332" y="122428"/>
                </a:lnTo>
                <a:lnTo>
                  <a:pt x="321741" y="119887"/>
                </a:lnTo>
                <a:lnTo>
                  <a:pt x="319151" y="117221"/>
                </a:lnTo>
                <a:close/>
              </a:path>
              <a:path w="506094" h="341630">
                <a:moveTo>
                  <a:pt x="342179" y="145923"/>
                </a:moveTo>
                <a:lnTo>
                  <a:pt x="316560" y="145923"/>
                </a:lnTo>
                <a:lnTo>
                  <a:pt x="391795" y="244983"/>
                </a:lnTo>
                <a:lnTo>
                  <a:pt x="394398" y="247523"/>
                </a:lnTo>
                <a:lnTo>
                  <a:pt x="404774" y="247523"/>
                </a:lnTo>
                <a:lnTo>
                  <a:pt x="407365" y="244983"/>
                </a:lnTo>
                <a:lnTo>
                  <a:pt x="427999" y="221487"/>
                </a:lnTo>
                <a:lnTo>
                  <a:pt x="399580" y="221487"/>
                </a:lnTo>
                <a:lnTo>
                  <a:pt x="342179" y="145923"/>
                </a:lnTo>
                <a:close/>
              </a:path>
              <a:path w="506094" h="341630">
                <a:moveTo>
                  <a:pt x="503333" y="23495"/>
                </a:moveTo>
                <a:lnTo>
                  <a:pt x="480021" y="23495"/>
                </a:lnTo>
                <a:lnTo>
                  <a:pt x="485216" y="28701"/>
                </a:lnTo>
                <a:lnTo>
                  <a:pt x="485216" y="125095"/>
                </a:lnTo>
                <a:lnTo>
                  <a:pt x="399580" y="221487"/>
                </a:lnTo>
                <a:lnTo>
                  <a:pt x="427999" y="221487"/>
                </a:lnTo>
                <a:lnTo>
                  <a:pt x="485216" y="156337"/>
                </a:lnTo>
                <a:lnTo>
                  <a:pt x="505967" y="156337"/>
                </a:lnTo>
                <a:lnTo>
                  <a:pt x="505967" y="36449"/>
                </a:lnTo>
                <a:lnTo>
                  <a:pt x="503333" y="2349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9075" y="2497835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33286" y="0"/>
                </a:moveTo>
                <a:lnTo>
                  <a:pt x="20525" y="2309"/>
                </a:lnTo>
                <a:lnTo>
                  <a:pt x="9923" y="8762"/>
                </a:lnTo>
                <a:lnTo>
                  <a:pt x="2681" y="18645"/>
                </a:lnTo>
                <a:lnTo>
                  <a:pt x="0" y="31241"/>
                </a:lnTo>
                <a:lnTo>
                  <a:pt x="2681" y="43838"/>
                </a:lnTo>
                <a:lnTo>
                  <a:pt x="9923" y="53721"/>
                </a:lnTo>
                <a:lnTo>
                  <a:pt x="20525" y="60174"/>
                </a:lnTo>
                <a:lnTo>
                  <a:pt x="33286" y="62484"/>
                </a:lnTo>
                <a:lnTo>
                  <a:pt x="44564" y="60174"/>
                </a:lnTo>
                <a:lnTo>
                  <a:pt x="54405" y="53721"/>
                </a:lnTo>
                <a:lnTo>
                  <a:pt x="61366" y="43838"/>
                </a:lnTo>
                <a:lnTo>
                  <a:pt x="61824" y="41655"/>
                </a:lnTo>
                <a:lnTo>
                  <a:pt x="25603" y="41655"/>
                </a:lnTo>
                <a:lnTo>
                  <a:pt x="20485" y="36449"/>
                </a:lnTo>
                <a:lnTo>
                  <a:pt x="20485" y="26035"/>
                </a:lnTo>
                <a:lnTo>
                  <a:pt x="25603" y="20827"/>
                </a:lnTo>
                <a:lnTo>
                  <a:pt x="61824" y="20827"/>
                </a:lnTo>
                <a:lnTo>
                  <a:pt x="61366" y="18645"/>
                </a:lnTo>
                <a:lnTo>
                  <a:pt x="54405" y="8762"/>
                </a:lnTo>
                <a:lnTo>
                  <a:pt x="44564" y="2309"/>
                </a:lnTo>
                <a:lnTo>
                  <a:pt x="33286" y="0"/>
                </a:lnTo>
                <a:close/>
              </a:path>
              <a:path w="64134" h="62864">
                <a:moveTo>
                  <a:pt x="61824" y="20827"/>
                </a:moveTo>
                <a:lnTo>
                  <a:pt x="38404" y="20827"/>
                </a:lnTo>
                <a:lnTo>
                  <a:pt x="43522" y="26035"/>
                </a:lnTo>
                <a:lnTo>
                  <a:pt x="43522" y="36449"/>
                </a:lnTo>
                <a:lnTo>
                  <a:pt x="38404" y="41655"/>
                </a:lnTo>
                <a:lnTo>
                  <a:pt x="61824" y="41655"/>
                </a:lnTo>
                <a:lnTo>
                  <a:pt x="64008" y="31241"/>
                </a:lnTo>
                <a:lnTo>
                  <a:pt x="61824" y="208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952625" y="1764323"/>
            <a:ext cx="2008505" cy="97345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b="1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首页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>
              <a:lnSpc>
                <a:spcPct val="120000"/>
              </a:lnSpc>
              <a:spcBef>
                <a:spcPts val="4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提供一站式的搜素及最新的数 据、服务动态情况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52625" y="3225908"/>
            <a:ext cx="2267585" cy="1036319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0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数据目录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 algn="just">
              <a:lnSpc>
                <a:spcPct val="100000"/>
              </a:lnSpc>
              <a:spcBef>
                <a:spcPts val="57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提供当前系统内已具备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目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录情 况，提供分领</a:t>
            </a:r>
            <a:r>
              <a:rPr sz="1100" spc="-10" dirty="0">
                <a:latin typeface="微软雅黑" panose="020B0503020204020204" charset="-122"/>
                <a:cs typeface="微软雅黑" panose="020B0503020204020204" charset="-122"/>
              </a:rPr>
              <a:t>域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、专题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目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录导 航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625" y="4642269"/>
            <a:ext cx="2008505" cy="119316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b="1" dirty="0">
                <a:solidFill>
                  <a:srgbClr val="A4A4A4"/>
                </a:solidFill>
                <a:latin typeface="微软雅黑" panose="020B0503020204020204" charset="-122"/>
                <a:cs typeface="微软雅黑" panose="020B0503020204020204" charset="-122"/>
              </a:rPr>
              <a:t>指标目录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 algn="just">
              <a:lnSpc>
                <a:spcPct val="120000"/>
              </a:lnSpc>
              <a:spcBef>
                <a:spcPts val="4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提供当前系统内已具备的指标 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情况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提供分业务、数据源的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指标目录导航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22814" y="3286505"/>
            <a:ext cx="1083945" cy="1083945"/>
          </a:xfrm>
          <a:custGeom>
            <a:avLst/>
            <a:gdLst/>
            <a:ahLst/>
            <a:cxnLst/>
            <a:rect l="l" t="t" r="r" b="b"/>
            <a:pathLst>
              <a:path w="1083945" h="1083945">
                <a:moveTo>
                  <a:pt x="0" y="541782"/>
                </a:moveTo>
                <a:lnTo>
                  <a:pt x="1988" y="495035"/>
                </a:lnTo>
                <a:lnTo>
                  <a:pt x="7846" y="449393"/>
                </a:lnTo>
                <a:lnTo>
                  <a:pt x="17410" y="405018"/>
                </a:lnTo>
                <a:lnTo>
                  <a:pt x="30518" y="362072"/>
                </a:lnTo>
                <a:lnTo>
                  <a:pt x="47007" y="320718"/>
                </a:lnTo>
                <a:lnTo>
                  <a:pt x="66714" y="281118"/>
                </a:lnTo>
                <a:lnTo>
                  <a:pt x="89477" y="243436"/>
                </a:lnTo>
                <a:lnTo>
                  <a:pt x="115133" y="207834"/>
                </a:lnTo>
                <a:lnTo>
                  <a:pt x="143520" y="174474"/>
                </a:lnTo>
                <a:lnTo>
                  <a:pt x="174474" y="143520"/>
                </a:lnTo>
                <a:lnTo>
                  <a:pt x="207834" y="115133"/>
                </a:lnTo>
                <a:lnTo>
                  <a:pt x="243436" y="89477"/>
                </a:lnTo>
                <a:lnTo>
                  <a:pt x="281118" y="66714"/>
                </a:lnTo>
                <a:lnTo>
                  <a:pt x="320718" y="47007"/>
                </a:lnTo>
                <a:lnTo>
                  <a:pt x="362072" y="30518"/>
                </a:lnTo>
                <a:lnTo>
                  <a:pt x="405018" y="17410"/>
                </a:lnTo>
                <a:lnTo>
                  <a:pt x="449393" y="7846"/>
                </a:lnTo>
                <a:lnTo>
                  <a:pt x="495035" y="1988"/>
                </a:lnTo>
                <a:lnTo>
                  <a:pt x="541781" y="0"/>
                </a:lnTo>
                <a:lnTo>
                  <a:pt x="588528" y="1988"/>
                </a:lnTo>
                <a:lnTo>
                  <a:pt x="634170" y="7846"/>
                </a:lnTo>
                <a:lnTo>
                  <a:pt x="678545" y="17410"/>
                </a:lnTo>
                <a:lnTo>
                  <a:pt x="721491" y="30518"/>
                </a:lnTo>
                <a:lnTo>
                  <a:pt x="762845" y="47007"/>
                </a:lnTo>
                <a:lnTo>
                  <a:pt x="802445" y="66714"/>
                </a:lnTo>
                <a:lnTo>
                  <a:pt x="840127" y="89477"/>
                </a:lnTo>
                <a:lnTo>
                  <a:pt x="875729" y="115133"/>
                </a:lnTo>
                <a:lnTo>
                  <a:pt x="909089" y="143520"/>
                </a:lnTo>
                <a:lnTo>
                  <a:pt x="940043" y="174474"/>
                </a:lnTo>
                <a:lnTo>
                  <a:pt x="968430" y="207834"/>
                </a:lnTo>
                <a:lnTo>
                  <a:pt x="994086" y="243436"/>
                </a:lnTo>
                <a:lnTo>
                  <a:pt x="1016849" y="281118"/>
                </a:lnTo>
                <a:lnTo>
                  <a:pt x="1036556" y="320718"/>
                </a:lnTo>
                <a:lnTo>
                  <a:pt x="1053045" y="362072"/>
                </a:lnTo>
                <a:lnTo>
                  <a:pt x="1066153" y="405018"/>
                </a:lnTo>
                <a:lnTo>
                  <a:pt x="1075717" y="449393"/>
                </a:lnTo>
                <a:lnTo>
                  <a:pt x="1081575" y="495035"/>
                </a:lnTo>
                <a:lnTo>
                  <a:pt x="1083563" y="541782"/>
                </a:lnTo>
                <a:lnTo>
                  <a:pt x="1081575" y="588528"/>
                </a:lnTo>
                <a:lnTo>
                  <a:pt x="1075717" y="634170"/>
                </a:lnTo>
                <a:lnTo>
                  <a:pt x="1066153" y="678545"/>
                </a:lnTo>
                <a:lnTo>
                  <a:pt x="1053045" y="721491"/>
                </a:lnTo>
                <a:lnTo>
                  <a:pt x="1036556" y="762845"/>
                </a:lnTo>
                <a:lnTo>
                  <a:pt x="1016849" y="802445"/>
                </a:lnTo>
                <a:lnTo>
                  <a:pt x="994086" y="840127"/>
                </a:lnTo>
                <a:lnTo>
                  <a:pt x="968430" y="875729"/>
                </a:lnTo>
                <a:lnTo>
                  <a:pt x="940043" y="909089"/>
                </a:lnTo>
                <a:lnTo>
                  <a:pt x="909089" y="940043"/>
                </a:lnTo>
                <a:lnTo>
                  <a:pt x="875729" y="968430"/>
                </a:lnTo>
                <a:lnTo>
                  <a:pt x="840127" y="994086"/>
                </a:lnTo>
                <a:lnTo>
                  <a:pt x="802445" y="1016849"/>
                </a:lnTo>
                <a:lnTo>
                  <a:pt x="762845" y="1036556"/>
                </a:lnTo>
                <a:lnTo>
                  <a:pt x="721491" y="1053045"/>
                </a:lnTo>
                <a:lnTo>
                  <a:pt x="678545" y="1066153"/>
                </a:lnTo>
                <a:lnTo>
                  <a:pt x="634170" y="1075717"/>
                </a:lnTo>
                <a:lnTo>
                  <a:pt x="588528" y="1081575"/>
                </a:lnTo>
                <a:lnTo>
                  <a:pt x="541781" y="1083564"/>
                </a:lnTo>
                <a:lnTo>
                  <a:pt x="495035" y="1081575"/>
                </a:lnTo>
                <a:lnTo>
                  <a:pt x="449393" y="1075717"/>
                </a:lnTo>
                <a:lnTo>
                  <a:pt x="405018" y="1066153"/>
                </a:lnTo>
                <a:lnTo>
                  <a:pt x="362072" y="1053045"/>
                </a:lnTo>
                <a:lnTo>
                  <a:pt x="320718" y="1036556"/>
                </a:lnTo>
                <a:lnTo>
                  <a:pt x="281118" y="1016849"/>
                </a:lnTo>
                <a:lnTo>
                  <a:pt x="243436" y="994086"/>
                </a:lnTo>
                <a:lnTo>
                  <a:pt x="207834" y="968430"/>
                </a:lnTo>
                <a:lnTo>
                  <a:pt x="174474" y="940043"/>
                </a:lnTo>
                <a:lnTo>
                  <a:pt x="143520" y="909089"/>
                </a:lnTo>
                <a:lnTo>
                  <a:pt x="115133" y="875729"/>
                </a:lnTo>
                <a:lnTo>
                  <a:pt x="89477" y="840127"/>
                </a:lnTo>
                <a:lnTo>
                  <a:pt x="66714" y="802445"/>
                </a:lnTo>
                <a:lnTo>
                  <a:pt x="47007" y="762845"/>
                </a:lnTo>
                <a:lnTo>
                  <a:pt x="30518" y="721491"/>
                </a:lnTo>
                <a:lnTo>
                  <a:pt x="17410" y="678545"/>
                </a:lnTo>
                <a:lnTo>
                  <a:pt x="7846" y="634170"/>
                </a:lnTo>
                <a:lnTo>
                  <a:pt x="1988" y="588528"/>
                </a:lnTo>
                <a:lnTo>
                  <a:pt x="0" y="541782"/>
                </a:lnTo>
                <a:close/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22814" y="4728209"/>
            <a:ext cx="1083945" cy="1083945"/>
          </a:xfrm>
          <a:custGeom>
            <a:avLst/>
            <a:gdLst/>
            <a:ahLst/>
            <a:cxnLst/>
            <a:rect l="l" t="t" r="r" b="b"/>
            <a:pathLst>
              <a:path w="1083945" h="1083945">
                <a:moveTo>
                  <a:pt x="0" y="541781"/>
                </a:moveTo>
                <a:lnTo>
                  <a:pt x="1988" y="495035"/>
                </a:lnTo>
                <a:lnTo>
                  <a:pt x="7846" y="449393"/>
                </a:lnTo>
                <a:lnTo>
                  <a:pt x="17410" y="405018"/>
                </a:lnTo>
                <a:lnTo>
                  <a:pt x="30518" y="362072"/>
                </a:lnTo>
                <a:lnTo>
                  <a:pt x="47007" y="320718"/>
                </a:lnTo>
                <a:lnTo>
                  <a:pt x="66714" y="281118"/>
                </a:lnTo>
                <a:lnTo>
                  <a:pt x="89477" y="243436"/>
                </a:lnTo>
                <a:lnTo>
                  <a:pt x="115133" y="207834"/>
                </a:lnTo>
                <a:lnTo>
                  <a:pt x="143520" y="174474"/>
                </a:lnTo>
                <a:lnTo>
                  <a:pt x="174474" y="143520"/>
                </a:lnTo>
                <a:lnTo>
                  <a:pt x="207834" y="115133"/>
                </a:lnTo>
                <a:lnTo>
                  <a:pt x="243436" y="89477"/>
                </a:lnTo>
                <a:lnTo>
                  <a:pt x="281118" y="66714"/>
                </a:lnTo>
                <a:lnTo>
                  <a:pt x="320718" y="47007"/>
                </a:lnTo>
                <a:lnTo>
                  <a:pt x="362072" y="30518"/>
                </a:lnTo>
                <a:lnTo>
                  <a:pt x="405018" y="17410"/>
                </a:lnTo>
                <a:lnTo>
                  <a:pt x="449393" y="7846"/>
                </a:lnTo>
                <a:lnTo>
                  <a:pt x="495035" y="1988"/>
                </a:lnTo>
                <a:lnTo>
                  <a:pt x="541781" y="0"/>
                </a:lnTo>
                <a:lnTo>
                  <a:pt x="588528" y="1988"/>
                </a:lnTo>
                <a:lnTo>
                  <a:pt x="634170" y="7846"/>
                </a:lnTo>
                <a:lnTo>
                  <a:pt x="678545" y="17410"/>
                </a:lnTo>
                <a:lnTo>
                  <a:pt x="721491" y="30518"/>
                </a:lnTo>
                <a:lnTo>
                  <a:pt x="762845" y="47007"/>
                </a:lnTo>
                <a:lnTo>
                  <a:pt x="802445" y="66714"/>
                </a:lnTo>
                <a:lnTo>
                  <a:pt x="840127" y="89477"/>
                </a:lnTo>
                <a:lnTo>
                  <a:pt x="875729" y="115133"/>
                </a:lnTo>
                <a:lnTo>
                  <a:pt x="909089" y="143520"/>
                </a:lnTo>
                <a:lnTo>
                  <a:pt x="940043" y="174474"/>
                </a:lnTo>
                <a:lnTo>
                  <a:pt x="968430" y="207834"/>
                </a:lnTo>
                <a:lnTo>
                  <a:pt x="994086" y="243436"/>
                </a:lnTo>
                <a:lnTo>
                  <a:pt x="1016849" y="281118"/>
                </a:lnTo>
                <a:lnTo>
                  <a:pt x="1036556" y="320718"/>
                </a:lnTo>
                <a:lnTo>
                  <a:pt x="1053045" y="362072"/>
                </a:lnTo>
                <a:lnTo>
                  <a:pt x="1066153" y="405018"/>
                </a:lnTo>
                <a:lnTo>
                  <a:pt x="1075717" y="449393"/>
                </a:lnTo>
                <a:lnTo>
                  <a:pt x="1081575" y="495035"/>
                </a:lnTo>
                <a:lnTo>
                  <a:pt x="1083563" y="541781"/>
                </a:lnTo>
                <a:lnTo>
                  <a:pt x="1081575" y="588528"/>
                </a:lnTo>
                <a:lnTo>
                  <a:pt x="1075717" y="634170"/>
                </a:lnTo>
                <a:lnTo>
                  <a:pt x="1066153" y="678545"/>
                </a:lnTo>
                <a:lnTo>
                  <a:pt x="1053045" y="721491"/>
                </a:lnTo>
                <a:lnTo>
                  <a:pt x="1036556" y="762845"/>
                </a:lnTo>
                <a:lnTo>
                  <a:pt x="1016849" y="802445"/>
                </a:lnTo>
                <a:lnTo>
                  <a:pt x="994086" y="840127"/>
                </a:lnTo>
                <a:lnTo>
                  <a:pt x="968430" y="875729"/>
                </a:lnTo>
                <a:lnTo>
                  <a:pt x="940043" y="909089"/>
                </a:lnTo>
                <a:lnTo>
                  <a:pt x="909089" y="940043"/>
                </a:lnTo>
                <a:lnTo>
                  <a:pt x="875729" y="968430"/>
                </a:lnTo>
                <a:lnTo>
                  <a:pt x="840127" y="994086"/>
                </a:lnTo>
                <a:lnTo>
                  <a:pt x="802445" y="1016849"/>
                </a:lnTo>
                <a:lnTo>
                  <a:pt x="762845" y="1036556"/>
                </a:lnTo>
                <a:lnTo>
                  <a:pt x="721491" y="1053045"/>
                </a:lnTo>
                <a:lnTo>
                  <a:pt x="678545" y="1066153"/>
                </a:lnTo>
                <a:lnTo>
                  <a:pt x="634170" y="1075717"/>
                </a:lnTo>
                <a:lnTo>
                  <a:pt x="588528" y="1081575"/>
                </a:lnTo>
                <a:lnTo>
                  <a:pt x="541781" y="1083564"/>
                </a:lnTo>
                <a:lnTo>
                  <a:pt x="495035" y="1081575"/>
                </a:lnTo>
                <a:lnTo>
                  <a:pt x="449393" y="1075717"/>
                </a:lnTo>
                <a:lnTo>
                  <a:pt x="405018" y="1066153"/>
                </a:lnTo>
                <a:lnTo>
                  <a:pt x="362072" y="1053045"/>
                </a:lnTo>
                <a:lnTo>
                  <a:pt x="320718" y="1036556"/>
                </a:lnTo>
                <a:lnTo>
                  <a:pt x="281118" y="1016849"/>
                </a:lnTo>
                <a:lnTo>
                  <a:pt x="243436" y="994086"/>
                </a:lnTo>
                <a:lnTo>
                  <a:pt x="207834" y="968430"/>
                </a:lnTo>
                <a:lnTo>
                  <a:pt x="174474" y="940043"/>
                </a:lnTo>
                <a:lnTo>
                  <a:pt x="143520" y="909089"/>
                </a:lnTo>
                <a:lnTo>
                  <a:pt x="115133" y="875729"/>
                </a:lnTo>
                <a:lnTo>
                  <a:pt x="89477" y="840127"/>
                </a:lnTo>
                <a:lnTo>
                  <a:pt x="66714" y="802445"/>
                </a:lnTo>
                <a:lnTo>
                  <a:pt x="47007" y="762845"/>
                </a:lnTo>
                <a:lnTo>
                  <a:pt x="30518" y="721491"/>
                </a:lnTo>
                <a:lnTo>
                  <a:pt x="17410" y="678545"/>
                </a:lnTo>
                <a:lnTo>
                  <a:pt x="7846" y="634170"/>
                </a:lnTo>
                <a:lnTo>
                  <a:pt x="1988" y="588528"/>
                </a:lnTo>
                <a:lnTo>
                  <a:pt x="0" y="541781"/>
                </a:lnTo>
                <a:close/>
              </a:path>
            </a:pathLst>
          </a:custGeom>
          <a:ln w="381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322814" y="1846326"/>
            <a:ext cx="1083945" cy="1082040"/>
          </a:xfrm>
          <a:custGeom>
            <a:avLst/>
            <a:gdLst/>
            <a:ahLst/>
            <a:cxnLst/>
            <a:rect l="l" t="t" r="r" b="b"/>
            <a:pathLst>
              <a:path w="1083945" h="1082039">
                <a:moveTo>
                  <a:pt x="0" y="541020"/>
                </a:moveTo>
                <a:lnTo>
                  <a:pt x="1988" y="494333"/>
                </a:lnTo>
                <a:lnTo>
                  <a:pt x="7846" y="448751"/>
                </a:lnTo>
                <a:lnTo>
                  <a:pt x="17410" y="404435"/>
                </a:lnTo>
                <a:lnTo>
                  <a:pt x="30518" y="361547"/>
                </a:lnTo>
                <a:lnTo>
                  <a:pt x="47007" y="320249"/>
                </a:lnTo>
                <a:lnTo>
                  <a:pt x="66714" y="280705"/>
                </a:lnTo>
                <a:lnTo>
                  <a:pt x="89477" y="243076"/>
                </a:lnTo>
                <a:lnTo>
                  <a:pt x="115133" y="207525"/>
                </a:lnTo>
                <a:lnTo>
                  <a:pt x="143520" y="174213"/>
                </a:lnTo>
                <a:lnTo>
                  <a:pt x="174474" y="143304"/>
                </a:lnTo>
                <a:lnTo>
                  <a:pt x="207834" y="114959"/>
                </a:lnTo>
                <a:lnTo>
                  <a:pt x="243436" y="89341"/>
                </a:lnTo>
                <a:lnTo>
                  <a:pt x="281118" y="66612"/>
                </a:lnTo>
                <a:lnTo>
                  <a:pt x="320718" y="46934"/>
                </a:lnTo>
                <a:lnTo>
                  <a:pt x="362072" y="30471"/>
                </a:lnTo>
                <a:lnTo>
                  <a:pt x="405018" y="17383"/>
                </a:lnTo>
                <a:lnTo>
                  <a:pt x="449393" y="7834"/>
                </a:lnTo>
                <a:lnTo>
                  <a:pt x="495035" y="1985"/>
                </a:lnTo>
                <a:lnTo>
                  <a:pt x="541781" y="0"/>
                </a:lnTo>
                <a:lnTo>
                  <a:pt x="588528" y="1985"/>
                </a:lnTo>
                <a:lnTo>
                  <a:pt x="634170" y="7834"/>
                </a:lnTo>
                <a:lnTo>
                  <a:pt x="678545" y="17383"/>
                </a:lnTo>
                <a:lnTo>
                  <a:pt x="721491" y="30471"/>
                </a:lnTo>
                <a:lnTo>
                  <a:pt x="762845" y="46934"/>
                </a:lnTo>
                <a:lnTo>
                  <a:pt x="802445" y="66612"/>
                </a:lnTo>
                <a:lnTo>
                  <a:pt x="840127" y="89341"/>
                </a:lnTo>
                <a:lnTo>
                  <a:pt x="875729" y="114959"/>
                </a:lnTo>
                <a:lnTo>
                  <a:pt x="909089" y="143304"/>
                </a:lnTo>
                <a:lnTo>
                  <a:pt x="940043" y="174213"/>
                </a:lnTo>
                <a:lnTo>
                  <a:pt x="968430" y="207525"/>
                </a:lnTo>
                <a:lnTo>
                  <a:pt x="994086" y="243076"/>
                </a:lnTo>
                <a:lnTo>
                  <a:pt x="1016849" y="280705"/>
                </a:lnTo>
                <a:lnTo>
                  <a:pt x="1036556" y="320249"/>
                </a:lnTo>
                <a:lnTo>
                  <a:pt x="1053045" y="361547"/>
                </a:lnTo>
                <a:lnTo>
                  <a:pt x="1066153" y="404435"/>
                </a:lnTo>
                <a:lnTo>
                  <a:pt x="1075717" y="448751"/>
                </a:lnTo>
                <a:lnTo>
                  <a:pt x="1081575" y="494333"/>
                </a:lnTo>
                <a:lnTo>
                  <a:pt x="1083563" y="541020"/>
                </a:lnTo>
                <a:lnTo>
                  <a:pt x="1081575" y="587706"/>
                </a:lnTo>
                <a:lnTo>
                  <a:pt x="1075717" y="633288"/>
                </a:lnTo>
                <a:lnTo>
                  <a:pt x="1066153" y="677604"/>
                </a:lnTo>
                <a:lnTo>
                  <a:pt x="1053045" y="720492"/>
                </a:lnTo>
                <a:lnTo>
                  <a:pt x="1036556" y="761790"/>
                </a:lnTo>
                <a:lnTo>
                  <a:pt x="1016849" y="801334"/>
                </a:lnTo>
                <a:lnTo>
                  <a:pt x="994086" y="838963"/>
                </a:lnTo>
                <a:lnTo>
                  <a:pt x="968430" y="874514"/>
                </a:lnTo>
                <a:lnTo>
                  <a:pt x="940043" y="907826"/>
                </a:lnTo>
                <a:lnTo>
                  <a:pt x="909089" y="938735"/>
                </a:lnTo>
                <a:lnTo>
                  <a:pt x="875729" y="967080"/>
                </a:lnTo>
                <a:lnTo>
                  <a:pt x="840127" y="992698"/>
                </a:lnTo>
                <a:lnTo>
                  <a:pt x="802445" y="1015427"/>
                </a:lnTo>
                <a:lnTo>
                  <a:pt x="762845" y="1035105"/>
                </a:lnTo>
                <a:lnTo>
                  <a:pt x="721491" y="1051568"/>
                </a:lnTo>
                <a:lnTo>
                  <a:pt x="678545" y="1064656"/>
                </a:lnTo>
                <a:lnTo>
                  <a:pt x="634170" y="1074205"/>
                </a:lnTo>
                <a:lnTo>
                  <a:pt x="588528" y="1080054"/>
                </a:lnTo>
                <a:lnTo>
                  <a:pt x="541781" y="1082039"/>
                </a:lnTo>
                <a:lnTo>
                  <a:pt x="495035" y="1080054"/>
                </a:lnTo>
                <a:lnTo>
                  <a:pt x="449393" y="1074205"/>
                </a:lnTo>
                <a:lnTo>
                  <a:pt x="405018" y="1064656"/>
                </a:lnTo>
                <a:lnTo>
                  <a:pt x="362072" y="1051568"/>
                </a:lnTo>
                <a:lnTo>
                  <a:pt x="320718" y="1035105"/>
                </a:lnTo>
                <a:lnTo>
                  <a:pt x="281118" y="1015427"/>
                </a:lnTo>
                <a:lnTo>
                  <a:pt x="243436" y="992698"/>
                </a:lnTo>
                <a:lnTo>
                  <a:pt x="207834" y="967080"/>
                </a:lnTo>
                <a:lnTo>
                  <a:pt x="174474" y="938735"/>
                </a:lnTo>
                <a:lnTo>
                  <a:pt x="143520" y="907826"/>
                </a:lnTo>
                <a:lnTo>
                  <a:pt x="115133" y="874514"/>
                </a:lnTo>
                <a:lnTo>
                  <a:pt x="89477" y="838963"/>
                </a:lnTo>
                <a:lnTo>
                  <a:pt x="66714" y="801334"/>
                </a:lnTo>
                <a:lnTo>
                  <a:pt x="47007" y="761790"/>
                </a:lnTo>
                <a:lnTo>
                  <a:pt x="30518" y="720492"/>
                </a:lnTo>
                <a:lnTo>
                  <a:pt x="17410" y="677604"/>
                </a:lnTo>
                <a:lnTo>
                  <a:pt x="7846" y="633288"/>
                </a:lnTo>
                <a:lnTo>
                  <a:pt x="1988" y="587706"/>
                </a:lnTo>
                <a:lnTo>
                  <a:pt x="0" y="54102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01883" y="2095500"/>
            <a:ext cx="723900" cy="582295"/>
          </a:xfrm>
          <a:custGeom>
            <a:avLst/>
            <a:gdLst/>
            <a:ahLst/>
            <a:cxnLst/>
            <a:rect l="l" t="t" r="r" b="b"/>
            <a:pathLst>
              <a:path w="723900" h="582294">
                <a:moveTo>
                  <a:pt x="679069" y="0"/>
                </a:moveTo>
                <a:lnTo>
                  <a:pt x="45085" y="0"/>
                </a:lnTo>
                <a:lnTo>
                  <a:pt x="36177" y="809"/>
                </a:lnTo>
                <a:lnTo>
                  <a:pt x="3333" y="27019"/>
                </a:lnTo>
                <a:lnTo>
                  <a:pt x="0" y="43561"/>
                </a:lnTo>
                <a:lnTo>
                  <a:pt x="0" y="538479"/>
                </a:lnTo>
                <a:lnTo>
                  <a:pt x="20314" y="574881"/>
                </a:lnTo>
                <a:lnTo>
                  <a:pt x="45085" y="582167"/>
                </a:lnTo>
                <a:lnTo>
                  <a:pt x="679069" y="582167"/>
                </a:lnTo>
                <a:lnTo>
                  <a:pt x="716559" y="562447"/>
                </a:lnTo>
                <a:lnTo>
                  <a:pt x="723900" y="538479"/>
                </a:lnTo>
                <a:lnTo>
                  <a:pt x="723900" y="521462"/>
                </a:lnTo>
                <a:lnTo>
                  <a:pt x="60451" y="521462"/>
                </a:lnTo>
                <a:lnTo>
                  <a:pt x="60451" y="478282"/>
                </a:lnTo>
                <a:lnTo>
                  <a:pt x="723900" y="478282"/>
                </a:lnTo>
                <a:lnTo>
                  <a:pt x="723900" y="451738"/>
                </a:lnTo>
                <a:lnTo>
                  <a:pt x="362204" y="451738"/>
                </a:lnTo>
                <a:lnTo>
                  <a:pt x="347485" y="451070"/>
                </a:lnTo>
                <a:lnTo>
                  <a:pt x="306070" y="440944"/>
                </a:lnTo>
                <a:lnTo>
                  <a:pt x="270744" y="420280"/>
                </a:lnTo>
                <a:lnTo>
                  <a:pt x="243205" y="391048"/>
                </a:lnTo>
                <a:lnTo>
                  <a:pt x="225089" y="354601"/>
                </a:lnTo>
                <a:lnTo>
                  <a:pt x="218821" y="313436"/>
                </a:lnTo>
                <a:lnTo>
                  <a:pt x="219513" y="299269"/>
                </a:lnTo>
                <a:lnTo>
                  <a:pt x="229997" y="259461"/>
                </a:lnTo>
                <a:lnTo>
                  <a:pt x="251392" y="225367"/>
                </a:lnTo>
                <a:lnTo>
                  <a:pt x="281717" y="199024"/>
                </a:lnTo>
                <a:lnTo>
                  <a:pt x="319430" y="181568"/>
                </a:lnTo>
                <a:lnTo>
                  <a:pt x="362204" y="175513"/>
                </a:lnTo>
                <a:lnTo>
                  <a:pt x="723900" y="175513"/>
                </a:lnTo>
                <a:lnTo>
                  <a:pt x="723900" y="148209"/>
                </a:lnTo>
                <a:lnTo>
                  <a:pt x="60451" y="148209"/>
                </a:lnTo>
                <a:lnTo>
                  <a:pt x="60451" y="95503"/>
                </a:lnTo>
                <a:lnTo>
                  <a:pt x="282448" y="95503"/>
                </a:lnTo>
                <a:lnTo>
                  <a:pt x="285836" y="73913"/>
                </a:lnTo>
                <a:lnTo>
                  <a:pt x="104394" y="73913"/>
                </a:lnTo>
                <a:lnTo>
                  <a:pt x="104394" y="38735"/>
                </a:lnTo>
                <a:lnTo>
                  <a:pt x="723442" y="38735"/>
                </a:lnTo>
                <a:lnTo>
                  <a:pt x="723088" y="34992"/>
                </a:lnTo>
                <a:lnTo>
                  <a:pt x="696229" y="3238"/>
                </a:lnTo>
                <a:lnTo>
                  <a:pt x="687976" y="809"/>
                </a:lnTo>
                <a:lnTo>
                  <a:pt x="679069" y="0"/>
                </a:lnTo>
                <a:close/>
              </a:path>
              <a:path w="723900" h="582294">
                <a:moveTo>
                  <a:pt x="723900" y="478282"/>
                </a:moveTo>
                <a:lnTo>
                  <a:pt x="663701" y="478282"/>
                </a:lnTo>
                <a:lnTo>
                  <a:pt x="663701" y="521462"/>
                </a:lnTo>
                <a:lnTo>
                  <a:pt x="723900" y="521462"/>
                </a:lnTo>
                <a:lnTo>
                  <a:pt x="723900" y="478282"/>
                </a:lnTo>
                <a:close/>
              </a:path>
              <a:path w="723900" h="582294">
                <a:moveTo>
                  <a:pt x="723900" y="175513"/>
                </a:moveTo>
                <a:lnTo>
                  <a:pt x="362204" y="175513"/>
                </a:lnTo>
                <a:lnTo>
                  <a:pt x="376680" y="176182"/>
                </a:lnTo>
                <a:lnTo>
                  <a:pt x="390763" y="178196"/>
                </a:lnTo>
                <a:lnTo>
                  <a:pt x="430327" y="192160"/>
                </a:lnTo>
                <a:lnTo>
                  <a:pt x="463296" y="215646"/>
                </a:lnTo>
                <a:lnTo>
                  <a:pt x="487781" y="247239"/>
                </a:lnTo>
                <a:lnTo>
                  <a:pt x="502300" y="285543"/>
                </a:lnTo>
                <a:lnTo>
                  <a:pt x="505079" y="313436"/>
                </a:lnTo>
                <a:lnTo>
                  <a:pt x="504386" y="327602"/>
                </a:lnTo>
                <a:lnTo>
                  <a:pt x="493902" y="367411"/>
                </a:lnTo>
                <a:lnTo>
                  <a:pt x="472489" y="401611"/>
                </a:lnTo>
                <a:lnTo>
                  <a:pt x="442150" y="428196"/>
                </a:lnTo>
                <a:lnTo>
                  <a:pt x="404745" y="445684"/>
                </a:lnTo>
                <a:lnTo>
                  <a:pt x="362204" y="451738"/>
                </a:lnTo>
                <a:lnTo>
                  <a:pt x="723900" y="451738"/>
                </a:lnTo>
                <a:lnTo>
                  <a:pt x="723900" y="175513"/>
                </a:lnTo>
                <a:close/>
              </a:path>
              <a:path w="723900" h="582294">
                <a:moveTo>
                  <a:pt x="362204" y="219075"/>
                </a:moveTo>
                <a:lnTo>
                  <a:pt x="323596" y="226187"/>
                </a:lnTo>
                <a:lnTo>
                  <a:pt x="286134" y="253120"/>
                </a:lnTo>
                <a:lnTo>
                  <a:pt x="265811" y="294639"/>
                </a:lnTo>
                <a:lnTo>
                  <a:pt x="263906" y="313436"/>
                </a:lnTo>
                <a:lnTo>
                  <a:pt x="264382" y="323197"/>
                </a:lnTo>
                <a:lnTo>
                  <a:pt x="280606" y="366839"/>
                </a:lnTo>
                <a:lnTo>
                  <a:pt x="315035" y="396765"/>
                </a:lnTo>
                <a:lnTo>
                  <a:pt x="352228" y="407705"/>
                </a:lnTo>
                <a:lnTo>
                  <a:pt x="362204" y="408177"/>
                </a:lnTo>
                <a:lnTo>
                  <a:pt x="372066" y="407705"/>
                </a:lnTo>
                <a:lnTo>
                  <a:pt x="408920" y="396765"/>
                </a:lnTo>
                <a:lnTo>
                  <a:pt x="443515" y="366760"/>
                </a:lnTo>
                <a:lnTo>
                  <a:pt x="458628" y="328929"/>
                </a:lnTo>
                <a:lnTo>
                  <a:pt x="303784" y="328929"/>
                </a:lnTo>
                <a:lnTo>
                  <a:pt x="299974" y="327405"/>
                </a:lnTo>
                <a:lnTo>
                  <a:pt x="296672" y="324103"/>
                </a:lnTo>
                <a:lnTo>
                  <a:pt x="293497" y="321055"/>
                </a:lnTo>
                <a:lnTo>
                  <a:pt x="291902" y="317500"/>
                </a:lnTo>
                <a:lnTo>
                  <a:pt x="303418" y="276002"/>
                </a:lnTo>
                <a:lnTo>
                  <a:pt x="335168" y="250221"/>
                </a:lnTo>
                <a:lnTo>
                  <a:pt x="362204" y="245110"/>
                </a:lnTo>
                <a:lnTo>
                  <a:pt x="430210" y="245110"/>
                </a:lnTo>
                <a:lnTo>
                  <a:pt x="424644" y="240278"/>
                </a:lnTo>
                <a:lnTo>
                  <a:pt x="381666" y="220868"/>
                </a:lnTo>
                <a:lnTo>
                  <a:pt x="372066" y="219525"/>
                </a:lnTo>
                <a:lnTo>
                  <a:pt x="362204" y="219075"/>
                </a:lnTo>
                <a:close/>
              </a:path>
              <a:path w="723900" h="582294">
                <a:moveTo>
                  <a:pt x="430210" y="245110"/>
                </a:moveTo>
                <a:lnTo>
                  <a:pt x="366775" y="245110"/>
                </a:lnTo>
                <a:lnTo>
                  <a:pt x="370840" y="246761"/>
                </a:lnTo>
                <a:lnTo>
                  <a:pt x="377448" y="253120"/>
                </a:lnTo>
                <a:lnTo>
                  <a:pt x="379095" y="256921"/>
                </a:lnTo>
                <a:lnTo>
                  <a:pt x="379095" y="265811"/>
                </a:lnTo>
                <a:lnTo>
                  <a:pt x="377444" y="269494"/>
                </a:lnTo>
                <a:lnTo>
                  <a:pt x="374142" y="272414"/>
                </a:lnTo>
                <a:lnTo>
                  <a:pt x="370840" y="275589"/>
                </a:lnTo>
                <a:lnTo>
                  <a:pt x="366775" y="277113"/>
                </a:lnTo>
                <a:lnTo>
                  <a:pt x="362204" y="277113"/>
                </a:lnTo>
                <a:lnTo>
                  <a:pt x="362204" y="277875"/>
                </a:lnTo>
                <a:lnTo>
                  <a:pt x="327564" y="299291"/>
                </a:lnTo>
                <a:lnTo>
                  <a:pt x="324866" y="313436"/>
                </a:lnTo>
                <a:lnTo>
                  <a:pt x="324866" y="317500"/>
                </a:lnTo>
                <a:lnTo>
                  <a:pt x="323215" y="321183"/>
                </a:lnTo>
                <a:lnTo>
                  <a:pt x="319913" y="324103"/>
                </a:lnTo>
                <a:lnTo>
                  <a:pt x="316611" y="327405"/>
                </a:lnTo>
                <a:lnTo>
                  <a:pt x="312674" y="328929"/>
                </a:lnTo>
                <a:lnTo>
                  <a:pt x="458628" y="328929"/>
                </a:lnTo>
                <a:lnTo>
                  <a:pt x="459494" y="323197"/>
                </a:lnTo>
                <a:lnTo>
                  <a:pt x="459994" y="313436"/>
                </a:lnTo>
                <a:lnTo>
                  <a:pt x="459519" y="303930"/>
                </a:lnTo>
                <a:lnTo>
                  <a:pt x="443515" y="260397"/>
                </a:lnTo>
                <a:lnTo>
                  <a:pt x="431673" y="246379"/>
                </a:lnTo>
                <a:lnTo>
                  <a:pt x="430210" y="245110"/>
                </a:lnTo>
                <a:close/>
              </a:path>
              <a:path w="723900" h="582294">
                <a:moveTo>
                  <a:pt x="723900" y="60705"/>
                </a:moveTo>
                <a:lnTo>
                  <a:pt x="663701" y="60705"/>
                </a:lnTo>
                <a:lnTo>
                  <a:pt x="663701" y="148209"/>
                </a:lnTo>
                <a:lnTo>
                  <a:pt x="723900" y="148209"/>
                </a:lnTo>
                <a:lnTo>
                  <a:pt x="723900" y="60705"/>
                </a:lnTo>
                <a:close/>
              </a:path>
              <a:path w="723900" h="582294">
                <a:moveTo>
                  <a:pt x="723442" y="38735"/>
                </a:moveTo>
                <a:lnTo>
                  <a:pt x="228600" y="38735"/>
                </a:lnTo>
                <a:lnTo>
                  <a:pt x="228600" y="73913"/>
                </a:lnTo>
                <a:lnTo>
                  <a:pt x="285836" y="73913"/>
                </a:lnTo>
                <a:lnTo>
                  <a:pt x="287909" y="60705"/>
                </a:lnTo>
                <a:lnTo>
                  <a:pt x="723900" y="60705"/>
                </a:lnTo>
                <a:lnTo>
                  <a:pt x="723900" y="43561"/>
                </a:lnTo>
                <a:lnTo>
                  <a:pt x="723442" y="387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530903" y="4936712"/>
            <a:ext cx="666115" cy="665480"/>
          </a:xfrm>
          <a:custGeom>
            <a:avLst/>
            <a:gdLst/>
            <a:ahLst/>
            <a:cxnLst/>
            <a:rect l="l" t="t" r="r" b="b"/>
            <a:pathLst>
              <a:path w="666115" h="665479">
                <a:moveTo>
                  <a:pt x="190213" y="504190"/>
                </a:moveTo>
                <a:lnTo>
                  <a:pt x="121348" y="504190"/>
                </a:lnTo>
                <a:lnTo>
                  <a:pt x="134655" y="519430"/>
                </a:lnTo>
                <a:lnTo>
                  <a:pt x="148653" y="533400"/>
                </a:lnTo>
                <a:lnTo>
                  <a:pt x="163318" y="546100"/>
                </a:lnTo>
                <a:lnTo>
                  <a:pt x="178625" y="557530"/>
                </a:lnTo>
                <a:lnTo>
                  <a:pt x="166433" y="593090"/>
                </a:lnTo>
                <a:lnTo>
                  <a:pt x="164532" y="600710"/>
                </a:lnTo>
                <a:lnTo>
                  <a:pt x="164084" y="609600"/>
                </a:lnTo>
                <a:lnTo>
                  <a:pt x="165254" y="617220"/>
                </a:lnTo>
                <a:lnTo>
                  <a:pt x="190817" y="647700"/>
                </a:lnTo>
                <a:lnTo>
                  <a:pt x="235902" y="664210"/>
                </a:lnTo>
                <a:lnTo>
                  <a:pt x="243990" y="665480"/>
                </a:lnTo>
                <a:lnTo>
                  <a:pt x="260834" y="665480"/>
                </a:lnTo>
                <a:lnTo>
                  <a:pt x="291528" y="640080"/>
                </a:lnTo>
                <a:lnTo>
                  <a:pt x="303593" y="603250"/>
                </a:lnTo>
                <a:lnTo>
                  <a:pt x="362975" y="603250"/>
                </a:lnTo>
                <a:lnTo>
                  <a:pt x="383476" y="600710"/>
                </a:lnTo>
                <a:lnTo>
                  <a:pt x="522370" y="600710"/>
                </a:lnTo>
                <a:lnTo>
                  <a:pt x="523285" y="594360"/>
                </a:lnTo>
                <a:lnTo>
                  <a:pt x="518985" y="579120"/>
                </a:lnTo>
                <a:lnTo>
                  <a:pt x="508943" y="556260"/>
                </a:lnTo>
                <a:lnTo>
                  <a:pt x="333184" y="556260"/>
                </a:lnTo>
                <a:lnTo>
                  <a:pt x="282207" y="549910"/>
                </a:lnTo>
                <a:lnTo>
                  <a:pt x="234742" y="533400"/>
                </a:lnTo>
                <a:lnTo>
                  <a:pt x="192622" y="506730"/>
                </a:lnTo>
                <a:lnTo>
                  <a:pt x="190213" y="504190"/>
                </a:lnTo>
                <a:close/>
              </a:path>
              <a:path w="666115" h="665479">
                <a:moveTo>
                  <a:pt x="522370" y="600710"/>
                </a:moveTo>
                <a:lnTo>
                  <a:pt x="383476" y="600710"/>
                </a:lnTo>
                <a:lnTo>
                  <a:pt x="399097" y="633730"/>
                </a:lnTo>
                <a:lnTo>
                  <a:pt x="408557" y="648970"/>
                </a:lnTo>
                <a:lnTo>
                  <a:pt x="422386" y="656590"/>
                </a:lnTo>
                <a:lnTo>
                  <a:pt x="438477" y="659130"/>
                </a:lnTo>
                <a:lnTo>
                  <a:pt x="454723" y="655320"/>
                </a:lnTo>
                <a:lnTo>
                  <a:pt x="498157" y="636270"/>
                </a:lnTo>
                <a:lnTo>
                  <a:pt x="512359" y="626110"/>
                </a:lnTo>
                <a:lnTo>
                  <a:pt x="520906" y="610870"/>
                </a:lnTo>
                <a:lnTo>
                  <a:pt x="522370" y="600710"/>
                </a:lnTo>
                <a:close/>
              </a:path>
              <a:path w="666115" h="665479">
                <a:moveTo>
                  <a:pt x="362975" y="603250"/>
                </a:moveTo>
                <a:lnTo>
                  <a:pt x="303593" y="603250"/>
                </a:lnTo>
                <a:lnTo>
                  <a:pt x="323165" y="604520"/>
                </a:lnTo>
                <a:lnTo>
                  <a:pt x="342915" y="604520"/>
                </a:lnTo>
                <a:lnTo>
                  <a:pt x="362975" y="603250"/>
                </a:lnTo>
                <a:close/>
              </a:path>
              <a:path w="666115" h="665479">
                <a:moveTo>
                  <a:pt x="489591" y="111760"/>
                </a:moveTo>
                <a:lnTo>
                  <a:pt x="333184" y="111760"/>
                </a:lnTo>
                <a:lnTo>
                  <a:pt x="383941" y="116840"/>
                </a:lnTo>
                <a:lnTo>
                  <a:pt x="431059" y="134620"/>
                </a:lnTo>
                <a:lnTo>
                  <a:pt x="472941" y="161290"/>
                </a:lnTo>
                <a:lnTo>
                  <a:pt x="507989" y="196850"/>
                </a:lnTo>
                <a:lnTo>
                  <a:pt x="534606" y="240030"/>
                </a:lnTo>
                <a:lnTo>
                  <a:pt x="549483" y="283210"/>
                </a:lnTo>
                <a:lnTo>
                  <a:pt x="555172" y="325120"/>
                </a:lnTo>
                <a:lnTo>
                  <a:pt x="555265" y="327660"/>
                </a:lnTo>
                <a:lnTo>
                  <a:pt x="552619" y="369570"/>
                </a:lnTo>
                <a:lnTo>
                  <a:pt x="541734" y="410210"/>
                </a:lnTo>
                <a:lnTo>
                  <a:pt x="523115" y="449580"/>
                </a:lnTo>
                <a:lnTo>
                  <a:pt x="497191" y="483870"/>
                </a:lnTo>
                <a:lnTo>
                  <a:pt x="464387" y="513080"/>
                </a:lnTo>
                <a:lnTo>
                  <a:pt x="425132" y="534670"/>
                </a:lnTo>
                <a:lnTo>
                  <a:pt x="360997" y="554990"/>
                </a:lnTo>
                <a:lnTo>
                  <a:pt x="355790" y="554990"/>
                </a:lnTo>
                <a:lnTo>
                  <a:pt x="348805" y="556260"/>
                </a:lnTo>
                <a:lnTo>
                  <a:pt x="508943" y="556260"/>
                </a:lnTo>
                <a:lnTo>
                  <a:pt x="503364" y="543560"/>
                </a:lnTo>
                <a:lnTo>
                  <a:pt x="518368" y="530860"/>
                </a:lnTo>
                <a:lnTo>
                  <a:pt x="532241" y="518160"/>
                </a:lnTo>
                <a:lnTo>
                  <a:pt x="545137" y="502920"/>
                </a:lnTo>
                <a:lnTo>
                  <a:pt x="557212" y="486410"/>
                </a:lnTo>
                <a:lnTo>
                  <a:pt x="640499" y="486410"/>
                </a:lnTo>
                <a:lnTo>
                  <a:pt x="643941" y="481330"/>
                </a:lnTo>
                <a:lnTo>
                  <a:pt x="647509" y="474980"/>
                </a:lnTo>
                <a:lnTo>
                  <a:pt x="663130" y="429260"/>
                </a:lnTo>
                <a:lnTo>
                  <a:pt x="665892" y="412750"/>
                </a:lnTo>
                <a:lnTo>
                  <a:pt x="661987" y="397510"/>
                </a:lnTo>
                <a:lnTo>
                  <a:pt x="652557" y="384810"/>
                </a:lnTo>
                <a:lnTo>
                  <a:pt x="638746" y="375920"/>
                </a:lnTo>
                <a:lnTo>
                  <a:pt x="602297" y="361950"/>
                </a:lnTo>
                <a:lnTo>
                  <a:pt x="603862" y="342900"/>
                </a:lnTo>
                <a:lnTo>
                  <a:pt x="603978" y="337820"/>
                </a:lnTo>
                <a:lnTo>
                  <a:pt x="603861" y="320040"/>
                </a:lnTo>
                <a:lnTo>
                  <a:pt x="602779" y="303530"/>
                </a:lnTo>
                <a:lnTo>
                  <a:pt x="600519" y="283210"/>
                </a:lnTo>
                <a:lnTo>
                  <a:pt x="633539" y="267970"/>
                </a:lnTo>
                <a:lnTo>
                  <a:pt x="647795" y="257810"/>
                </a:lnTo>
                <a:lnTo>
                  <a:pt x="656336" y="243840"/>
                </a:lnTo>
                <a:lnTo>
                  <a:pt x="658685" y="228600"/>
                </a:lnTo>
                <a:lnTo>
                  <a:pt x="654367" y="212090"/>
                </a:lnTo>
                <a:lnTo>
                  <a:pt x="635317" y="168910"/>
                </a:lnTo>
                <a:lnTo>
                  <a:pt x="631615" y="163830"/>
                </a:lnTo>
                <a:lnTo>
                  <a:pt x="545020" y="163830"/>
                </a:lnTo>
                <a:lnTo>
                  <a:pt x="531631" y="148590"/>
                </a:lnTo>
                <a:lnTo>
                  <a:pt x="517445" y="134620"/>
                </a:lnTo>
                <a:lnTo>
                  <a:pt x="502283" y="120650"/>
                </a:lnTo>
                <a:lnTo>
                  <a:pt x="489591" y="111760"/>
                </a:lnTo>
                <a:close/>
              </a:path>
              <a:path w="666115" h="665479">
                <a:moveTo>
                  <a:pt x="380957" y="406400"/>
                </a:moveTo>
                <a:lnTo>
                  <a:pt x="329628" y="406400"/>
                </a:lnTo>
                <a:lnTo>
                  <a:pt x="331406" y="408940"/>
                </a:lnTo>
                <a:lnTo>
                  <a:pt x="333184" y="408940"/>
                </a:lnTo>
                <a:lnTo>
                  <a:pt x="359219" y="447040"/>
                </a:lnTo>
                <a:lnTo>
                  <a:pt x="336613" y="529590"/>
                </a:lnTo>
                <a:lnTo>
                  <a:pt x="336563" y="537210"/>
                </a:lnTo>
                <a:lnTo>
                  <a:pt x="338978" y="544830"/>
                </a:lnTo>
                <a:lnTo>
                  <a:pt x="343703" y="549910"/>
                </a:lnTo>
                <a:lnTo>
                  <a:pt x="350583" y="554990"/>
                </a:lnTo>
                <a:lnTo>
                  <a:pt x="360997" y="554990"/>
                </a:lnTo>
                <a:lnTo>
                  <a:pt x="367855" y="552450"/>
                </a:lnTo>
                <a:lnTo>
                  <a:pt x="373062" y="547370"/>
                </a:lnTo>
                <a:lnTo>
                  <a:pt x="374840" y="541020"/>
                </a:lnTo>
                <a:lnTo>
                  <a:pt x="400875" y="447040"/>
                </a:lnTo>
                <a:lnTo>
                  <a:pt x="402653" y="441960"/>
                </a:lnTo>
                <a:lnTo>
                  <a:pt x="400875" y="436880"/>
                </a:lnTo>
                <a:lnTo>
                  <a:pt x="397446" y="430530"/>
                </a:lnTo>
                <a:lnTo>
                  <a:pt x="380957" y="406400"/>
                </a:lnTo>
                <a:close/>
              </a:path>
              <a:path w="666115" h="665479">
                <a:moveTo>
                  <a:pt x="57417" y="163830"/>
                </a:moveTo>
                <a:lnTo>
                  <a:pt x="18859" y="191770"/>
                </a:lnTo>
                <a:lnTo>
                  <a:pt x="3482" y="236220"/>
                </a:lnTo>
                <a:lnTo>
                  <a:pt x="0" y="252730"/>
                </a:lnTo>
                <a:lnTo>
                  <a:pt x="1059" y="261620"/>
                </a:lnTo>
                <a:lnTo>
                  <a:pt x="27495" y="292100"/>
                </a:lnTo>
                <a:lnTo>
                  <a:pt x="63944" y="304800"/>
                </a:lnTo>
                <a:lnTo>
                  <a:pt x="62043" y="323850"/>
                </a:lnTo>
                <a:lnTo>
                  <a:pt x="61714" y="337820"/>
                </a:lnTo>
                <a:lnTo>
                  <a:pt x="61668" y="344170"/>
                </a:lnTo>
                <a:lnTo>
                  <a:pt x="62765" y="363220"/>
                </a:lnTo>
                <a:lnTo>
                  <a:pt x="65722" y="382270"/>
                </a:lnTo>
                <a:lnTo>
                  <a:pt x="31051" y="397510"/>
                </a:lnTo>
                <a:lnTo>
                  <a:pt x="17778" y="408940"/>
                </a:lnTo>
                <a:lnTo>
                  <a:pt x="9540" y="422910"/>
                </a:lnTo>
                <a:lnTo>
                  <a:pt x="6852" y="439420"/>
                </a:lnTo>
                <a:lnTo>
                  <a:pt x="10223" y="455930"/>
                </a:lnTo>
                <a:lnTo>
                  <a:pt x="31051" y="499110"/>
                </a:lnTo>
                <a:lnTo>
                  <a:pt x="41215" y="511810"/>
                </a:lnTo>
                <a:lnTo>
                  <a:pt x="55118" y="520700"/>
                </a:lnTo>
                <a:lnTo>
                  <a:pt x="71306" y="523240"/>
                </a:lnTo>
                <a:lnTo>
                  <a:pt x="88328" y="519430"/>
                </a:lnTo>
                <a:lnTo>
                  <a:pt x="121348" y="504190"/>
                </a:lnTo>
                <a:lnTo>
                  <a:pt x="190213" y="504190"/>
                </a:lnTo>
                <a:lnTo>
                  <a:pt x="157684" y="469900"/>
                </a:lnTo>
                <a:lnTo>
                  <a:pt x="131762" y="425450"/>
                </a:lnTo>
                <a:lnTo>
                  <a:pt x="116840" y="383540"/>
                </a:lnTo>
                <a:lnTo>
                  <a:pt x="110922" y="340360"/>
                </a:lnTo>
                <a:lnTo>
                  <a:pt x="113559" y="297180"/>
                </a:lnTo>
                <a:lnTo>
                  <a:pt x="124301" y="256540"/>
                </a:lnTo>
                <a:lnTo>
                  <a:pt x="142698" y="218440"/>
                </a:lnTo>
                <a:lnTo>
                  <a:pt x="168302" y="184150"/>
                </a:lnTo>
                <a:lnTo>
                  <a:pt x="173930" y="179070"/>
                </a:lnTo>
                <a:lnTo>
                  <a:pt x="109156" y="179070"/>
                </a:lnTo>
                <a:lnTo>
                  <a:pt x="74358" y="167640"/>
                </a:lnTo>
                <a:lnTo>
                  <a:pt x="57417" y="163830"/>
                </a:lnTo>
                <a:close/>
              </a:path>
              <a:path w="666115" h="665479">
                <a:moveTo>
                  <a:pt x="640499" y="486410"/>
                </a:moveTo>
                <a:lnTo>
                  <a:pt x="557212" y="486410"/>
                </a:lnTo>
                <a:lnTo>
                  <a:pt x="591883" y="500380"/>
                </a:lnTo>
                <a:lnTo>
                  <a:pt x="599971" y="502920"/>
                </a:lnTo>
                <a:lnTo>
                  <a:pt x="608393" y="502920"/>
                </a:lnTo>
                <a:lnTo>
                  <a:pt x="640499" y="486410"/>
                </a:lnTo>
                <a:close/>
              </a:path>
              <a:path w="666115" h="665479">
                <a:moveTo>
                  <a:pt x="412369" y="288290"/>
                </a:moveTo>
                <a:lnTo>
                  <a:pt x="320992" y="288290"/>
                </a:lnTo>
                <a:lnTo>
                  <a:pt x="298739" y="360680"/>
                </a:lnTo>
                <a:lnTo>
                  <a:pt x="296735" y="367030"/>
                </a:lnTo>
                <a:lnTo>
                  <a:pt x="296735" y="375920"/>
                </a:lnTo>
                <a:lnTo>
                  <a:pt x="281114" y="419100"/>
                </a:lnTo>
                <a:lnTo>
                  <a:pt x="228917" y="422910"/>
                </a:lnTo>
                <a:lnTo>
                  <a:pt x="221547" y="424180"/>
                </a:lnTo>
                <a:lnTo>
                  <a:pt x="215487" y="427990"/>
                </a:lnTo>
                <a:lnTo>
                  <a:pt x="211379" y="434340"/>
                </a:lnTo>
                <a:lnTo>
                  <a:pt x="209867" y="443230"/>
                </a:lnTo>
                <a:lnTo>
                  <a:pt x="212407" y="450850"/>
                </a:lnTo>
                <a:lnTo>
                  <a:pt x="217043" y="457200"/>
                </a:lnTo>
                <a:lnTo>
                  <a:pt x="223297" y="461010"/>
                </a:lnTo>
                <a:lnTo>
                  <a:pt x="230695" y="462280"/>
                </a:lnTo>
                <a:lnTo>
                  <a:pt x="294957" y="458470"/>
                </a:lnTo>
                <a:lnTo>
                  <a:pt x="303593" y="458470"/>
                </a:lnTo>
                <a:lnTo>
                  <a:pt x="310578" y="453390"/>
                </a:lnTo>
                <a:lnTo>
                  <a:pt x="314007" y="444500"/>
                </a:lnTo>
                <a:lnTo>
                  <a:pt x="327977" y="406400"/>
                </a:lnTo>
                <a:lnTo>
                  <a:pt x="380957" y="406400"/>
                </a:lnTo>
                <a:lnTo>
                  <a:pt x="371411" y="392430"/>
                </a:lnTo>
                <a:lnTo>
                  <a:pt x="373062" y="391160"/>
                </a:lnTo>
                <a:lnTo>
                  <a:pt x="373062" y="389890"/>
                </a:lnTo>
                <a:lnTo>
                  <a:pt x="374840" y="386080"/>
                </a:lnTo>
                <a:lnTo>
                  <a:pt x="395668" y="318770"/>
                </a:lnTo>
                <a:lnTo>
                  <a:pt x="482962" y="318770"/>
                </a:lnTo>
                <a:lnTo>
                  <a:pt x="485965" y="316230"/>
                </a:lnTo>
                <a:lnTo>
                  <a:pt x="490154" y="311150"/>
                </a:lnTo>
                <a:lnTo>
                  <a:pt x="492045" y="304800"/>
                </a:lnTo>
                <a:lnTo>
                  <a:pt x="491341" y="298450"/>
                </a:lnTo>
                <a:lnTo>
                  <a:pt x="490621" y="297180"/>
                </a:lnTo>
                <a:lnTo>
                  <a:pt x="437562" y="297180"/>
                </a:lnTo>
                <a:lnTo>
                  <a:pt x="426910" y="295910"/>
                </a:lnTo>
                <a:lnTo>
                  <a:pt x="418734" y="292100"/>
                </a:lnTo>
                <a:lnTo>
                  <a:pt x="412369" y="288290"/>
                </a:lnTo>
                <a:close/>
              </a:path>
              <a:path w="666115" h="665479">
                <a:moveTo>
                  <a:pt x="220281" y="306070"/>
                </a:moveTo>
                <a:lnTo>
                  <a:pt x="173418" y="351790"/>
                </a:lnTo>
                <a:lnTo>
                  <a:pt x="232473" y="414020"/>
                </a:lnTo>
                <a:lnTo>
                  <a:pt x="281114" y="370840"/>
                </a:lnTo>
                <a:lnTo>
                  <a:pt x="261937" y="351790"/>
                </a:lnTo>
                <a:lnTo>
                  <a:pt x="267144" y="347980"/>
                </a:lnTo>
                <a:lnTo>
                  <a:pt x="260286" y="347980"/>
                </a:lnTo>
                <a:lnTo>
                  <a:pt x="241109" y="328930"/>
                </a:lnTo>
                <a:lnTo>
                  <a:pt x="246316" y="325120"/>
                </a:lnTo>
                <a:lnTo>
                  <a:pt x="237680" y="325120"/>
                </a:lnTo>
                <a:lnTo>
                  <a:pt x="220281" y="306070"/>
                </a:lnTo>
                <a:close/>
              </a:path>
              <a:path w="666115" h="665479">
                <a:moveTo>
                  <a:pt x="366204" y="246380"/>
                </a:moveTo>
                <a:lnTo>
                  <a:pt x="359219" y="246380"/>
                </a:lnTo>
                <a:lnTo>
                  <a:pt x="343320" y="247650"/>
                </a:lnTo>
                <a:lnTo>
                  <a:pt x="294957" y="264160"/>
                </a:lnTo>
                <a:lnTo>
                  <a:pt x="264382" y="288290"/>
                </a:lnTo>
                <a:lnTo>
                  <a:pt x="248094" y="318770"/>
                </a:lnTo>
                <a:lnTo>
                  <a:pt x="248094" y="320040"/>
                </a:lnTo>
                <a:lnTo>
                  <a:pt x="244538" y="320040"/>
                </a:lnTo>
                <a:lnTo>
                  <a:pt x="242887" y="321310"/>
                </a:lnTo>
                <a:lnTo>
                  <a:pt x="237680" y="325120"/>
                </a:lnTo>
                <a:lnTo>
                  <a:pt x="248094" y="325120"/>
                </a:lnTo>
                <a:lnTo>
                  <a:pt x="248094" y="331470"/>
                </a:lnTo>
                <a:lnTo>
                  <a:pt x="253301" y="337820"/>
                </a:lnTo>
                <a:lnTo>
                  <a:pt x="260286" y="339090"/>
                </a:lnTo>
                <a:lnTo>
                  <a:pt x="260286" y="340360"/>
                </a:lnTo>
                <a:lnTo>
                  <a:pt x="261937" y="340360"/>
                </a:lnTo>
                <a:lnTo>
                  <a:pt x="263715" y="342900"/>
                </a:lnTo>
                <a:lnTo>
                  <a:pt x="263715" y="344170"/>
                </a:lnTo>
                <a:lnTo>
                  <a:pt x="260286" y="347980"/>
                </a:lnTo>
                <a:lnTo>
                  <a:pt x="267144" y="347980"/>
                </a:lnTo>
                <a:lnTo>
                  <a:pt x="268922" y="345440"/>
                </a:lnTo>
                <a:lnTo>
                  <a:pt x="268922" y="342900"/>
                </a:lnTo>
                <a:lnTo>
                  <a:pt x="267144" y="340360"/>
                </a:lnTo>
                <a:lnTo>
                  <a:pt x="274129" y="339090"/>
                </a:lnTo>
                <a:lnTo>
                  <a:pt x="279336" y="334010"/>
                </a:lnTo>
                <a:lnTo>
                  <a:pt x="281114" y="328930"/>
                </a:lnTo>
                <a:lnTo>
                  <a:pt x="284968" y="318770"/>
                </a:lnTo>
                <a:lnTo>
                  <a:pt x="314007" y="292100"/>
                </a:lnTo>
                <a:lnTo>
                  <a:pt x="317563" y="290830"/>
                </a:lnTo>
                <a:lnTo>
                  <a:pt x="320992" y="288290"/>
                </a:lnTo>
                <a:lnTo>
                  <a:pt x="412369" y="288290"/>
                </a:lnTo>
                <a:lnTo>
                  <a:pt x="407622" y="283210"/>
                </a:lnTo>
                <a:lnTo>
                  <a:pt x="404304" y="278130"/>
                </a:lnTo>
                <a:lnTo>
                  <a:pt x="404304" y="276860"/>
                </a:lnTo>
                <a:lnTo>
                  <a:pt x="401123" y="270510"/>
                </a:lnTo>
                <a:lnTo>
                  <a:pt x="396954" y="264160"/>
                </a:lnTo>
                <a:lnTo>
                  <a:pt x="392142" y="257810"/>
                </a:lnTo>
                <a:lnTo>
                  <a:pt x="387032" y="254000"/>
                </a:lnTo>
                <a:lnTo>
                  <a:pt x="383476" y="252730"/>
                </a:lnTo>
                <a:lnTo>
                  <a:pt x="381825" y="252730"/>
                </a:lnTo>
                <a:lnTo>
                  <a:pt x="380047" y="250190"/>
                </a:lnTo>
                <a:lnTo>
                  <a:pt x="378269" y="250190"/>
                </a:lnTo>
                <a:lnTo>
                  <a:pt x="376618" y="248920"/>
                </a:lnTo>
                <a:lnTo>
                  <a:pt x="371411" y="248920"/>
                </a:lnTo>
                <a:lnTo>
                  <a:pt x="366204" y="246380"/>
                </a:lnTo>
                <a:close/>
              </a:path>
              <a:path w="666115" h="665479">
                <a:moveTo>
                  <a:pt x="482962" y="318770"/>
                </a:moveTo>
                <a:lnTo>
                  <a:pt x="395668" y="318770"/>
                </a:lnTo>
                <a:lnTo>
                  <a:pt x="402653" y="323850"/>
                </a:lnTo>
                <a:lnTo>
                  <a:pt x="409511" y="325120"/>
                </a:lnTo>
                <a:lnTo>
                  <a:pt x="418274" y="328930"/>
                </a:lnTo>
                <a:lnTo>
                  <a:pt x="425132" y="330200"/>
                </a:lnTo>
                <a:lnTo>
                  <a:pt x="433895" y="331470"/>
                </a:lnTo>
                <a:lnTo>
                  <a:pt x="453747" y="331470"/>
                </a:lnTo>
                <a:lnTo>
                  <a:pt x="465994" y="327660"/>
                </a:lnTo>
                <a:lnTo>
                  <a:pt x="476956" y="323850"/>
                </a:lnTo>
                <a:lnTo>
                  <a:pt x="482962" y="318770"/>
                </a:lnTo>
                <a:close/>
              </a:path>
              <a:path w="666115" h="665479">
                <a:moveTo>
                  <a:pt x="477107" y="287020"/>
                </a:moveTo>
                <a:lnTo>
                  <a:pt x="470884" y="287020"/>
                </a:lnTo>
                <a:lnTo>
                  <a:pt x="465137" y="290830"/>
                </a:lnTo>
                <a:lnTo>
                  <a:pt x="457485" y="294640"/>
                </a:lnTo>
                <a:lnTo>
                  <a:pt x="448024" y="297180"/>
                </a:lnTo>
                <a:lnTo>
                  <a:pt x="490621" y="297180"/>
                </a:lnTo>
                <a:lnTo>
                  <a:pt x="487743" y="292100"/>
                </a:lnTo>
                <a:lnTo>
                  <a:pt x="482996" y="288290"/>
                </a:lnTo>
                <a:lnTo>
                  <a:pt x="477107" y="287020"/>
                </a:lnTo>
                <a:close/>
              </a:path>
              <a:path w="666115" h="665479">
                <a:moveTo>
                  <a:pt x="398716" y="166370"/>
                </a:moveTo>
                <a:lnTo>
                  <a:pt x="381696" y="168910"/>
                </a:lnTo>
                <a:lnTo>
                  <a:pt x="367903" y="179070"/>
                </a:lnTo>
                <a:lnTo>
                  <a:pt x="358657" y="193040"/>
                </a:lnTo>
                <a:lnTo>
                  <a:pt x="355282" y="209550"/>
                </a:lnTo>
                <a:lnTo>
                  <a:pt x="358657" y="226060"/>
                </a:lnTo>
                <a:lnTo>
                  <a:pt x="367903" y="240030"/>
                </a:lnTo>
                <a:lnTo>
                  <a:pt x="381696" y="250190"/>
                </a:lnTo>
                <a:lnTo>
                  <a:pt x="398716" y="254000"/>
                </a:lnTo>
                <a:lnTo>
                  <a:pt x="415716" y="250190"/>
                </a:lnTo>
                <a:lnTo>
                  <a:pt x="429466" y="240030"/>
                </a:lnTo>
                <a:lnTo>
                  <a:pt x="438667" y="226060"/>
                </a:lnTo>
                <a:lnTo>
                  <a:pt x="442023" y="209550"/>
                </a:lnTo>
                <a:lnTo>
                  <a:pt x="438667" y="193040"/>
                </a:lnTo>
                <a:lnTo>
                  <a:pt x="429466" y="179070"/>
                </a:lnTo>
                <a:lnTo>
                  <a:pt x="415716" y="168910"/>
                </a:lnTo>
                <a:lnTo>
                  <a:pt x="398716" y="166370"/>
                </a:lnTo>
                <a:close/>
              </a:path>
              <a:path w="666115" h="665479">
                <a:moveTo>
                  <a:pt x="227889" y="7620"/>
                </a:moveTo>
                <a:lnTo>
                  <a:pt x="168211" y="31750"/>
                </a:lnTo>
                <a:lnTo>
                  <a:pt x="143065" y="71120"/>
                </a:lnTo>
                <a:lnTo>
                  <a:pt x="147383" y="87630"/>
                </a:lnTo>
                <a:lnTo>
                  <a:pt x="163004" y="121920"/>
                </a:lnTo>
                <a:lnTo>
                  <a:pt x="147750" y="135890"/>
                </a:lnTo>
                <a:lnTo>
                  <a:pt x="133461" y="149860"/>
                </a:lnTo>
                <a:lnTo>
                  <a:pt x="120481" y="163830"/>
                </a:lnTo>
                <a:lnTo>
                  <a:pt x="109156" y="179070"/>
                </a:lnTo>
                <a:lnTo>
                  <a:pt x="173930" y="179070"/>
                </a:lnTo>
                <a:lnTo>
                  <a:pt x="200663" y="154940"/>
                </a:lnTo>
                <a:lnTo>
                  <a:pt x="239331" y="132080"/>
                </a:lnTo>
                <a:lnTo>
                  <a:pt x="261836" y="123190"/>
                </a:lnTo>
                <a:lnTo>
                  <a:pt x="284972" y="116840"/>
                </a:lnTo>
                <a:lnTo>
                  <a:pt x="308750" y="113030"/>
                </a:lnTo>
                <a:lnTo>
                  <a:pt x="333184" y="111760"/>
                </a:lnTo>
                <a:lnTo>
                  <a:pt x="489591" y="111760"/>
                </a:lnTo>
                <a:lnTo>
                  <a:pt x="485965" y="109220"/>
                </a:lnTo>
                <a:lnTo>
                  <a:pt x="499808" y="74930"/>
                </a:lnTo>
                <a:lnTo>
                  <a:pt x="501320" y="66040"/>
                </a:lnTo>
                <a:lnTo>
                  <a:pt x="282765" y="66040"/>
                </a:lnTo>
                <a:lnTo>
                  <a:pt x="267144" y="31750"/>
                </a:lnTo>
                <a:lnTo>
                  <a:pt x="257758" y="17780"/>
                </a:lnTo>
                <a:lnTo>
                  <a:pt x="243967" y="10160"/>
                </a:lnTo>
                <a:lnTo>
                  <a:pt x="227889" y="7620"/>
                </a:lnTo>
                <a:close/>
              </a:path>
              <a:path w="666115" h="665479">
                <a:moveTo>
                  <a:pt x="595008" y="143510"/>
                </a:moveTo>
                <a:lnTo>
                  <a:pt x="578040" y="146050"/>
                </a:lnTo>
                <a:lnTo>
                  <a:pt x="545020" y="163830"/>
                </a:lnTo>
                <a:lnTo>
                  <a:pt x="631615" y="163830"/>
                </a:lnTo>
                <a:lnTo>
                  <a:pt x="625135" y="154940"/>
                </a:lnTo>
                <a:lnTo>
                  <a:pt x="611203" y="146050"/>
                </a:lnTo>
                <a:lnTo>
                  <a:pt x="595008" y="143510"/>
                </a:lnTo>
                <a:close/>
              </a:path>
              <a:path w="666115" h="665479">
                <a:moveTo>
                  <a:pt x="342147" y="62230"/>
                </a:moveTo>
                <a:lnTo>
                  <a:pt x="322500" y="62230"/>
                </a:lnTo>
                <a:lnTo>
                  <a:pt x="302543" y="63500"/>
                </a:lnTo>
                <a:lnTo>
                  <a:pt x="282765" y="66040"/>
                </a:lnTo>
                <a:lnTo>
                  <a:pt x="501320" y="66040"/>
                </a:lnTo>
                <a:lnTo>
                  <a:pt x="501752" y="63500"/>
                </a:lnTo>
                <a:lnTo>
                  <a:pt x="360997" y="63500"/>
                </a:lnTo>
                <a:lnTo>
                  <a:pt x="342147" y="62230"/>
                </a:lnTo>
                <a:close/>
              </a:path>
              <a:path w="666115" h="665479">
                <a:moveTo>
                  <a:pt x="413398" y="0"/>
                </a:moveTo>
                <a:lnTo>
                  <a:pt x="397398" y="5080"/>
                </a:lnTo>
                <a:lnTo>
                  <a:pt x="383994" y="13970"/>
                </a:lnTo>
                <a:lnTo>
                  <a:pt x="374840" y="27940"/>
                </a:lnTo>
                <a:lnTo>
                  <a:pt x="360997" y="63500"/>
                </a:lnTo>
                <a:lnTo>
                  <a:pt x="501752" y="63500"/>
                </a:lnTo>
                <a:lnTo>
                  <a:pt x="502616" y="58420"/>
                </a:lnTo>
                <a:lnTo>
                  <a:pt x="498554" y="41910"/>
                </a:lnTo>
                <a:lnTo>
                  <a:pt x="488610" y="29210"/>
                </a:lnTo>
                <a:lnTo>
                  <a:pt x="473773" y="19050"/>
                </a:lnTo>
                <a:lnTo>
                  <a:pt x="430339" y="2540"/>
                </a:lnTo>
                <a:lnTo>
                  <a:pt x="41339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76559" y="3541776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36449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535686"/>
                </a:lnTo>
                <a:lnTo>
                  <a:pt x="36449" y="535686"/>
                </a:lnTo>
                <a:lnTo>
                  <a:pt x="36449" y="0"/>
                </a:lnTo>
                <a:close/>
              </a:path>
              <a:path w="573404" h="571500">
                <a:moveTo>
                  <a:pt x="384301" y="460248"/>
                </a:moveTo>
                <a:lnTo>
                  <a:pt x="349250" y="460248"/>
                </a:lnTo>
                <a:lnTo>
                  <a:pt x="349250" y="510413"/>
                </a:lnTo>
                <a:lnTo>
                  <a:pt x="352044" y="514604"/>
                </a:lnTo>
                <a:lnTo>
                  <a:pt x="380111" y="514604"/>
                </a:lnTo>
                <a:lnTo>
                  <a:pt x="384301" y="510413"/>
                </a:lnTo>
                <a:lnTo>
                  <a:pt x="384301" y="460248"/>
                </a:lnTo>
                <a:close/>
              </a:path>
              <a:path w="573404" h="571500">
                <a:moveTo>
                  <a:pt x="554863" y="442087"/>
                </a:moveTo>
                <a:lnTo>
                  <a:pt x="78105" y="442087"/>
                </a:lnTo>
                <a:lnTo>
                  <a:pt x="78105" y="460248"/>
                </a:lnTo>
                <a:lnTo>
                  <a:pt x="554863" y="460248"/>
                </a:lnTo>
                <a:lnTo>
                  <a:pt x="554863" y="442087"/>
                </a:lnTo>
                <a:close/>
              </a:path>
              <a:path w="573404" h="571500">
                <a:moveTo>
                  <a:pt x="419226" y="361188"/>
                </a:moveTo>
                <a:lnTo>
                  <a:pt x="312928" y="361188"/>
                </a:lnTo>
                <a:lnTo>
                  <a:pt x="312928" y="442087"/>
                </a:lnTo>
                <a:lnTo>
                  <a:pt x="417830" y="442087"/>
                </a:lnTo>
                <a:lnTo>
                  <a:pt x="419226" y="440690"/>
                </a:lnTo>
                <a:lnTo>
                  <a:pt x="419226" y="361188"/>
                </a:lnTo>
                <a:close/>
              </a:path>
              <a:path w="573404" h="571500">
                <a:moveTo>
                  <a:pt x="219329" y="361188"/>
                </a:moveTo>
                <a:lnTo>
                  <a:pt x="182880" y="361188"/>
                </a:lnTo>
                <a:lnTo>
                  <a:pt x="182880" y="422529"/>
                </a:lnTo>
                <a:lnTo>
                  <a:pt x="187071" y="425323"/>
                </a:lnTo>
                <a:lnTo>
                  <a:pt x="215138" y="425323"/>
                </a:lnTo>
                <a:lnTo>
                  <a:pt x="219329" y="422529"/>
                </a:lnTo>
                <a:lnTo>
                  <a:pt x="219329" y="361188"/>
                </a:lnTo>
                <a:close/>
              </a:path>
              <a:path w="573404" h="571500">
                <a:moveTo>
                  <a:pt x="554863" y="343026"/>
                </a:moveTo>
                <a:lnTo>
                  <a:pt x="78105" y="343026"/>
                </a:lnTo>
                <a:lnTo>
                  <a:pt x="78105" y="361188"/>
                </a:lnTo>
                <a:lnTo>
                  <a:pt x="554863" y="361188"/>
                </a:lnTo>
                <a:lnTo>
                  <a:pt x="554863" y="343026"/>
                </a:lnTo>
                <a:close/>
              </a:path>
              <a:path w="573404" h="571500">
                <a:moveTo>
                  <a:pt x="252857" y="263651"/>
                </a:moveTo>
                <a:lnTo>
                  <a:pt x="147955" y="263651"/>
                </a:lnTo>
                <a:lnTo>
                  <a:pt x="147955" y="343026"/>
                </a:lnTo>
                <a:lnTo>
                  <a:pt x="252857" y="343026"/>
                </a:lnTo>
                <a:lnTo>
                  <a:pt x="252857" y="263651"/>
                </a:lnTo>
                <a:close/>
              </a:path>
              <a:path w="573404" h="571500">
                <a:moveTo>
                  <a:pt x="380111" y="285876"/>
                </a:moveTo>
                <a:lnTo>
                  <a:pt x="352044" y="285876"/>
                </a:lnTo>
                <a:lnTo>
                  <a:pt x="349250" y="290068"/>
                </a:lnTo>
                <a:lnTo>
                  <a:pt x="349250" y="343026"/>
                </a:lnTo>
                <a:lnTo>
                  <a:pt x="384301" y="343026"/>
                </a:lnTo>
                <a:lnTo>
                  <a:pt x="384301" y="290068"/>
                </a:lnTo>
                <a:lnTo>
                  <a:pt x="380111" y="285876"/>
                </a:lnTo>
                <a:close/>
              </a:path>
              <a:path w="573404" h="571500">
                <a:moveTo>
                  <a:pt x="498856" y="263651"/>
                </a:moveTo>
                <a:lnTo>
                  <a:pt x="463931" y="263651"/>
                </a:lnTo>
                <a:lnTo>
                  <a:pt x="463931" y="318007"/>
                </a:lnTo>
                <a:lnTo>
                  <a:pt x="468122" y="320801"/>
                </a:lnTo>
                <a:lnTo>
                  <a:pt x="494665" y="320801"/>
                </a:lnTo>
                <a:lnTo>
                  <a:pt x="498856" y="318007"/>
                </a:lnTo>
                <a:lnTo>
                  <a:pt x="498856" y="263651"/>
                </a:lnTo>
                <a:close/>
              </a:path>
              <a:path w="573404" h="571500">
                <a:moveTo>
                  <a:pt x="554863" y="245491"/>
                </a:moveTo>
                <a:lnTo>
                  <a:pt x="78105" y="245491"/>
                </a:lnTo>
                <a:lnTo>
                  <a:pt x="78105" y="263651"/>
                </a:lnTo>
                <a:lnTo>
                  <a:pt x="554863" y="263651"/>
                </a:lnTo>
                <a:lnTo>
                  <a:pt x="554863" y="245491"/>
                </a:lnTo>
                <a:close/>
              </a:path>
              <a:path w="573404" h="571500">
                <a:moveTo>
                  <a:pt x="215138" y="196723"/>
                </a:moveTo>
                <a:lnTo>
                  <a:pt x="187071" y="196723"/>
                </a:lnTo>
                <a:lnTo>
                  <a:pt x="182880" y="200913"/>
                </a:lnTo>
                <a:lnTo>
                  <a:pt x="182880" y="245491"/>
                </a:lnTo>
                <a:lnTo>
                  <a:pt x="219329" y="245491"/>
                </a:lnTo>
                <a:lnTo>
                  <a:pt x="219329" y="200913"/>
                </a:lnTo>
                <a:lnTo>
                  <a:pt x="215138" y="196723"/>
                </a:lnTo>
                <a:close/>
              </a:path>
              <a:path w="573404" h="571500">
                <a:moveTo>
                  <a:pt x="533908" y="160400"/>
                </a:moveTo>
                <a:lnTo>
                  <a:pt x="427609" y="160400"/>
                </a:lnTo>
                <a:lnTo>
                  <a:pt x="427609" y="245491"/>
                </a:lnTo>
                <a:lnTo>
                  <a:pt x="533908" y="245491"/>
                </a:lnTo>
                <a:lnTo>
                  <a:pt x="533908" y="160400"/>
                </a:lnTo>
                <a:close/>
              </a:path>
              <a:path w="573404" h="571500">
                <a:moveTo>
                  <a:pt x="554863" y="142367"/>
                </a:moveTo>
                <a:lnTo>
                  <a:pt x="78105" y="142367"/>
                </a:lnTo>
                <a:lnTo>
                  <a:pt x="78105" y="160400"/>
                </a:lnTo>
                <a:lnTo>
                  <a:pt x="554863" y="160400"/>
                </a:lnTo>
                <a:lnTo>
                  <a:pt x="554863" y="142367"/>
                </a:lnTo>
                <a:close/>
              </a:path>
              <a:path w="573404" h="571500">
                <a:moveTo>
                  <a:pt x="494665" y="92075"/>
                </a:moveTo>
                <a:lnTo>
                  <a:pt x="468122" y="92075"/>
                </a:lnTo>
                <a:lnTo>
                  <a:pt x="463931" y="96266"/>
                </a:lnTo>
                <a:lnTo>
                  <a:pt x="463931" y="142367"/>
                </a:lnTo>
                <a:lnTo>
                  <a:pt x="498856" y="142367"/>
                </a:lnTo>
                <a:lnTo>
                  <a:pt x="498856" y="96266"/>
                </a:lnTo>
                <a:lnTo>
                  <a:pt x="494665" y="92075"/>
                </a:lnTo>
                <a:close/>
              </a:path>
              <a:path w="573404" h="571500">
                <a:moveTo>
                  <a:pt x="554863" y="44576"/>
                </a:moveTo>
                <a:lnTo>
                  <a:pt x="78105" y="44576"/>
                </a:lnTo>
                <a:lnTo>
                  <a:pt x="78105" y="62737"/>
                </a:lnTo>
                <a:lnTo>
                  <a:pt x="554863" y="62737"/>
                </a:lnTo>
                <a:lnTo>
                  <a:pt x="554863" y="4457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102345" y="1764323"/>
            <a:ext cx="1856105" cy="119316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822960">
              <a:lnSpc>
                <a:spcPct val="100000"/>
              </a:lnSpc>
              <a:spcBef>
                <a:spcPts val="1285"/>
              </a:spcBef>
            </a:pPr>
            <a:r>
              <a:rPr sz="20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服务超市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60960" algn="r">
              <a:lnSpc>
                <a:spcPct val="120000"/>
              </a:lnSpc>
              <a:spcBef>
                <a:spcPts val="4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提供发布的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类型的数据 服务列表，支持服务的购买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R="6350" algn="r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调用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02345" y="3205772"/>
            <a:ext cx="1854835" cy="97345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821055">
              <a:lnSpc>
                <a:spcPct val="100000"/>
              </a:lnSpc>
              <a:spcBef>
                <a:spcPts val="1285"/>
              </a:spcBef>
            </a:pPr>
            <a:r>
              <a:rPr sz="2000" b="1" dirty="0">
                <a:solidFill>
                  <a:srgbClr val="5B9BD4"/>
                </a:solidFill>
                <a:latin typeface="微软雅黑" panose="020B0503020204020204" charset="-122"/>
                <a:cs typeface="微软雅黑" panose="020B0503020204020204" charset="-122"/>
              </a:rPr>
              <a:t>数据供需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 marR="5080" indent="-152400">
              <a:lnSpc>
                <a:spcPct val="120000"/>
              </a:lnSpc>
              <a:spcBef>
                <a:spcPts val="4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提供最新的数据供需情况， 支持快速的数据需求发布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54365" y="4642269"/>
            <a:ext cx="1701800" cy="97345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285"/>
              </a:spcBef>
            </a:pPr>
            <a:r>
              <a:rPr sz="2000" b="1" dirty="0">
                <a:solidFill>
                  <a:srgbClr val="6FAC46"/>
                </a:solidFill>
                <a:latin typeface="微软雅黑" panose="020B0503020204020204" charset="-122"/>
                <a:cs typeface="微软雅黑" panose="020B0503020204020204" charset="-122"/>
              </a:rPr>
              <a:t>资讯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71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展示当前与数据中台相关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的一些热门资讯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78096" y="2025395"/>
            <a:ext cx="3209544" cy="1556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76571" y="2023872"/>
            <a:ext cx="3213100" cy="1559560"/>
          </a:xfrm>
          <a:custGeom>
            <a:avLst/>
            <a:gdLst/>
            <a:ahLst/>
            <a:cxnLst/>
            <a:rect l="l" t="t" r="r" b="b"/>
            <a:pathLst>
              <a:path w="3213100" h="1559560">
                <a:moveTo>
                  <a:pt x="0" y="1559052"/>
                </a:moveTo>
                <a:lnTo>
                  <a:pt x="3212592" y="1559052"/>
                </a:lnTo>
                <a:lnTo>
                  <a:pt x="3212592" y="0"/>
                </a:lnTo>
                <a:lnTo>
                  <a:pt x="0" y="0"/>
                </a:lnTo>
                <a:lnTo>
                  <a:pt x="0" y="1559052"/>
                </a:lnTo>
                <a:close/>
              </a:path>
            </a:pathLst>
          </a:custGeom>
          <a:ln w="317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70476" y="4005071"/>
            <a:ext cx="3211068" cy="1552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68952" y="4003547"/>
            <a:ext cx="3214370" cy="1556385"/>
          </a:xfrm>
          <a:custGeom>
            <a:avLst/>
            <a:gdLst/>
            <a:ahLst/>
            <a:cxnLst/>
            <a:rect l="l" t="t" r="r" b="b"/>
            <a:pathLst>
              <a:path w="3214370" h="1556385">
                <a:moveTo>
                  <a:pt x="0" y="1556004"/>
                </a:moveTo>
                <a:lnTo>
                  <a:pt x="3214116" y="1556004"/>
                </a:lnTo>
                <a:lnTo>
                  <a:pt x="3214116" y="0"/>
                </a:lnTo>
                <a:lnTo>
                  <a:pt x="0" y="0"/>
                </a:lnTo>
                <a:lnTo>
                  <a:pt x="0" y="1556004"/>
                </a:lnTo>
                <a:close/>
              </a:path>
            </a:pathLst>
          </a:custGeom>
          <a:ln w="317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25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数据运营门户能力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6051"/>
            <a:ext cx="4639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数据目录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提供当前系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已经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外发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息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562" y="2387345"/>
            <a:ext cx="294703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支持多种维度的数据分类检索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支持一键式的数据资源查询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支持对数据资源的评价打分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支持数据资源详情查看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9411" y="1449324"/>
            <a:ext cx="6661404" cy="46283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26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数据运营门户能力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6051"/>
            <a:ext cx="38620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服务超市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提供系统对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开放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API服务清单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055" y="2373629"/>
            <a:ext cx="144907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AP</a:t>
            </a:r>
            <a:r>
              <a:rPr sz="1600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服务列表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AP</a:t>
            </a:r>
            <a:r>
              <a:rPr sz="1600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服务详情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在线测试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6FC0"/>
              </a:buClr>
              <a:buFont typeface="Wingdings" panose="05000000000000000000"/>
              <a:buChar char=""/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"/>
              <a:tabLst>
                <a:tab pos="299720" algn="l"/>
              </a:tabLst>
            </a:pPr>
            <a:r>
              <a:rPr sz="1600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在线申请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5388" y="1232916"/>
            <a:ext cx="7650479" cy="51633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27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802626" y="138429"/>
            <a:ext cx="3904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2.1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、数据中台</a:t>
            </a: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数据运营门户能力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6051"/>
            <a:ext cx="4641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数据供需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提供数据供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列表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需的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布能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79535" y="1438655"/>
            <a:ext cx="257810" cy="262255"/>
          </a:xfrm>
          <a:custGeom>
            <a:avLst/>
            <a:gdLst/>
            <a:ahLst/>
            <a:cxnLst/>
            <a:rect l="l" t="t" r="r" b="b"/>
            <a:pathLst>
              <a:path w="257809" h="262255">
                <a:moveTo>
                  <a:pt x="128778" y="0"/>
                </a:moveTo>
                <a:lnTo>
                  <a:pt x="78652" y="10298"/>
                </a:lnTo>
                <a:lnTo>
                  <a:pt x="37719" y="38385"/>
                </a:lnTo>
                <a:lnTo>
                  <a:pt x="10120" y="80045"/>
                </a:lnTo>
                <a:lnTo>
                  <a:pt x="0" y="131064"/>
                </a:lnTo>
                <a:lnTo>
                  <a:pt x="10120" y="182082"/>
                </a:lnTo>
                <a:lnTo>
                  <a:pt x="37719" y="223742"/>
                </a:lnTo>
                <a:lnTo>
                  <a:pt x="78652" y="251829"/>
                </a:lnTo>
                <a:lnTo>
                  <a:pt x="128778" y="262128"/>
                </a:lnTo>
                <a:lnTo>
                  <a:pt x="178903" y="251829"/>
                </a:lnTo>
                <a:lnTo>
                  <a:pt x="219837" y="223742"/>
                </a:lnTo>
                <a:lnTo>
                  <a:pt x="247435" y="182082"/>
                </a:lnTo>
                <a:lnTo>
                  <a:pt x="257556" y="131064"/>
                </a:lnTo>
                <a:lnTo>
                  <a:pt x="247435" y="80045"/>
                </a:lnTo>
                <a:lnTo>
                  <a:pt x="219837" y="38385"/>
                </a:lnTo>
                <a:lnTo>
                  <a:pt x="178903" y="10298"/>
                </a:lnTo>
                <a:lnTo>
                  <a:pt x="12877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07068" y="1438655"/>
            <a:ext cx="260985" cy="262255"/>
          </a:xfrm>
          <a:custGeom>
            <a:avLst/>
            <a:gdLst/>
            <a:ahLst/>
            <a:cxnLst/>
            <a:rect l="l" t="t" r="r" b="b"/>
            <a:pathLst>
              <a:path w="260984" h="262255">
                <a:moveTo>
                  <a:pt x="130301" y="0"/>
                </a:moveTo>
                <a:lnTo>
                  <a:pt x="79563" y="10298"/>
                </a:lnTo>
                <a:lnTo>
                  <a:pt x="38147" y="38385"/>
                </a:lnTo>
                <a:lnTo>
                  <a:pt x="10233" y="80045"/>
                </a:lnTo>
                <a:lnTo>
                  <a:pt x="0" y="131064"/>
                </a:lnTo>
                <a:lnTo>
                  <a:pt x="10233" y="182082"/>
                </a:lnTo>
                <a:lnTo>
                  <a:pt x="38147" y="223742"/>
                </a:lnTo>
                <a:lnTo>
                  <a:pt x="79563" y="251829"/>
                </a:lnTo>
                <a:lnTo>
                  <a:pt x="130301" y="262128"/>
                </a:lnTo>
                <a:lnTo>
                  <a:pt x="181040" y="251829"/>
                </a:lnTo>
                <a:lnTo>
                  <a:pt x="222456" y="223742"/>
                </a:lnTo>
                <a:lnTo>
                  <a:pt x="250370" y="182082"/>
                </a:lnTo>
                <a:lnTo>
                  <a:pt x="260603" y="131064"/>
                </a:lnTo>
                <a:lnTo>
                  <a:pt x="250370" y="80045"/>
                </a:lnTo>
                <a:lnTo>
                  <a:pt x="222456" y="38385"/>
                </a:lnTo>
                <a:lnTo>
                  <a:pt x="181040" y="10298"/>
                </a:lnTo>
                <a:lnTo>
                  <a:pt x="13030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53628" y="1732788"/>
            <a:ext cx="521334" cy="447040"/>
          </a:xfrm>
          <a:custGeom>
            <a:avLst/>
            <a:gdLst/>
            <a:ahLst/>
            <a:cxnLst/>
            <a:rect l="l" t="t" r="r" b="b"/>
            <a:pathLst>
              <a:path w="521334" h="447039">
                <a:moveTo>
                  <a:pt x="187960" y="0"/>
                </a:moveTo>
                <a:lnTo>
                  <a:pt x="116967" y="0"/>
                </a:lnTo>
                <a:lnTo>
                  <a:pt x="71794" y="9310"/>
                </a:lnTo>
                <a:lnTo>
                  <a:pt x="34575" y="34575"/>
                </a:lnTo>
                <a:lnTo>
                  <a:pt x="9310" y="71794"/>
                </a:lnTo>
                <a:lnTo>
                  <a:pt x="0" y="116966"/>
                </a:lnTo>
                <a:lnTo>
                  <a:pt x="0" y="446532"/>
                </a:lnTo>
                <a:lnTo>
                  <a:pt x="308482" y="446532"/>
                </a:lnTo>
                <a:lnTo>
                  <a:pt x="308482" y="233934"/>
                </a:lnTo>
                <a:lnTo>
                  <a:pt x="506337" y="233934"/>
                </a:lnTo>
                <a:lnTo>
                  <a:pt x="509337" y="227689"/>
                </a:lnTo>
                <a:lnTo>
                  <a:pt x="521207" y="212598"/>
                </a:lnTo>
                <a:lnTo>
                  <a:pt x="462861" y="196317"/>
                </a:lnTo>
                <a:lnTo>
                  <a:pt x="417602" y="174069"/>
                </a:lnTo>
                <a:lnTo>
                  <a:pt x="382365" y="147565"/>
                </a:lnTo>
                <a:lnTo>
                  <a:pt x="354084" y="118520"/>
                </a:lnTo>
                <a:lnTo>
                  <a:pt x="329692" y="88646"/>
                </a:lnTo>
                <a:lnTo>
                  <a:pt x="314265" y="72219"/>
                </a:lnTo>
                <a:lnTo>
                  <a:pt x="299148" y="55816"/>
                </a:lnTo>
                <a:lnTo>
                  <a:pt x="283364" y="40747"/>
                </a:lnTo>
                <a:lnTo>
                  <a:pt x="265938" y="28321"/>
                </a:lnTo>
                <a:lnTo>
                  <a:pt x="265938" y="24764"/>
                </a:lnTo>
                <a:lnTo>
                  <a:pt x="248735" y="14948"/>
                </a:lnTo>
                <a:lnTo>
                  <a:pt x="229568" y="7096"/>
                </a:lnTo>
                <a:lnTo>
                  <a:pt x="209091" y="1887"/>
                </a:lnTo>
                <a:lnTo>
                  <a:pt x="187960" y="0"/>
                </a:lnTo>
                <a:close/>
              </a:path>
              <a:path w="521334" h="447039">
                <a:moveTo>
                  <a:pt x="506337" y="233934"/>
                </a:moveTo>
                <a:lnTo>
                  <a:pt x="308482" y="233934"/>
                </a:lnTo>
                <a:lnTo>
                  <a:pt x="336669" y="256786"/>
                </a:lnTo>
                <a:lnTo>
                  <a:pt x="370635" y="278103"/>
                </a:lnTo>
                <a:lnTo>
                  <a:pt x="411069" y="297201"/>
                </a:lnTo>
                <a:lnTo>
                  <a:pt x="458659" y="313397"/>
                </a:lnTo>
                <a:lnTo>
                  <a:pt x="514096" y="326009"/>
                </a:lnTo>
                <a:lnTo>
                  <a:pt x="508819" y="317414"/>
                </a:lnTo>
                <a:lnTo>
                  <a:pt x="503888" y="307451"/>
                </a:lnTo>
                <a:lnTo>
                  <a:pt x="499647" y="296130"/>
                </a:lnTo>
                <a:lnTo>
                  <a:pt x="496443" y="283463"/>
                </a:lnTo>
                <a:lnTo>
                  <a:pt x="496312" y="264443"/>
                </a:lnTo>
                <a:lnTo>
                  <a:pt x="500824" y="245411"/>
                </a:lnTo>
                <a:lnTo>
                  <a:pt x="506337" y="23393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86011" y="1732788"/>
            <a:ext cx="604520" cy="447040"/>
          </a:xfrm>
          <a:custGeom>
            <a:avLst/>
            <a:gdLst/>
            <a:ahLst/>
            <a:cxnLst/>
            <a:rect l="l" t="t" r="r" b="b"/>
            <a:pathLst>
              <a:path w="604520" h="447039">
                <a:moveTo>
                  <a:pt x="604520" y="233934"/>
                </a:moveTo>
                <a:lnTo>
                  <a:pt x="296926" y="233934"/>
                </a:lnTo>
                <a:lnTo>
                  <a:pt x="296926" y="446532"/>
                </a:lnTo>
                <a:lnTo>
                  <a:pt x="604520" y="446532"/>
                </a:lnTo>
                <a:lnTo>
                  <a:pt x="604520" y="233934"/>
                </a:lnTo>
                <a:close/>
              </a:path>
              <a:path w="604520" h="447039">
                <a:moveTo>
                  <a:pt x="487807" y="0"/>
                </a:moveTo>
                <a:lnTo>
                  <a:pt x="417195" y="0"/>
                </a:lnTo>
                <a:lnTo>
                  <a:pt x="396065" y="1887"/>
                </a:lnTo>
                <a:lnTo>
                  <a:pt x="375602" y="7096"/>
                </a:lnTo>
                <a:lnTo>
                  <a:pt x="356473" y="14948"/>
                </a:lnTo>
                <a:lnTo>
                  <a:pt x="339344" y="24764"/>
                </a:lnTo>
                <a:lnTo>
                  <a:pt x="339344" y="28321"/>
                </a:lnTo>
                <a:lnTo>
                  <a:pt x="321937" y="40747"/>
                </a:lnTo>
                <a:lnTo>
                  <a:pt x="306197" y="55816"/>
                </a:lnTo>
                <a:lnTo>
                  <a:pt x="291123" y="72219"/>
                </a:lnTo>
                <a:lnTo>
                  <a:pt x="275717" y="88646"/>
                </a:lnTo>
                <a:lnTo>
                  <a:pt x="228844" y="143058"/>
                </a:lnTo>
                <a:lnTo>
                  <a:pt x="198389" y="168751"/>
                </a:lnTo>
                <a:lnTo>
                  <a:pt x="159987" y="191205"/>
                </a:lnTo>
                <a:lnTo>
                  <a:pt x="111184" y="208749"/>
                </a:lnTo>
                <a:lnTo>
                  <a:pt x="49530" y="219710"/>
                </a:lnTo>
                <a:lnTo>
                  <a:pt x="27842" y="226633"/>
                </a:lnTo>
                <a:lnTo>
                  <a:pt x="11477" y="240522"/>
                </a:lnTo>
                <a:lnTo>
                  <a:pt x="1756" y="259054"/>
                </a:lnTo>
                <a:lnTo>
                  <a:pt x="0" y="279908"/>
                </a:lnTo>
                <a:lnTo>
                  <a:pt x="6365" y="301724"/>
                </a:lnTo>
                <a:lnTo>
                  <a:pt x="19018" y="318515"/>
                </a:lnTo>
                <a:lnTo>
                  <a:pt x="36290" y="329307"/>
                </a:lnTo>
                <a:lnTo>
                  <a:pt x="56515" y="333121"/>
                </a:lnTo>
                <a:lnTo>
                  <a:pt x="63627" y="333121"/>
                </a:lnTo>
                <a:lnTo>
                  <a:pt x="126587" y="321427"/>
                </a:lnTo>
                <a:lnTo>
                  <a:pt x="180367" y="304315"/>
                </a:lnTo>
                <a:lnTo>
                  <a:pt x="225997" y="283130"/>
                </a:lnTo>
                <a:lnTo>
                  <a:pt x="264506" y="259221"/>
                </a:lnTo>
                <a:lnTo>
                  <a:pt x="296926" y="233934"/>
                </a:lnTo>
                <a:lnTo>
                  <a:pt x="604520" y="233934"/>
                </a:lnTo>
                <a:lnTo>
                  <a:pt x="604520" y="116966"/>
                </a:lnTo>
                <a:lnTo>
                  <a:pt x="595231" y="71794"/>
                </a:lnTo>
                <a:lnTo>
                  <a:pt x="570023" y="34575"/>
                </a:lnTo>
                <a:lnTo>
                  <a:pt x="532886" y="9310"/>
                </a:lnTo>
                <a:lnTo>
                  <a:pt x="48780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45780" y="2401570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312" y="0"/>
                </a:lnTo>
              </a:path>
            </a:pathLst>
          </a:custGeom>
          <a:ln w="8382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83054" y="1807210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50"/>
                </a:lnTo>
              </a:path>
            </a:pathLst>
          </a:custGeom>
          <a:ln w="74549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37092" y="2401570"/>
            <a:ext cx="1161415" cy="0"/>
          </a:xfrm>
          <a:custGeom>
            <a:avLst/>
            <a:gdLst/>
            <a:ahLst/>
            <a:cxnLst/>
            <a:rect l="l" t="t" r="r" b="b"/>
            <a:pathLst>
              <a:path w="1161415">
                <a:moveTo>
                  <a:pt x="0" y="0"/>
                </a:moveTo>
                <a:lnTo>
                  <a:pt x="1161287" y="0"/>
                </a:lnTo>
              </a:path>
            </a:pathLst>
          </a:custGeom>
          <a:ln w="8382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61105" y="1807210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50"/>
                </a:lnTo>
              </a:path>
            </a:pathLst>
          </a:custGeom>
          <a:ln w="74549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49283" y="2171700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20" h="541019">
                <a:moveTo>
                  <a:pt x="270510" y="0"/>
                </a:moveTo>
                <a:lnTo>
                  <a:pt x="221897" y="4359"/>
                </a:lnTo>
                <a:lnTo>
                  <a:pt x="176139" y="16929"/>
                </a:lnTo>
                <a:lnTo>
                  <a:pt x="133999" y="36942"/>
                </a:lnTo>
                <a:lnTo>
                  <a:pt x="96243" y="63635"/>
                </a:lnTo>
                <a:lnTo>
                  <a:pt x="63635" y="96243"/>
                </a:lnTo>
                <a:lnTo>
                  <a:pt x="36942" y="133999"/>
                </a:lnTo>
                <a:lnTo>
                  <a:pt x="16929" y="176139"/>
                </a:lnTo>
                <a:lnTo>
                  <a:pt x="4359" y="221897"/>
                </a:lnTo>
                <a:lnTo>
                  <a:pt x="0" y="270510"/>
                </a:lnTo>
                <a:lnTo>
                  <a:pt x="4359" y="319122"/>
                </a:lnTo>
                <a:lnTo>
                  <a:pt x="16929" y="364880"/>
                </a:lnTo>
                <a:lnTo>
                  <a:pt x="36942" y="407020"/>
                </a:lnTo>
                <a:lnTo>
                  <a:pt x="63635" y="444776"/>
                </a:lnTo>
                <a:lnTo>
                  <a:pt x="96243" y="477384"/>
                </a:lnTo>
                <a:lnTo>
                  <a:pt x="133999" y="504077"/>
                </a:lnTo>
                <a:lnTo>
                  <a:pt x="176139" y="524090"/>
                </a:lnTo>
                <a:lnTo>
                  <a:pt x="221897" y="536660"/>
                </a:lnTo>
                <a:lnTo>
                  <a:pt x="270510" y="541020"/>
                </a:lnTo>
                <a:lnTo>
                  <a:pt x="319122" y="536660"/>
                </a:lnTo>
                <a:lnTo>
                  <a:pt x="364880" y="524090"/>
                </a:lnTo>
                <a:lnTo>
                  <a:pt x="407020" y="504077"/>
                </a:lnTo>
                <a:lnTo>
                  <a:pt x="444776" y="477384"/>
                </a:lnTo>
                <a:lnTo>
                  <a:pt x="477384" y="444776"/>
                </a:lnTo>
                <a:lnTo>
                  <a:pt x="504077" y="407020"/>
                </a:lnTo>
                <a:lnTo>
                  <a:pt x="524090" y="364880"/>
                </a:lnTo>
                <a:lnTo>
                  <a:pt x="536660" y="319122"/>
                </a:lnTo>
                <a:lnTo>
                  <a:pt x="541020" y="270510"/>
                </a:lnTo>
                <a:lnTo>
                  <a:pt x="536660" y="221897"/>
                </a:lnTo>
                <a:lnTo>
                  <a:pt x="524090" y="176139"/>
                </a:lnTo>
                <a:lnTo>
                  <a:pt x="504077" y="133999"/>
                </a:lnTo>
                <a:lnTo>
                  <a:pt x="477384" y="96243"/>
                </a:lnTo>
                <a:lnTo>
                  <a:pt x="444776" y="63635"/>
                </a:lnTo>
                <a:lnTo>
                  <a:pt x="407020" y="36942"/>
                </a:lnTo>
                <a:lnTo>
                  <a:pt x="364880" y="16929"/>
                </a:lnTo>
                <a:lnTo>
                  <a:pt x="319122" y="4359"/>
                </a:lnTo>
                <a:lnTo>
                  <a:pt x="27051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11768" y="2234183"/>
            <a:ext cx="416559" cy="416559"/>
          </a:xfrm>
          <a:custGeom>
            <a:avLst/>
            <a:gdLst/>
            <a:ahLst/>
            <a:cxnLst/>
            <a:rect l="l" t="t" r="r" b="b"/>
            <a:pathLst>
              <a:path w="416559" h="416560">
                <a:moveTo>
                  <a:pt x="208025" y="0"/>
                </a:moveTo>
                <a:lnTo>
                  <a:pt x="160313" y="5491"/>
                </a:lnTo>
                <a:lnTo>
                  <a:pt x="116521" y="21136"/>
                </a:lnTo>
                <a:lnTo>
                  <a:pt x="77897" y="45686"/>
                </a:lnTo>
                <a:lnTo>
                  <a:pt x="45686" y="77897"/>
                </a:lnTo>
                <a:lnTo>
                  <a:pt x="21136" y="116521"/>
                </a:lnTo>
                <a:lnTo>
                  <a:pt x="5491" y="160313"/>
                </a:lnTo>
                <a:lnTo>
                  <a:pt x="0" y="208025"/>
                </a:lnTo>
                <a:lnTo>
                  <a:pt x="5491" y="255738"/>
                </a:lnTo>
                <a:lnTo>
                  <a:pt x="21136" y="299530"/>
                </a:lnTo>
                <a:lnTo>
                  <a:pt x="45686" y="338154"/>
                </a:lnTo>
                <a:lnTo>
                  <a:pt x="77897" y="370365"/>
                </a:lnTo>
                <a:lnTo>
                  <a:pt x="116521" y="394915"/>
                </a:lnTo>
                <a:lnTo>
                  <a:pt x="160313" y="410560"/>
                </a:lnTo>
                <a:lnTo>
                  <a:pt x="208025" y="416051"/>
                </a:lnTo>
                <a:lnTo>
                  <a:pt x="255738" y="410560"/>
                </a:lnTo>
                <a:lnTo>
                  <a:pt x="299530" y="394915"/>
                </a:lnTo>
                <a:lnTo>
                  <a:pt x="338154" y="370365"/>
                </a:lnTo>
                <a:lnTo>
                  <a:pt x="370365" y="338154"/>
                </a:lnTo>
                <a:lnTo>
                  <a:pt x="394915" y="299530"/>
                </a:lnTo>
                <a:lnTo>
                  <a:pt x="410560" y="255738"/>
                </a:lnTo>
                <a:lnTo>
                  <a:pt x="416051" y="208025"/>
                </a:lnTo>
                <a:lnTo>
                  <a:pt x="410560" y="160313"/>
                </a:lnTo>
                <a:lnTo>
                  <a:pt x="394915" y="116521"/>
                </a:lnTo>
                <a:lnTo>
                  <a:pt x="370365" y="77897"/>
                </a:lnTo>
                <a:lnTo>
                  <a:pt x="338154" y="45686"/>
                </a:lnTo>
                <a:lnTo>
                  <a:pt x="299530" y="21136"/>
                </a:lnTo>
                <a:lnTo>
                  <a:pt x="255738" y="5491"/>
                </a:lnTo>
                <a:lnTo>
                  <a:pt x="20802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910573" y="2291029"/>
            <a:ext cx="2235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0</a:t>
            </a:r>
            <a:r>
              <a:rPr sz="150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2</a:t>
            </a:r>
            <a:endParaRPr sz="15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3079" y="2339339"/>
            <a:ext cx="650875" cy="91440"/>
          </a:xfrm>
          <a:custGeom>
            <a:avLst/>
            <a:gdLst/>
            <a:ahLst/>
            <a:cxnLst/>
            <a:rect l="l" t="t" r="r" b="b"/>
            <a:pathLst>
              <a:path w="650875" h="91439">
                <a:moveTo>
                  <a:pt x="0" y="91439"/>
                </a:moveTo>
                <a:lnTo>
                  <a:pt x="650747" y="91439"/>
                </a:lnTo>
                <a:lnTo>
                  <a:pt x="650747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24037" y="1732279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7060"/>
                </a:lnTo>
              </a:path>
            </a:pathLst>
          </a:custGeom>
          <a:ln w="8191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33827" y="2339339"/>
            <a:ext cx="1277620" cy="91440"/>
          </a:xfrm>
          <a:custGeom>
            <a:avLst/>
            <a:gdLst/>
            <a:ahLst/>
            <a:cxnLst/>
            <a:rect l="l" t="t" r="r" b="b"/>
            <a:pathLst>
              <a:path w="1277620" h="91439">
                <a:moveTo>
                  <a:pt x="0" y="91439"/>
                </a:moveTo>
                <a:lnTo>
                  <a:pt x="1277112" y="91439"/>
                </a:lnTo>
                <a:lnTo>
                  <a:pt x="1277112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69982" y="1732279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7060"/>
                </a:lnTo>
              </a:path>
            </a:pathLst>
          </a:custGeom>
          <a:ln w="8191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49067" y="1449324"/>
            <a:ext cx="289560" cy="163195"/>
          </a:xfrm>
          <a:custGeom>
            <a:avLst/>
            <a:gdLst/>
            <a:ahLst/>
            <a:cxnLst/>
            <a:rect l="l" t="t" r="r" b="b"/>
            <a:pathLst>
              <a:path w="289560" h="163194">
                <a:moveTo>
                  <a:pt x="144780" y="0"/>
                </a:moveTo>
                <a:lnTo>
                  <a:pt x="89154" y="6542"/>
                </a:lnTo>
                <a:lnTo>
                  <a:pt x="43053" y="24241"/>
                </a:lnTo>
                <a:lnTo>
                  <a:pt x="11620" y="50202"/>
                </a:lnTo>
                <a:lnTo>
                  <a:pt x="0" y="81534"/>
                </a:lnTo>
                <a:lnTo>
                  <a:pt x="11620" y="113561"/>
                </a:lnTo>
                <a:lnTo>
                  <a:pt x="43053" y="139446"/>
                </a:lnTo>
                <a:lnTo>
                  <a:pt x="89154" y="156757"/>
                </a:lnTo>
                <a:lnTo>
                  <a:pt x="144780" y="163067"/>
                </a:lnTo>
                <a:lnTo>
                  <a:pt x="201584" y="156757"/>
                </a:lnTo>
                <a:lnTo>
                  <a:pt x="247554" y="139446"/>
                </a:lnTo>
                <a:lnTo>
                  <a:pt x="278332" y="113561"/>
                </a:lnTo>
                <a:lnTo>
                  <a:pt x="289559" y="81534"/>
                </a:lnTo>
                <a:lnTo>
                  <a:pt x="278332" y="50202"/>
                </a:lnTo>
                <a:lnTo>
                  <a:pt x="247554" y="24241"/>
                </a:lnTo>
                <a:lnTo>
                  <a:pt x="201584" y="6542"/>
                </a:lnTo>
                <a:lnTo>
                  <a:pt x="1447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19483" y="1616963"/>
            <a:ext cx="699135" cy="622300"/>
          </a:xfrm>
          <a:custGeom>
            <a:avLst/>
            <a:gdLst/>
            <a:ahLst/>
            <a:cxnLst/>
            <a:rect l="l" t="t" r="r" b="b"/>
            <a:pathLst>
              <a:path w="699135" h="622300">
                <a:moveTo>
                  <a:pt x="241272" y="150113"/>
                </a:moveTo>
                <a:lnTo>
                  <a:pt x="126790" y="150113"/>
                </a:lnTo>
                <a:lnTo>
                  <a:pt x="126790" y="251333"/>
                </a:lnTo>
                <a:lnTo>
                  <a:pt x="127840" y="259621"/>
                </a:lnTo>
                <a:lnTo>
                  <a:pt x="130806" y="267446"/>
                </a:lnTo>
                <a:lnTo>
                  <a:pt x="135416" y="274960"/>
                </a:lnTo>
                <a:lnTo>
                  <a:pt x="141395" y="282321"/>
                </a:lnTo>
                <a:lnTo>
                  <a:pt x="141395" y="584200"/>
                </a:lnTo>
                <a:lnTo>
                  <a:pt x="146509" y="599021"/>
                </a:lnTo>
                <a:lnTo>
                  <a:pt x="160588" y="610949"/>
                </a:lnTo>
                <a:lnTo>
                  <a:pt x="181739" y="618900"/>
                </a:lnTo>
                <a:lnTo>
                  <a:pt x="208070" y="621791"/>
                </a:lnTo>
                <a:lnTo>
                  <a:pt x="234420" y="618900"/>
                </a:lnTo>
                <a:lnTo>
                  <a:pt x="255616" y="610949"/>
                </a:lnTo>
                <a:lnTo>
                  <a:pt x="269738" y="599021"/>
                </a:lnTo>
                <a:lnTo>
                  <a:pt x="274872" y="584200"/>
                </a:lnTo>
                <a:lnTo>
                  <a:pt x="274872" y="323088"/>
                </a:lnTo>
                <a:lnTo>
                  <a:pt x="416985" y="323088"/>
                </a:lnTo>
                <a:lnTo>
                  <a:pt x="416985" y="275844"/>
                </a:lnTo>
                <a:lnTo>
                  <a:pt x="420819" y="269674"/>
                </a:lnTo>
                <a:lnTo>
                  <a:pt x="423557" y="263540"/>
                </a:lnTo>
                <a:lnTo>
                  <a:pt x="425200" y="257430"/>
                </a:lnTo>
                <a:lnTo>
                  <a:pt x="425748" y="251333"/>
                </a:lnTo>
                <a:lnTo>
                  <a:pt x="425748" y="182752"/>
                </a:lnTo>
                <a:lnTo>
                  <a:pt x="274872" y="182752"/>
                </a:lnTo>
                <a:lnTo>
                  <a:pt x="239947" y="155066"/>
                </a:lnTo>
                <a:lnTo>
                  <a:pt x="241272" y="150113"/>
                </a:lnTo>
                <a:close/>
              </a:path>
              <a:path w="699135" h="622300">
                <a:moveTo>
                  <a:pt x="416985" y="323088"/>
                </a:moveTo>
                <a:lnTo>
                  <a:pt x="283508" y="323088"/>
                </a:lnTo>
                <a:lnTo>
                  <a:pt x="283508" y="584200"/>
                </a:lnTo>
                <a:lnTo>
                  <a:pt x="288642" y="599021"/>
                </a:lnTo>
                <a:lnTo>
                  <a:pt x="302764" y="610949"/>
                </a:lnTo>
                <a:lnTo>
                  <a:pt x="323959" y="618900"/>
                </a:lnTo>
                <a:lnTo>
                  <a:pt x="350310" y="621791"/>
                </a:lnTo>
                <a:lnTo>
                  <a:pt x="376641" y="618900"/>
                </a:lnTo>
                <a:lnTo>
                  <a:pt x="397792" y="610949"/>
                </a:lnTo>
                <a:lnTo>
                  <a:pt x="411871" y="599021"/>
                </a:lnTo>
                <a:lnTo>
                  <a:pt x="416985" y="584200"/>
                </a:lnTo>
                <a:lnTo>
                  <a:pt x="416985" y="323088"/>
                </a:lnTo>
                <a:close/>
              </a:path>
              <a:path w="699135" h="622300">
                <a:moveTo>
                  <a:pt x="239947" y="0"/>
                </a:moveTo>
                <a:lnTo>
                  <a:pt x="199174" y="9411"/>
                </a:lnTo>
                <a:lnTo>
                  <a:pt x="184829" y="14732"/>
                </a:lnTo>
                <a:lnTo>
                  <a:pt x="179114" y="14732"/>
                </a:lnTo>
                <a:lnTo>
                  <a:pt x="135330" y="32139"/>
                </a:lnTo>
                <a:lnTo>
                  <a:pt x="94753" y="53240"/>
                </a:lnTo>
                <a:lnTo>
                  <a:pt x="59156" y="79516"/>
                </a:lnTo>
                <a:lnTo>
                  <a:pt x="30314" y="112453"/>
                </a:lnTo>
                <a:lnTo>
                  <a:pt x="10004" y="153534"/>
                </a:lnTo>
                <a:lnTo>
                  <a:pt x="0" y="204243"/>
                </a:lnTo>
                <a:lnTo>
                  <a:pt x="2076" y="266064"/>
                </a:lnTo>
                <a:lnTo>
                  <a:pt x="8287" y="278203"/>
                </a:lnTo>
                <a:lnTo>
                  <a:pt x="21285" y="287448"/>
                </a:lnTo>
                <a:lnTo>
                  <a:pt x="39188" y="293336"/>
                </a:lnTo>
                <a:lnTo>
                  <a:pt x="60115" y="295401"/>
                </a:lnTo>
                <a:lnTo>
                  <a:pt x="63036" y="295401"/>
                </a:lnTo>
                <a:lnTo>
                  <a:pt x="102184" y="284353"/>
                </a:lnTo>
                <a:lnTo>
                  <a:pt x="112949" y="226820"/>
                </a:lnTo>
                <a:lnTo>
                  <a:pt x="114487" y="197088"/>
                </a:lnTo>
                <a:lnTo>
                  <a:pt x="119287" y="171618"/>
                </a:lnTo>
                <a:lnTo>
                  <a:pt x="126790" y="150113"/>
                </a:lnTo>
                <a:lnTo>
                  <a:pt x="241272" y="150113"/>
                </a:lnTo>
                <a:lnTo>
                  <a:pt x="274872" y="24511"/>
                </a:lnTo>
                <a:lnTo>
                  <a:pt x="396011" y="24511"/>
                </a:lnTo>
                <a:lnTo>
                  <a:pt x="388384" y="21209"/>
                </a:lnTo>
                <a:lnTo>
                  <a:pt x="274872" y="21209"/>
                </a:lnTo>
                <a:lnTo>
                  <a:pt x="239947" y="0"/>
                </a:lnTo>
                <a:close/>
              </a:path>
              <a:path w="699135" h="622300">
                <a:moveTo>
                  <a:pt x="694299" y="133858"/>
                </a:moveTo>
                <a:lnTo>
                  <a:pt x="425748" y="133858"/>
                </a:lnTo>
                <a:lnTo>
                  <a:pt x="458897" y="152042"/>
                </a:lnTo>
                <a:lnTo>
                  <a:pt x="497201" y="168275"/>
                </a:lnTo>
                <a:lnTo>
                  <a:pt x="540387" y="179935"/>
                </a:lnTo>
                <a:lnTo>
                  <a:pt x="588181" y="184403"/>
                </a:lnTo>
                <a:lnTo>
                  <a:pt x="607783" y="183761"/>
                </a:lnTo>
                <a:lnTo>
                  <a:pt x="646938" y="178188"/>
                </a:lnTo>
                <a:lnTo>
                  <a:pt x="684933" y="165917"/>
                </a:lnTo>
                <a:lnTo>
                  <a:pt x="698812" y="143184"/>
                </a:lnTo>
                <a:lnTo>
                  <a:pt x="694299" y="133858"/>
                </a:lnTo>
                <a:close/>
              </a:path>
              <a:path w="699135" h="622300">
                <a:moveTo>
                  <a:pt x="396011" y="24511"/>
                </a:moveTo>
                <a:lnTo>
                  <a:pt x="274872" y="24511"/>
                </a:lnTo>
                <a:lnTo>
                  <a:pt x="312591" y="155066"/>
                </a:lnTo>
                <a:lnTo>
                  <a:pt x="274872" y="182752"/>
                </a:lnTo>
                <a:lnTo>
                  <a:pt x="425748" y="182752"/>
                </a:lnTo>
                <a:lnTo>
                  <a:pt x="425748" y="133858"/>
                </a:lnTo>
                <a:lnTo>
                  <a:pt x="694299" y="133858"/>
                </a:lnTo>
                <a:lnTo>
                  <a:pt x="692702" y="130556"/>
                </a:lnTo>
                <a:lnTo>
                  <a:pt x="680103" y="120896"/>
                </a:lnTo>
                <a:lnTo>
                  <a:pt x="676602" y="119693"/>
                </a:lnTo>
                <a:lnTo>
                  <a:pt x="587242" y="119693"/>
                </a:lnTo>
                <a:lnTo>
                  <a:pt x="554859" y="113633"/>
                </a:lnTo>
                <a:lnTo>
                  <a:pt x="518119" y="96857"/>
                </a:lnTo>
                <a:lnTo>
                  <a:pt x="472103" y="68580"/>
                </a:lnTo>
                <a:lnTo>
                  <a:pt x="449791" y="53969"/>
                </a:lnTo>
                <a:lnTo>
                  <a:pt x="426097" y="39798"/>
                </a:lnTo>
                <a:lnTo>
                  <a:pt x="400737" y="26556"/>
                </a:lnTo>
                <a:lnTo>
                  <a:pt x="396011" y="24511"/>
                </a:lnTo>
                <a:close/>
              </a:path>
              <a:path w="699135" h="622300">
                <a:moveTo>
                  <a:pt x="640856" y="112625"/>
                </a:moveTo>
                <a:lnTo>
                  <a:pt x="620185" y="115824"/>
                </a:lnTo>
                <a:lnTo>
                  <a:pt x="587242" y="119693"/>
                </a:lnTo>
                <a:lnTo>
                  <a:pt x="676602" y="119693"/>
                </a:lnTo>
                <a:lnTo>
                  <a:pt x="661825" y="114617"/>
                </a:lnTo>
                <a:lnTo>
                  <a:pt x="640856" y="112625"/>
                </a:lnTo>
                <a:close/>
              </a:path>
              <a:path w="699135" h="622300">
                <a:moveTo>
                  <a:pt x="312591" y="0"/>
                </a:moveTo>
                <a:lnTo>
                  <a:pt x="309670" y="0"/>
                </a:lnTo>
                <a:lnTo>
                  <a:pt x="274872" y="21209"/>
                </a:lnTo>
                <a:lnTo>
                  <a:pt x="388384" y="21209"/>
                </a:lnTo>
                <a:lnTo>
                  <a:pt x="373424" y="14732"/>
                </a:lnTo>
                <a:lnTo>
                  <a:pt x="367709" y="14732"/>
                </a:lnTo>
                <a:lnTo>
                  <a:pt x="364788" y="13081"/>
                </a:lnTo>
                <a:lnTo>
                  <a:pt x="351739" y="8715"/>
                </a:lnTo>
                <a:lnTo>
                  <a:pt x="338689" y="5302"/>
                </a:lnTo>
                <a:lnTo>
                  <a:pt x="325640" y="2508"/>
                </a:lnTo>
                <a:lnTo>
                  <a:pt x="31259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84576" y="1524000"/>
            <a:ext cx="326136" cy="3246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99232" y="143865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5" h="368935">
                <a:moveTo>
                  <a:pt x="185038" y="0"/>
                </a:moveTo>
                <a:lnTo>
                  <a:pt x="135966" y="6633"/>
                </a:lnTo>
                <a:lnTo>
                  <a:pt x="91797" y="25338"/>
                </a:lnTo>
                <a:lnTo>
                  <a:pt x="54324" y="54324"/>
                </a:lnTo>
                <a:lnTo>
                  <a:pt x="25338" y="91797"/>
                </a:lnTo>
                <a:lnTo>
                  <a:pt x="6633" y="135966"/>
                </a:lnTo>
                <a:lnTo>
                  <a:pt x="0" y="185039"/>
                </a:lnTo>
                <a:lnTo>
                  <a:pt x="6635" y="233580"/>
                </a:lnTo>
                <a:lnTo>
                  <a:pt x="25338" y="277386"/>
                </a:lnTo>
                <a:lnTo>
                  <a:pt x="54324" y="314642"/>
                </a:lnTo>
                <a:lnTo>
                  <a:pt x="91797" y="343516"/>
                </a:lnTo>
                <a:lnTo>
                  <a:pt x="135966" y="362180"/>
                </a:lnTo>
                <a:lnTo>
                  <a:pt x="185038" y="368808"/>
                </a:lnTo>
                <a:lnTo>
                  <a:pt x="205114" y="367589"/>
                </a:lnTo>
                <a:lnTo>
                  <a:pt x="224964" y="364109"/>
                </a:lnTo>
                <a:lnTo>
                  <a:pt x="244314" y="358628"/>
                </a:lnTo>
                <a:lnTo>
                  <a:pt x="262890" y="351409"/>
                </a:lnTo>
                <a:lnTo>
                  <a:pt x="258600" y="343281"/>
                </a:lnTo>
                <a:lnTo>
                  <a:pt x="185038" y="343281"/>
                </a:lnTo>
                <a:lnTo>
                  <a:pt x="134458" y="335199"/>
                </a:lnTo>
                <a:lnTo>
                  <a:pt x="90650" y="312707"/>
                </a:lnTo>
                <a:lnTo>
                  <a:pt x="56181" y="278431"/>
                </a:lnTo>
                <a:lnTo>
                  <a:pt x="33618" y="234999"/>
                </a:lnTo>
                <a:lnTo>
                  <a:pt x="25526" y="185039"/>
                </a:lnTo>
                <a:lnTo>
                  <a:pt x="33618" y="134458"/>
                </a:lnTo>
                <a:lnTo>
                  <a:pt x="56181" y="90650"/>
                </a:lnTo>
                <a:lnTo>
                  <a:pt x="90650" y="56181"/>
                </a:lnTo>
                <a:lnTo>
                  <a:pt x="134458" y="33618"/>
                </a:lnTo>
                <a:lnTo>
                  <a:pt x="185038" y="25527"/>
                </a:lnTo>
                <a:lnTo>
                  <a:pt x="277628" y="25527"/>
                </a:lnTo>
                <a:lnTo>
                  <a:pt x="277386" y="25338"/>
                </a:lnTo>
                <a:lnTo>
                  <a:pt x="233576" y="6633"/>
                </a:lnTo>
                <a:lnTo>
                  <a:pt x="185038" y="0"/>
                </a:lnTo>
                <a:close/>
              </a:path>
              <a:path w="368935" h="368935">
                <a:moveTo>
                  <a:pt x="250825" y="328549"/>
                </a:moveTo>
                <a:lnTo>
                  <a:pt x="235241" y="334815"/>
                </a:lnTo>
                <a:lnTo>
                  <a:pt x="218932" y="339439"/>
                </a:lnTo>
                <a:lnTo>
                  <a:pt x="202122" y="342300"/>
                </a:lnTo>
                <a:lnTo>
                  <a:pt x="185038" y="343281"/>
                </a:lnTo>
                <a:lnTo>
                  <a:pt x="258600" y="343281"/>
                </a:lnTo>
                <a:lnTo>
                  <a:pt x="250825" y="328549"/>
                </a:lnTo>
                <a:close/>
              </a:path>
              <a:path w="368935" h="368935">
                <a:moveTo>
                  <a:pt x="277628" y="25527"/>
                </a:moveTo>
                <a:lnTo>
                  <a:pt x="185038" y="25527"/>
                </a:lnTo>
                <a:lnTo>
                  <a:pt x="234999" y="33618"/>
                </a:lnTo>
                <a:lnTo>
                  <a:pt x="278431" y="56181"/>
                </a:lnTo>
                <a:lnTo>
                  <a:pt x="312707" y="90650"/>
                </a:lnTo>
                <a:lnTo>
                  <a:pt x="335199" y="134458"/>
                </a:lnTo>
                <a:lnTo>
                  <a:pt x="343281" y="185039"/>
                </a:lnTo>
                <a:lnTo>
                  <a:pt x="342322" y="201902"/>
                </a:lnTo>
                <a:lnTo>
                  <a:pt x="339613" y="218122"/>
                </a:lnTo>
                <a:lnTo>
                  <a:pt x="335405" y="233580"/>
                </a:lnTo>
                <a:lnTo>
                  <a:pt x="329945" y="248158"/>
                </a:lnTo>
                <a:lnTo>
                  <a:pt x="335748" y="251938"/>
                </a:lnTo>
                <a:lnTo>
                  <a:pt x="341312" y="255349"/>
                </a:lnTo>
                <a:lnTo>
                  <a:pt x="346876" y="258498"/>
                </a:lnTo>
                <a:lnTo>
                  <a:pt x="352679" y="261493"/>
                </a:lnTo>
                <a:lnTo>
                  <a:pt x="359753" y="243135"/>
                </a:lnTo>
                <a:lnTo>
                  <a:pt x="364791" y="224266"/>
                </a:lnTo>
                <a:lnTo>
                  <a:pt x="367805" y="204896"/>
                </a:lnTo>
                <a:lnTo>
                  <a:pt x="368807" y="185039"/>
                </a:lnTo>
                <a:lnTo>
                  <a:pt x="362180" y="135966"/>
                </a:lnTo>
                <a:lnTo>
                  <a:pt x="343516" y="91797"/>
                </a:lnTo>
                <a:lnTo>
                  <a:pt x="314642" y="54324"/>
                </a:lnTo>
                <a:lnTo>
                  <a:pt x="277628" y="255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50592" y="2066544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60">
                <a:moveTo>
                  <a:pt x="297180" y="0"/>
                </a:moveTo>
                <a:lnTo>
                  <a:pt x="248986" y="3890"/>
                </a:lnTo>
                <a:lnTo>
                  <a:pt x="203265" y="15154"/>
                </a:lnTo>
                <a:lnTo>
                  <a:pt x="160628" y="33179"/>
                </a:lnTo>
                <a:lnTo>
                  <a:pt x="121688" y="57351"/>
                </a:lnTo>
                <a:lnTo>
                  <a:pt x="87058" y="87058"/>
                </a:lnTo>
                <a:lnTo>
                  <a:pt x="57351" y="121688"/>
                </a:lnTo>
                <a:lnTo>
                  <a:pt x="33179" y="160628"/>
                </a:lnTo>
                <a:lnTo>
                  <a:pt x="15154" y="203265"/>
                </a:lnTo>
                <a:lnTo>
                  <a:pt x="3890" y="248986"/>
                </a:lnTo>
                <a:lnTo>
                  <a:pt x="0" y="297179"/>
                </a:lnTo>
                <a:lnTo>
                  <a:pt x="3890" y="345373"/>
                </a:lnTo>
                <a:lnTo>
                  <a:pt x="15154" y="391094"/>
                </a:lnTo>
                <a:lnTo>
                  <a:pt x="33179" y="433731"/>
                </a:lnTo>
                <a:lnTo>
                  <a:pt x="57351" y="472671"/>
                </a:lnTo>
                <a:lnTo>
                  <a:pt x="87058" y="507301"/>
                </a:lnTo>
                <a:lnTo>
                  <a:pt x="121688" y="537008"/>
                </a:lnTo>
                <a:lnTo>
                  <a:pt x="160628" y="561180"/>
                </a:lnTo>
                <a:lnTo>
                  <a:pt x="203265" y="579205"/>
                </a:lnTo>
                <a:lnTo>
                  <a:pt x="248986" y="590469"/>
                </a:lnTo>
                <a:lnTo>
                  <a:pt x="297180" y="594359"/>
                </a:lnTo>
                <a:lnTo>
                  <a:pt x="345373" y="590469"/>
                </a:lnTo>
                <a:lnTo>
                  <a:pt x="391094" y="579205"/>
                </a:lnTo>
                <a:lnTo>
                  <a:pt x="433731" y="561180"/>
                </a:lnTo>
                <a:lnTo>
                  <a:pt x="472671" y="537008"/>
                </a:lnTo>
                <a:lnTo>
                  <a:pt x="507301" y="507301"/>
                </a:lnTo>
                <a:lnTo>
                  <a:pt x="537008" y="472671"/>
                </a:lnTo>
                <a:lnTo>
                  <a:pt x="561180" y="433731"/>
                </a:lnTo>
                <a:lnTo>
                  <a:pt x="579205" y="391094"/>
                </a:lnTo>
                <a:lnTo>
                  <a:pt x="590469" y="345373"/>
                </a:lnTo>
                <a:lnTo>
                  <a:pt x="594359" y="297179"/>
                </a:lnTo>
                <a:lnTo>
                  <a:pt x="590469" y="248986"/>
                </a:lnTo>
                <a:lnTo>
                  <a:pt x="579205" y="203265"/>
                </a:lnTo>
                <a:lnTo>
                  <a:pt x="561180" y="160628"/>
                </a:lnTo>
                <a:lnTo>
                  <a:pt x="537008" y="121688"/>
                </a:lnTo>
                <a:lnTo>
                  <a:pt x="507301" y="87058"/>
                </a:lnTo>
                <a:lnTo>
                  <a:pt x="472671" y="57351"/>
                </a:lnTo>
                <a:lnTo>
                  <a:pt x="433731" y="33179"/>
                </a:lnTo>
                <a:lnTo>
                  <a:pt x="391094" y="15154"/>
                </a:lnTo>
                <a:lnTo>
                  <a:pt x="345373" y="3890"/>
                </a:lnTo>
                <a:lnTo>
                  <a:pt x="297180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19172" y="2135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642742" y="2216023"/>
            <a:ext cx="210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0</a:t>
            </a:r>
            <a:r>
              <a:rPr sz="1600" spc="-5" dirty="0">
                <a:solidFill>
                  <a:srgbClr val="FFFFFF"/>
                </a:solidFill>
                <a:latin typeface="Impact" panose="020B0806030902050204"/>
                <a:cs typeface="Impact" panose="020B0806030902050204"/>
              </a:rPr>
              <a:t>1</a:t>
            </a:r>
            <a:endParaRPr sz="16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10232" y="2796667"/>
            <a:ext cx="1250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数据需求发布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33892" y="2796667"/>
            <a:ext cx="1250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数据供需撮合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89876" y="3822248"/>
            <a:ext cx="4094987" cy="2622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83780" y="3794759"/>
            <a:ext cx="4107179" cy="2656840"/>
          </a:xfrm>
          <a:custGeom>
            <a:avLst/>
            <a:gdLst/>
            <a:ahLst/>
            <a:cxnLst/>
            <a:rect l="l" t="t" r="r" b="b"/>
            <a:pathLst>
              <a:path w="4107179" h="2656840">
                <a:moveTo>
                  <a:pt x="0" y="2656332"/>
                </a:moveTo>
                <a:lnTo>
                  <a:pt x="4107179" y="2656332"/>
                </a:lnTo>
                <a:lnTo>
                  <a:pt x="4107179" y="0"/>
                </a:lnTo>
                <a:lnTo>
                  <a:pt x="0" y="0"/>
                </a:lnTo>
                <a:lnTo>
                  <a:pt x="0" y="2656332"/>
                </a:lnTo>
                <a:close/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58641" y="3818343"/>
            <a:ext cx="3322079" cy="262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39367" y="3794759"/>
            <a:ext cx="3554095" cy="2656840"/>
          </a:xfrm>
          <a:custGeom>
            <a:avLst/>
            <a:gdLst/>
            <a:ahLst/>
            <a:cxnLst/>
            <a:rect l="l" t="t" r="r" b="b"/>
            <a:pathLst>
              <a:path w="3554095" h="2656840">
                <a:moveTo>
                  <a:pt x="0" y="2656332"/>
                </a:moveTo>
                <a:lnTo>
                  <a:pt x="3553967" y="2656332"/>
                </a:lnTo>
                <a:lnTo>
                  <a:pt x="3553967" y="0"/>
                </a:lnTo>
                <a:lnTo>
                  <a:pt x="0" y="0"/>
                </a:lnTo>
                <a:lnTo>
                  <a:pt x="0" y="2656332"/>
                </a:lnTo>
                <a:close/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270508" y="3266694"/>
            <a:ext cx="3054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数据需求详情、交付格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、联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方式等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38998" y="3266694"/>
            <a:ext cx="3409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审核发布后的供需需求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快速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立供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合作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28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473" y="5921502"/>
            <a:ext cx="10621010" cy="483234"/>
          </a:xfrm>
          <a:prstGeom prst="rect">
            <a:avLst/>
          </a:prstGeom>
          <a:ln w="21970">
            <a:solidFill>
              <a:srgbClr val="252573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AI运行环境管理（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600" b="1" spc="2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Station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9776" y="3404615"/>
            <a:ext cx="1670685" cy="332740"/>
          </a:xfrm>
          <a:custGeom>
            <a:avLst/>
            <a:gdLst/>
            <a:ahLst/>
            <a:cxnLst/>
            <a:rect l="l" t="t" r="r" b="b"/>
            <a:pathLst>
              <a:path w="1670684" h="332739">
                <a:moveTo>
                  <a:pt x="1614931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2"/>
                </a:lnTo>
                <a:lnTo>
                  <a:pt x="1614931" y="332232"/>
                </a:lnTo>
                <a:lnTo>
                  <a:pt x="1636496" y="327884"/>
                </a:lnTo>
                <a:lnTo>
                  <a:pt x="1654095" y="316023"/>
                </a:lnTo>
                <a:lnTo>
                  <a:pt x="1665956" y="298424"/>
                </a:lnTo>
                <a:lnTo>
                  <a:pt x="1670303" y="276860"/>
                </a:lnTo>
                <a:lnTo>
                  <a:pt x="1670303" y="55372"/>
                </a:lnTo>
                <a:lnTo>
                  <a:pt x="1665956" y="33807"/>
                </a:lnTo>
                <a:lnTo>
                  <a:pt x="1654095" y="16208"/>
                </a:lnTo>
                <a:lnTo>
                  <a:pt x="1636496" y="4347"/>
                </a:lnTo>
                <a:lnTo>
                  <a:pt x="161493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89776" y="3404615"/>
            <a:ext cx="1670685" cy="332740"/>
          </a:xfrm>
          <a:custGeom>
            <a:avLst/>
            <a:gdLst/>
            <a:ahLst/>
            <a:cxnLst/>
            <a:rect l="l" t="t" r="r" b="b"/>
            <a:pathLst>
              <a:path w="1670684" h="332739">
                <a:moveTo>
                  <a:pt x="0" y="55372"/>
                </a:moveTo>
                <a:lnTo>
                  <a:pt x="4347" y="33807"/>
                </a:lnTo>
                <a:lnTo>
                  <a:pt x="16208" y="16208"/>
                </a:lnTo>
                <a:lnTo>
                  <a:pt x="33807" y="4347"/>
                </a:lnTo>
                <a:lnTo>
                  <a:pt x="55372" y="0"/>
                </a:lnTo>
                <a:lnTo>
                  <a:pt x="1614931" y="0"/>
                </a:lnTo>
                <a:lnTo>
                  <a:pt x="1636496" y="4347"/>
                </a:lnTo>
                <a:lnTo>
                  <a:pt x="1654095" y="16208"/>
                </a:lnTo>
                <a:lnTo>
                  <a:pt x="1665956" y="33807"/>
                </a:lnTo>
                <a:lnTo>
                  <a:pt x="1670303" y="55372"/>
                </a:lnTo>
                <a:lnTo>
                  <a:pt x="1670303" y="276860"/>
                </a:lnTo>
                <a:lnTo>
                  <a:pt x="1665956" y="298424"/>
                </a:lnTo>
                <a:lnTo>
                  <a:pt x="1654095" y="316023"/>
                </a:lnTo>
                <a:lnTo>
                  <a:pt x="1636496" y="327884"/>
                </a:lnTo>
                <a:lnTo>
                  <a:pt x="1614931" y="332232"/>
                </a:lnTo>
                <a:lnTo>
                  <a:pt x="55372" y="332232"/>
                </a:lnTo>
                <a:lnTo>
                  <a:pt x="33807" y="327884"/>
                </a:lnTo>
                <a:lnTo>
                  <a:pt x="16208" y="316023"/>
                </a:lnTo>
                <a:lnTo>
                  <a:pt x="4347" y="298424"/>
                </a:lnTo>
                <a:lnTo>
                  <a:pt x="0" y="276860"/>
                </a:lnTo>
                <a:lnTo>
                  <a:pt x="0" y="55372"/>
                </a:lnTo>
                <a:close/>
              </a:path>
            </a:pathLst>
          </a:custGeom>
          <a:ln w="12192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03975" y="3444621"/>
            <a:ext cx="1642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知识图谱服务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9776" y="3985259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1615185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9" y="16129"/>
                </a:lnTo>
                <a:lnTo>
                  <a:pt x="4325" y="33647"/>
                </a:lnTo>
                <a:lnTo>
                  <a:pt x="0" y="55117"/>
                </a:lnTo>
                <a:lnTo>
                  <a:pt x="0" y="275589"/>
                </a:lnTo>
                <a:lnTo>
                  <a:pt x="4325" y="297060"/>
                </a:lnTo>
                <a:lnTo>
                  <a:pt x="16129" y="314579"/>
                </a:lnTo>
                <a:lnTo>
                  <a:pt x="33647" y="326382"/>
                </a:lnTo>
                <a:lnTo>
                  <a:pt x="55118" y="330707"/>
                </a:lnTo>
                <a:lnTo>
                  <a:pt x="1615185" y="330707"/>
                </a:lnTo>
                <a:lnTo>
                  <a:pt x="1636656" y="326382"/>
                </a:lnTo>
                <a:lnTo>
                  <a:pt x="1654175" y="314579"/>
                </a:lnTo>
                <a:lnTo>
                  <a:pt x="1665978" y="297060"/>
                </a:lnTo>
                <a:lnTo>
                  <a:pt x="1670303" y="275589"/>
                </a:lnTo>
                <a:lnTo>
                  <a:pt x="1670303" y="55117"/>
                </a:lnTo>
                <a:lnTo>
                  <a:pt x="1665978" y="33647"/>
                </a:lnTo>
                <a:lnTo>
                  <a:pt x="1654175" y="16129"/>
                </a:lnTo>
                <a:lnTo>
                  <a:pt x="1636656" y="4325"/>
                </a:lnTo>
                <a:lnTo>
                  <a:pt x="1615185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89776" y="3985259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0" y="55117"/>
                </a:moveTo>
                <a:lnTo>
                  <a:pt x="4325" y="33647"/>
                </a:lnTo>
                <a:lnTo>
                  <a:pt x="16129" y="16129"/>
                </a:lnTo>
                <a:lnTo>
                  <a:pt x="33647" y="4325"/>
                </a:lnTo>
                <a:lnTo>
                  <a:pt x="55118" y="0"/>
                </a:lnTo>
                <a:lnTo>
                  <a:pt x="1615185" y="0"/>
                </a:lnTo>
                <a:lnTo>
                  <a:pt x="1636656" y="4325"/>
                </a:lnTo>
                <a:lnTo>
                  <a:pt x="1654175" y="16128"/>
                </a:lnTo>
                <a:lnTo>
                  <a:pt x="1665978" y="33647"/>
                </a:lnTo>
                <a:lnTo>
                  <a:pt x="1670303" y="55117"/>
                </a:lnTo>
                <a:lnTo>
                  <a:pt x="1670303" y="275589"/>
                </a:lnTo>
                <a:lnTo>
                  <a:pt x="1665978" y="297060"/>
                </a:lnTo>
                <a:lnTo>
                  <a:pt x="1654175" y="314579"/>
                </a:lnTo>
                <a:lnTo>
                  <a:pt x="1636656" y="326382"/>
                </a:lnTo>
                <a:lnTo>
                  <a:pt x="1615185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9" y="314579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7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03936" y="4025010"/>
            <a:ext cx="16421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智能问答服务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89776" y="4565903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1615185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9" y="16129"/>
                </a:lnTo>
                <a:lnTo>
                  <a:pt x="4325" y="33647"/>
                </a:lnTo>
                <a:lnTo>
                  <a:pt x="0" y="55118"/>
                </a:lnTo>
                <a:lnTo>
                  <a:pt x="0" y="275590"/>
                </a:lnTo>
                <a:lnTo>
                  <a:pt x="4325" y="297060"/>
                </a:lnTo>
                <a:lnTo>
                  <a:pt x="16129" y="314579"/>
                </a:lnTo>
                <a:lnTo>
                  <a:pt x="33647" y="326382"/>
                </a:lnTo>
                <a:lnTo>
                  <a:pt x="55118" y="330708"/>
                </a:lnTo>
                <a:lnTo>
                  <a:pt x="1615185" y="330708"/>
                </a:lnTo>
                <a:lnTo>
                  <a:pt x="1636656" y="326382"/>
                </a:lnTo>
                <a:lnTo>
                  <a:pt x="1654175" y="314579"/>
                </a:lnTo>
                <a:lnTo>
                  <a:pt x="1665978" y="297060"/>
                </a:lnTo>
                <a:lnTo>
                  <a:pt x="1670303" y="275590"/>
                </a:lnTo>
                <a:lnTo>
                  <a:pt x="1670303" y="55118"/>
                </a:lnTo>
                <a:lnTo>
                  <a:pt x="1665978" y="33647"/>
                </a:lnTo>
                <a:lnTo>
                  <a:pt x="1654175" y="16129"/>
                </a:lnTo>
                <a:lnTo>
                  <a:pt x="1636656" y="4325"/>
                </a:lnTo>
                <a:lnTo>
                  <a:pt x="1615185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89776" y="4565903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0" y="55118"/>
                </a:moveTo>
                <a:lnTo>
                  <a:pt x="4325" y="33647"/>
                </a:lnTo>
                <a:lnTo>
                  <a:pt x="16129" y="16129"/>
                </a:lnTo>
                <a:lnTo>
                  <a:pt x="33647" y="4325"/>
                </a:lnTo>
                <a:lnTo>
                  <a:pt x="55118" y="0"/>
                </a:lnTo>
                <a:lnTo>
                  <a:pt x="1615185" y="0"/>
                </a:lnTo>
                <a:lnTo>
                  <a:pt x="1636656" y="4325"/>
                </a:lnTo>
                <a:lnTo>
                  <a:pt x="1654175" y="16129"/>
                </a:lnTo>
                <a:lnTo>
                  <a:pt x="1665978" y="33647"/>
                </a:lnTo>
                <a:lnTo>
                  <a:pt x="1670303" y="55118"/>
                </a:lnTo>
                <a:lnTo>
                  <a:pt x="1670303" y="275590"/>
                </a:lnTo>
                <a:lnTo>
                  <a:pt x="1665978" y="297060"/>
                </a:lnTo>
                <a:lnTo>
                  <a:pt x="1654175" y="314579"/>
                </a:lnTo>
                <a:lnTo>
                  <a:pt x="1636656" y="326382"/>
                </a:lnTo>
                <a:lnTo>
                  <a:pt x="1615185" y="330708"/>
                </a:lnTo>
                <a:lnTo>
                  <a:pt x="55118" y="330708"/>
                </a:lnTo>
                <a:lnTo>
                  <a:pt x="33647" y="326382"/>
                </a:lnTo>
                <a:lnTo>
                  <a:pt x="16129" y="314579"/>
                </a:lnTo>
                <a:lnTo>
                  <a:pt x="4325" y="297060"/>
                </a:lnTo>
                <a:lnTo>
                  <a:pt x="0" y="275590"/>
                </a:lnTo>
                <a:lnTo>
                  <a:pt x="0" y="55118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603936" y="4605273"/>
            <a:ext cx="16421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智能搜索服务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89776" y="5146547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1615185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9" y="16128"/>
                </a:lnTo>
                <a:lnTo>
                  <a:pt x="4325" y="33647"/>
                </a:lnTo>
                <a:lnTo>
                  <a:pt x="0" y="55118"/>
                </a:lnTo>
                <a:lnTo>
                  <a:pt x="0" y="275589"/>
                </a:lnTo>
                <a:lnTo>
                  <a:pt x="4325" y="297060"/>
                </a:lnTo>
                <a:lnTo>
                  <a:pt x="16129" y="314578"/>
                </a:lnTo>
                <a:lnTo>
                  <a:pt x="33647" y="326382"/>
                </a:lnTo>
                <a:lnTo>
                  <a:pt x="55118" y="330707"/>
                </a:lnTo>
                <a:lnTo>
                  <a:pt x="1615185" y="330707"/>
                </a:lnTo>
                <a:lnTo>
                  <a:pt x="1636656" y="326382"/>
                </a:lnTo>
                <a:lnTo>
                  <a:pt x="1654175" y="314578"/>
                </a:lnTo>
                <a:lnTo>
                  <a:pt x="1665978" y="297060"/>
                </a:lnTo>
                <a:lnTo>
                  <a:pt x="1670303" y="275589"/>
                </a:lnTo>
                <a:lnTo>
                  <a:pt x="1670303" y="55118"/>
                </a:lnTo>
                <a:lnTo>
                  <a:pt x="1665978" y="33647"/>
                </a:lnTo>
                <a:lnTo>
                  <a:pt x="1654175" y="16128"/>
                </a:lnTo>
                <a:lnTo>
                  <a:pt x="1636656" y="4325"/>
                </a:lnTo>
                <a:lnTo>
                  <a:pt x="1615185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9776" y="5146547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0" y="55118"/>
                </a:moveTo>
                <a:lnTo>
                  <a:pt x="4325" y="33647"/>
                </a:lnTo>
                <a:lnTo>
                  <a:pt x="16129" y="16128"/>
                </a:lnTo>
                <a:lnTo>
                  <a:pt x="33647" y="4325"/>
                </a:lnTo>
                <a:lnTo>
                  <a:pt x="55118" y="0"/>
                </a:lnTo>
                <a:lnTo>
                  <a:pt x="1615185" y="0"/>
                </a:lnTo>
                <a:lnTo>
                  <a:pt x="1636656" y="4325"/>
                </a:lnTo>
                <a:lnTo>
                  <a:pt x="1654175" y="16128"/>
                </a:lnTo>
                <a:lnTo>
                  <a:pt x="1665978" y="33647"/>
                </a:lnTo>
                <a:lnTo>
                  <a:pt x="1670303" y="55118"/>
                </a:lnTo>
                <a:lnTo>
                  <a:pt x="1670303" y="275589"/>
                </a:lnTo>
                <a:lnTo>
                  <a:pt x="1665978" y="297060"/>
                </a:lnTo>
                <a:lnTo>
                  <a:pt x="1654175" y="314578"/>
                </a:lnTo>
                <a:lnTo>
                  <a:pt x="1636656" y="326382"/>
                </a:lnTo>
                <a:lnTo>
                  <a:pt x="1615185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9" y="314578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8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89776" y="2825495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1615185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9" y="16128"/>
                </a:lnTo>
                <a:lnTo>
                  <a:pt x="4325" y="33647"/>
                </a:lnTo>
                <a:lnTo>
                  <a:pt x="0" y="55117"/>
                </a:lnTo>
                <a:lnTo>
                  <a:pt x="0" y="275589"/>
                </a:lnTo>
                <a:lnTo>
                  <a:pt x="4325" y="297060"/>
                </a:lnTo>
                <a:lnTo>
                  <a:pt x="16129" y="314578"/>
                </a:lnTo>
                <a:lnTo>
                  <a:pt x="33647" y="326382"/>
                </a:lnTo>
                <a:lnTo>
                  <a:pt x="55118" y="330707"/>
                </a:lnTo>
                <a:lnTo>
                  <a:pt x="1615185" y="330707"/>
                </a:lnTo>
                <a:lnTo>
                  <a:pt x="1636656" y="326382"/>
                </a:lnTo>
                <a:lnTo>
                  <a:pt x="1654175" y="314578"/>
                </a:lnTo>
                <a:lnTo>
                  <a:pt x="1665978" y="297060"/>
                </a:lnTo>
                <a:lnTo>
                  <a:pt x="1670303" y="275589"/>
                </a:lnTo>
                <a:lnTo>
                  <a:pt x="1670303" y="55117"/>
                </a:lnTo>
                <a:lnTo>
                  <a:pt x="1665978" y="33647"/>
                </a:lnTo>
                <a:lnTo>
                  <a:pt x="1654175" y="16128"/>
                </a:lnTo>
                <a:lnTo>
                  <a:pt x="1636656" y="4325"/>
                </a:lnTo>
                <a:lnTo>
                  <a:pt x="1615185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89776" y="2825495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4" h="330835">
                <a:moveTo>
                  <a:pt x="0" y="55117"/>
                </a:moveTo>
                <a:lnTo>
                  <a:pt x="4325" y="33647"/>
                </a:lnTo>
                <a:lnTo>
                  <a:pt x="16129" y="16128"/>
                </a:lnTo>
                <a:lnTo>
                  <a:pt x="33647" y="4325"/>
                </a:lnTo>
                <a:lnTo>
                  <a:pt x="55118" y="0"/>
                </a:lnTo>
                <a:lnTo>
                  <a:pt x="1615185" y="0"/>
                </a:lnTo>
                <a:lnTo>
                  <a:pt x="1636656" y="4325"/>
                </a:lnTo>
                <a:lnTo>
                  <a:pt x="1654175" y="16128"/>
                </a:lnTo>
                <a:lnTo>
                  <a:pt x="1665978" y="33647"/>
                </a:lnTo>
                <a:lnTo>
                  <a:pt x="1670303" y="55117"/>
                </a:lnTo>
                <a:lnTo>
                  <a:pt x="1670303" y="275589"/>
                </a:lnTo>
                <a:lnTo>
                  <a:pt x="1665978" y="297060"/>
                </a:lnTo>
                <a:lnTo>
                  <a:pt x="1654175" y="314578"/>
                </a:lnTo>
                <a:lnTo>
                  <a:pt x="1636656" y="326382"/>
                </a:lnTo>
                <a:lnTo>
                  <a:pt x="1615185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9" y="314578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7"/>
                </a:lnTo>
                <a:close/>
              </a:path>
            </a:pathLst>
          </a:custGeom>
          <a:ln w="12192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03936" y="2864357"/>
            <a:ext cx="1642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NLP服务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87611" y="3462528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1777238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303530"/>
                </a:lnTo>
                <a:lnTo>
                  <a:pt x="4770" y="327159"/>
                </a:lnTo>
                <a:lnTo>
                  <a:pt x="17779" y="346456"/>
                </a:lnTo>
                <a:lnTo>
                  <a:pt x="37076" y="359465"/>
                </a:lnTo>
                <a:lnTo>
                  <a:pt x="60706" y="364236"/>
                </a:lnTo>
                <a:lnTo>
                  <a:pt x="1777238" y="364236"/>
                </a:lnTo>
                <a:lnTo>
                  <a:pt x="1800867" y="359465"/>
                </a:lnTo>
                <a:lnTo>
                  <a:pt x="1820164" y="346456"/>
                </a:lnTo>
                <a:lnTo>
                  <a:pt x="1833173" y="327159"/>
                </a:lnTo>
                <a:lnTo>
                  <a:pt x="1837944" y="303530"/>
                </a:lnTo>
                <a:lnTo>
                  <a:pt x="1837944" y="60706"/>
                </a:lnTo>
                <a:lnTo>
                  <a:pt x="1833173" y="37076"/>
                </a:lnTo>
                <a:lnTo>
                  <a:pt x="1820164" y="17780"/>
                </a:lnTo>
                <a:lnTo>
                  <a:pt x="1800867" y="4770"/>
                </a:lnTo>
                <a:lnTo>
                  <a:pt x="17772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87611" y="3462528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0" y="60706"/>
                </a:moveTo>
                <a:lnTo>
                  <a:pt x="4770" y="37076"/>
                </a:lnTo>
                <a:lnTo>
                  <a:pt x="17780" y="17779"/>
                </a:lnTo>
                <a:lnTo>
                  <a:pt x="37076" y="4770"/>
                </a:lnTo>
                <a:lnTo>
                  <a:pt x="60706" y="0"/>
                </a:lnTo>
                <a:lnTo>
                  <a:pt x="1777238" y="0"/>
                </a:lnTo>
                <a:lnTo>
                  <a:pt x="1800867" y="4770"/>
                </a:lnTo>
                <a:lnTo>
                  <a:pt x="1820164" y="17780"/>
                </a:lnTo>
                <a:lnTo>
                  <a:pt x="1833173" y="37076"/>
                </a:lnTo>
                <a:lnTo>
                  <a:pt x="1837944" y="60706"/>
                </a:lnTo>
                <a:lnTo>
                  <a:pt x="1837944" y="303530"/>
                </a:lnTo>
                <a:lnTo>
                  <a:pt x="1833173" y="327159"/>
                </a:lnTo>
                <a:lnTo>
                  <a:pt x="1820164" y="346456"/>
                </a:lnTo>
                <a:lnTo>
                  <a:pt x="1800867" y="359465"/>
                </a:lnTo>
                <a:lnTo>
                  <a:pt x="1777238" y="364236"/>
                </a:lnTo>
                <a:lnTo>
                  <a:pt x="60706" y="364236"/>
                </a:lnTo>
                <a:lnTo>
                  <a:pt x="37076" y="359465"/>
                </a:lnTo>
                <a:lnTo>
                  <a:pt x="17779" y="346456"/>
                </a:lnTo>
                <a:lnTo>
                  <a:pt x="4770" y="327159"/>
                </a:lnTo>
                <a:lnTo>
                  <a:pt x="0" y="303530"/>
                </a:lnTo>
                <a:lnTo>
                  <a:pt x="0" y="60706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459848" y="3518738"/>
            <a:ext cx="1095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离网客户分析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87611" y="4101084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1777238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303530"/>
                </a:lnTo>
                <a:lnTo>
                  <a:pt x="4770" y="327159"/>
                </a:lnTo>
                <a:lnTo>
                  <a:pt x="17779" y="346456"/>
                </a:lnTo>
                <a:lnTo>
                  <a:pt x="37076" y="359465"/>
                </a:lnTo>
                <a:lnTo>
                  <a:pt x="60706" y="364236"/>
                </a:lnTo>
                <a:lnTo>
                  <a:pt x="1777238" y="364236"/>
                </a:lnTo>
                <a:lnTo>
                  <a:pt x="1800867" y="359465"/>
                </a:lnTo>
                <a:lnTo>
                  <a:pt x="1820164" y="346456"/>
                </a:lnTo>
                <a:lnTo>
                  <a:pt x="1833173" y="327159"/>
                </a:lnTo>
                <a:lnTo>
                  <a:pt x="1837944" y="303530"/>
                </a:lnTo>
                <a:lnTo>
                  <a:pt x="1837944" y="60706"/>
                </a:lnTo>
                <a:lnTo>
                  <a:pt x="1833173" y="37076"/>
                </a:lnTo>
                <a:lnTo>
                  <a:pt x="1820164" y="17780"/>
                </a:lnTo>
                <a:lnTo>
                  <a:pt x="1800867" y="4770"/>
                </a:lnTo>
                <a:lnTo>
                  <a:pt x="17772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087611" y="4101084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0" y="60706"/>
                </a:moveTo>
                <a:lnTo>
                  <a:pt x="4770" y="37076"/>
                </a:lnTo>
                <a:lnTo>
                  <a:pt x="17780" y="17780"/>
                </a:lnTo>
                <a:lnTo>
                  <a:pt x="37076" y="4770"/>
                </a:lnTo>
                <a:lnTo>
                  <a:pt x="60706" y="0"/>
                </a:lnTo>
                <a:lnTo>
                  <a:pt x="1777238" y="0"/>
                </a:lnTo>
                <a:lnTo>
                  <a:pt x="1800867" y="4770"/>
                </a:lnTo>
                <a:lnTo>
                  <a:pt x="1820164" y="17780"/>
                </a:lnTo>
                <a:lnTo>
                  <a:pt x="1833173" y="37076"/>
                </a:lnTo>
                <a:lnTo>
                  <a:pt x="1837944" y="60706"/>
                </a:lnTo>
                <a:lnTo>
                  <a:pt x="1837944" y="303530"/>
                </a:lnTo>
                <a:lnTo>
                  <a:pt x="1833173" y="327159"/>
                </a:lnTo>
                <a:lnTo>
                  <a:pt x="1820164" y="346456"/>
                </a:lnTo>
                <a:lnTo>
                  <a:pt x="1800867" y="359465"/>
                </a:lnTo>
                <a:lnTo>
                  <a:pt x="1777238" y="364236"/>
                </a:lnTo>
                <a:lnTo>
                  <a:pt x="60706" y="364236"/>
                </a:lnTo>
                <a:lnTo>
                  <a:pt x="37076" y="359465"/>
                </a:lnTo>
                <a:lnTo>
                  <a:pt x="17779" y="346456"/>
                </a:lnTo>
                <a:lnTo>
                  <a:pt x="4770" y="327159"/>
                </a:lnTo>
                <a:lnTo>
                  <a:pt x="0" y="303530"/>
                </a:lnTo>
                <a:lnTo>
                  <a:pt x="0" y="60706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459848" y="4157598"/>
            <a:ext cx="109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伪卡交易侦测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87611" y="4739640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1777238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303530"/>
                </a:lnTo>
                <a:lnTo>
                  <a:pt x="4770" y="327159"/>
                </a:lnTo>
                <a:lnTo>
                  <a:pt x="17779" y="346456"/>
                </a:lnTo>
                <a:lnTo>
                  <a:pt x="37076" y="359465"/>
                </a:lnTo>
                <a:lnTo>
                  <a:pt x="60706" y="364236"/>
                </a:lnTo>
                <a:lnTo>
                  <a:pt x="1777238" y="364236"/>
                </a:lnTo>
                <a:lnTo>
                  <a:pt x="1800867" y="359465"/>
                </a:lnTo>
                <a:lnTo>
                  <a:pt x="1820164" y="346456"/>
                </a:lnTo>
                <a:lnTo>
                  <a:pt x="1833173" y="327159"/>
                </a:lnTo>
                <a:lnTo>
                  <a:pt x="1837944" y="303530"/>
                </a:lnTo>
                <a:lnTo>
                  <a:pt x="1837944" y="60706"/>
                </a:lnTo>
                <a:lnTo>
                  <a:pt x="1833173" y="37076"/>
                </a:lnTo>
                <a:lnTo>
                  <a:pt x="1820164" y="17780"/>
                </a:lnTo>
                <a:lnTo>
                  <a:pt x="1800867" y="4770"/>
                </a:lnTo>
                <a:lnTo>
                  <a:pt x="17772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87611" y="4739640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0" y="60706"/>
                </a:moveTo>
                <a:lnTo>
                  <a:pt x="4770" y="37076"/>
                </a:lnTo>
                <a:lnTo>
                  <a:pt x="17780" y="17780"/>
                </a:lnTo>
                <a:lnTo>
                  <a:pt x="37076" y="4770"/>
                </a:lnTo>
                <a:lnTo>
                  <a:pt x="60706" y="0"/>
                </a:lnTo>
                <a:lnTo>
                  <a:pt x="1777238" y="0"/>
                </a:lnTo>
                <a:lnTo>
                  <a:pt x="1800867" y="4770"/>
                </a:lnTo>
                <a:lnTo>
                  <a:pt x="1820164" y="17780"/>
                </a:lnTo>
                <a:lnTo>
                  <a:pt x="1833173" y="37076"/>
                </a:lnTo>
                <a:lnTo>
                  <a:pt x="1837944" y="60706"/>
                </a:lnTo>
                <a:lnTo>
                  <a:pt x="1837944" y="303530"/>
                </a:lnTo>
                <a:lnTo>
                  <a:pt x="1833173" y="327159"/>
                </a:lnTo>
                <a:lnTo>
                  <a:pt x="1820164" y="346456"/>
                </a:lnTo>
                <a:lnTo>
                  <a:pt x="1800867" y="359465"/>
                </a:lnTo>
                <a:lnTo>
                  <a:pt x="1777238" y="364236"/>
                </a:lnTo>
                <a:lnTo>
                  <a:pt x="60706" y="364236"/>
                </a:lnTo>
                <a:lnTo>
                  <a:pt x="37076" y="359465"/>
                </a:lnTo>
                <a:lnTo>
                  <a:pt x="17779" y="346456"/>
                </a:lnTo>
                <a:lnTo>
                  <a:pt x="4770" y="327159"/>
                </a:lnTo>
                <a:lnTo>
                  <a:pt x="0" y="303530"/>
                </a:lnTo>
                <a:lnTo>
                  <a:pt x="0" y="60706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638156" y="4795773"/>
            <a:ext cx="740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产品推荐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87611" y="5378196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1777238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79"/>
                </a:lnTo>
                <a:lnTo>
                  <a:pt x="4770" y="37076"/>
                </a:lnTo>
                <a:lnTo>
                  <a:pt x="0" y="60705"/>
                </a:lnTo>
                <a:lnTo>
                  <a:pt x="0" y="303529"/>
                </a:lnTo>
                <a:lnTo>
                  <a:pt x="4770" y="327159"/>
                </a:lnTo>
                <a:lnTo>
                  <a:pt x="17779" y="346455"/>
                </a:lnTo>
                <a:lnTo>
                  <a:pt x="37076" y="359465"/>
                </a:lnTo>
                <a:lnTo>
                  <a:pt x="60706" y="364235"/>
                </a:lnTo>
                <a:lnTo>
                  <a:pt x="1777238" y="364235"/>
                </a:lnTo>
                <a:lnTo>
                  <a:pt x="1800867" y="359465"/>
                </a:lnTo>
                <a:lnTo>
                  <a:pt x="1820164" y="346455"/>
                </a:lnTo>
                <a:lnTo>
                  <a:pt x="1833173" y="327159"/>
                </a:lnTo>
                <a:lnTo>
                  <a:pt x="1837944" y="303529"/>
                </a:lnTo>
                <a:lnTo>
                  <a:pt x="1837944" y="60705"/>
                </a:lnTo>
                <a:lnTo>
                  <a:pt x="1833173" y="37076"/>
                </a:lnTo>
                <a:lnTo>
                  <a:pt x="1820164" y="17779"/>
                </a:lnTo>
                <a:lnTo>
                  <a:pt x="1800867" y="4770"/>
                </a:lnTo>
                <a:lnTo>
                  <a:pt x="17772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087611" y="5378196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0" y="60705"/>
                </a:moveTo>
                <a:lnTo>
                  <a:pt x="4770" y="37076"/>
                </a:lnTo>
                <a:lnTo>
                  <a:pt x="17780" y="17779"/>
                </a:lnTo>
                <a:lnTo>
                  <a:pt x="37076" y="4770"/>
                </a:lnTo>
                <a:lnTo>
                  <a:pt x="60706" y="0"/>
                </a:lnTo>
                <a:lnTo>
                  <a:pt x="1777238" y="0"/>
                </a:lnTo>
                <a:lnTo>
                  <a:pt x="1800867" y="4770"/>
                </a:lnTo>
                <a:lnTo>
                  <a:pt x="1820164" y="17779"/>
                </a:lnTo>
                <a:lnTo>
                  <a:pt x="1833173" y="37076"/>
                </a:lnTo>
                <a:lnTo>
                  <a:pt x="1837944" y="60705"/>
                </a:lnTo>
                <a:lnTo>
                  <a:pt x="1837944" y="303529"/>
                </a:lnTo>
                <a:lnTo>
                  <a:pt x="1833173" y="327159"/>
                </a:lnTo>
                <a:lnTo>
                  <a:pt x="1820164" y="346455"/>
                </a:lnTo>
                <a:lnTo>
                  <a:pt x="1800867" y="359465"/>
                </a:lnTo>
                <a:lnTo>
                  <a:pt x="1777238" y="364235"/>
                </a:lnTo>
                <a:lnTo>
                  <a:pt x="60706" y="364235"/>
                </a:lnTo>
                <a:lnTo>
                  <a:pt x="37076" y="359465"/>
                </a:lnTo>
                <a:lnTo>
                  <a:pt x="17779" y="346455"/>
                </a:lnTo>
                <a:lnTo>
                  <a:pt x="4770" y="327159"/>
                </a:lnTo>
                <a:lnTo>
                  <a:pt x="0" y="303529"/>
                </a:lnTo>
                <a:lnTo>
                  <a:pt x="0" y="60705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850373" y="5434380"/>
            <a:ext cx="314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87611" y="2825495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1777238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5"/>
                </a:lnTo>
                <a:lnTo>
                  <a:pt x="0" y="303529"/>
                </a:lnTo>
                <a:lnTo>
                  <a:pt x="4770" y="327159"/>
                </a:lnTo>
                <a:lnTo>
                  <a:pt x="17780" y="346456"/>
                </a:lnTo>
                <a:lnTo>
                  <a:pt x="37076" y="359465"/>
                </a:lnTo>
                <a:lnTo>
                  <a:pt x="60706" y="364236"/>
                </a:lnTo>
                <a:lnTo>
                  <a:pt x="1777238" y="364236"/>
                </a:lnTo>
                <a:lnTo>
                  <a:pt x="1800867" y="359465"/>
                </a:lnTo>
                <a:lnTo>
                  <a:pt x="1820164" y="346456"/>
                </a:lnTo>
                <a:lnTo>
                  <a:pt x="1833173" y="327159"/>
                </a:lnTo>
                <a:lnTo>
                  <a:pt x="1837944" y="303529"/>
                </a:lnTo>
                <a:lnTo>
                  <a:pt x="1837944" y="60705"/>
                </a:lnTo>
                <a:lnTo>
                  <a:pt x="1833173" y="37076"/>
                </a:lnTo>
                <a:lnTo>
                  <a:pt x="1820164" y="17780"/>
                </a:lnTo>
                <a:lnTo>
                  <a:pt x="1800867" y="4770"/>
                </a:lnTo>
                <a:lnTo>
                  <a:pt x="17772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87611" y="2825495"/>
            <a:ext cx="1838325" cy="364490"/>
          </a:xfrm>
          <a:custGeom>
            <a:avLst/>
            <a:gdLst/>
            <a:ahLst/>
            <a:cxnLst/>
            <a:rect l="l" t="t" r="r" b="b"/>
            <a:pathLst>
              <a:path w="1838325" h="364489">
                <a:moveTo>
                  <a:pt x="0" y="60705"/>
                </a:moveTo>
                <a:lnTo>
                  <a:pt x="4770" y="37076"/>
                </a:lnTo>
                <a:lnTo>
                  <a:pt x="17780" y="17780"/>
                </a:lnTo>
                <a:lnTo>
                  <a:pt x="37076" y="4770"/>
                </a:lnTo>
                <a:lnTo>
                  <a:pt x="60706" y="0"/>
                </a:lnTo>
                <a:lnTo>
                  <a:pt x="1777238" y="0"/>
                </a:lnTo>
                <a:lnTo>
                  <a:pt x="1800867" y="4770"/>
                </a:lnTo>
                <a:lnTo>
                  <a:pt x="1820164" y="17780"/>
                </a:lnTo>
                <a:lnTo>
                  <a:pt x="1833173" y="37076"/>
                </a:lnTo>
                <a:lnTo>
                  <a:pt x="1837944" y="60705"/>
                </a:lnTo>
                <a:lnTo>
                  <a:pt x="1837944" y="303529"/>
                </a:lnTo>
                <a:lnTo>
                  <a:pt x="1833173" y="327159"/>
                </a:lnTo>
                <a:lnTo>
                  <a:pt x="1820164" y="346456"/>
                </a:lnTo>
                <a:lnTo>
                  <a:pt x="1800867" y="359465"/>
                </a:lnTo>
                <a:lnTo>
                  <a:pt x="1777238" y="364236"/>
                </a:lnTo>
                <a:lnTo>
                  <a:pt x="60706" y="364236"/>
                </a:lnTo>
                <a:lnTo>
                  <a:pt x="37076" y="359465"/>
                </a:lnTo>
                <a:lnTo>
                  <a:pt x="17779" y="346455"/>
                </a:lnTo>
                <a:lnTo>
                  <a:pt x="4770" y="327159"/>
                </a:lnTo>
                <a:lnTo>
                  <a:pt x="0" y="303529"/>
                </a:lnTo>
                <a:lnTo>
                  <a:pt x="0" y="60705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371456" y="2880741"/>
            <a:ext cx="1273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端到端流量预测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1362" y="2323338"/>
            <a:ext cx="2464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提供大数据的提取、转换及加载能力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84270" y="2323338"/>
            <a:ext cx="2006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支持机器学习模型训练与调试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18326" y="2323338"/>
            <a:ext cx="1868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固化、积累通用</a:t>
            </a:r>
            <a:r>
              <a:rPr sz="1200" b="1" spc="-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b="1" spc="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2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开放服务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59773" y="2323338"/>
            <a:ext cx="2311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基于开放服务的应用场景快速实现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72383" y="3950208"/>
            <a:ext cx="349250" cy="323215"/>
          </a:xfrm>
          <a:custGeom>
            <a:avLst/>
            <a:gdLst/>
            <a:ahLst/>
            <a:cxnLst/>
            <a:rect l="l" t="t" r="r" b="b"/>
            <a:pathLst>
              <a:path w="349250" h="323214">
                <a:moveTo>
                  <a:pt x="0" y="161544"/>
                </a:moveTo>
                <a:lnTo>
                  <a:pt x="6231" y="118577"/>
                </a:lnTo>
                <a:lnTo>
                  <a:pt x="23819" y="79981"/>
                </a:lnTo>
                <a:lnTo>
                  <a:pt x="51101" y="47291"/>
                </a:lnTo>
                <a:lnTo>
                  <a:pt x="86416" y="22041"/>
                </a:lnTo>
                <a:lnTo>
                  <a:pt x="128102" y="5766"/>
                </a:lnTo>
                <a:lnTo>
                  <a:pt x="174498" y="0"/>
                </a:lnTo>
                <a:lnTo>
                  <a:pt x="220893" y="5766"/>
                </a:lnTo>
                <a:lnTo>
                  <a:pt x="262579" y="22041"/>
                </a:lnTo>
                <a:lnTo>
                  <a:pt x="297894" y="47291"/>
                </a:lnTo>
                <a:lnTo>
                  <a:pt x="325176" y="79981"/>
                </a:lnTo>
                <a:lnTo>
                  <a:pt x="342764" y="118577"/>
                </a:lnTo>
                <a:lnTo>
                  <a:pt x="348995" y="161544"/>
                </a:lnTo>
                <a:lnTo>
                  <a:pt x="342764" y="204510"/>
                </a:lnTo>
                <a:lnTo>
                  <a:pt x="325176" y="243106"/>
                </a:lnTo>
                <a:lnTo>
                  <a:pt x="297894" y="275796"/>
                </a:lnTo>
                <a:lnTo>
                  <a:pt x="262579" y="301046"/>
                </a:lnTo>
                <a:lnTo>
                  <a:pt x="220893" y="317321"/>
                </a:lnTo>
                <a:lnTo>
                  <a:pt x="174498" y="323088"/>
                </a:lnTo>
                <a:lnTo>
                  <a:pt x="128102" y="317321"/>
                </a:lnTo>
                <a:lnTo>
                  <a:pt x="86416" y="301046"/>
                </a:lnTo>
                <a:lnTo>
                  <a:pt x="51101" y="275796"/>
                </a:lnTo>
                <a:lnTo>
                  <a:pt x="23819" y="243106"/>
                </a:lnTo>
                <a:lnTo>
                  <a:pt x="6231" y="204510"/>
                </a:lnTo>
                <a:lnTo>
                  <a:pt x="0" y="161544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56204" y="4041647"/>
            <a:ext cx="179832" cy="1554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98464" y="3950208"/>
            <a:ext cx="349250" cy="323215"/>
          </a:xfrm>
          <a:custGeom>
            <a:avLst/>
            <a:gdLst/>
            <a:ahLst/>
            <a:cxnLst/>
            <a:rect l="l" t="t" r="r" b="b"/>
            <a:pathLst>
              <a:path w="349250" h="323214">
                <a:moveTo>
                  <a:pt x="0" y="161544"/>
                </a:moveTo>
                <a:lnTo>
                  <a:pt x="6231" y="118577"/>
                </a:lnTo>
                <a:lnTo>
                  <a:pt x="23819" y="79981"/>
                </a:lnTo>
                <a:lnTo>
                  <a:pt x="51101" y="47291"/>
                </a:lnTo>
                <a:lnTo>
                  <a:pt x="86416" y="22041"/>
                </a:lnTo>
                <a:lnTo>
                  <a:pt x="128102" y="5766"/>
                </a:lnTo>
                <a:lnTo>
                  <a:pt x="174498" y="0"/>
                </a:lnTo>
                <a:lnTo>
                  <a:pt x="220893" y="5766"/>
                </a:lnTo>
                <a:lnTo>
                  <a:pt x="262579" y="22041"/>
                </a:lnTo>
                <a:lnTo>
                  <a:pt x="297894" y="47291"/>
                </a:lnTo>
                <a:lnTo>
                  <a:pt x="325176" y="79981"/>
                </a:lnTo>
                <a:lnTo>
                  <a:pt x="342764" y="118577"/>
                </a:lnTo>
                <a:lnTo>
                  <a:pt x="348996" y="161544"/>
                </a:lnTo>
                <a:lnTo>
                  <a:pt x="342764" y="204510"/>
                </a:lnTo>
                <a:lnTo>
                  <a:pt x="325176" y="243106"/>
                </a:lnTo>
                <a:lnTo>
                  <a:pt x="297894" y="275796"/>
                </a:lnTo>
                <a:lnTo>
                  <a:pt x="262579" y="301046"/>
                </a:lnTo>
                <a:lnTo>
                  <a:pt x="220893" y="317321"/>
                </a:lnTo>
                <a:lnTo>
                  <a:pt x="174498" y="323088"/>
                </a:lnTo>
                <a:lnTo>
                  <a:pt x="128102" y="317321"/>
                </a:lnTo>
                <a:lnTo>
                  <a:pt x="86416" y="301046"/>
                </a:lnTo>
                <a:lnTo>
                  <a:pt x="51101" y="275796"/>
                </a:lnTo>
                <a:lnTo>
                  <a:pt x="23819" y="243106"/>
                </a:lnTo>
                <a:lnTo>
                  <a:pt x="6231" y="204510"/>
                </a:lnTo>
                <a:lnTo>
                  <a:pt x="0" y="161544"/>
                </a:lnTo>
                <a:close/>
              </a:path>
            </a:pathLst>
          </a:custGeom>
          <a:ln w="12191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83808" y="4041647"/>
            <a:ext cx="178308" cy="155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91728" y="3950208"/>
            <a:ext cx="350520" cy="323215"/>
          </a:xfrm>
          <a:custGeom>
            <a:avLst/>
            <a:gdLst/>
            <a:ahLst/>
            <a:cxnLst/>
            <a:rect l="l" t="t" r="r" b="b"/>
            <a:pathLst>
              <a:path w="350520" h="323214">
                <a:moveTo>
                  <a:pt x="0" y="161544"/>
                </a:moveTo>
                <a:lnTo>
                  <a:pt x="6261" y="118577"/>
                </a:lnTo>
                <a:lnTo>
                  <a:pt x="23932" y="79981"/>
                </a:lnTo>
                <a:lnTo>
                  <a:pt x="51339" y="47291"/>
                </a:lnTo>
                <a:lnTo>
                  <a:pt x="86811" y="22041"/>
                </a:lnTo>
                <a:lnTo>
                  <a:pt x="128675" y="5766"/>
                </a:lnTo>
                <a:lnTo>
                  <a:pt x="175260" y="0"/>
                </a:lnTo>
                <a:lnTo>
                  <a:pt x="221844" y="5766"/>
                </a:lnTo>
                <a:lnTo>
                  <a:pt x="263708" y="22041"/>
                </a:lnTo>
                <a:lnTo>
                  <a:pt x="299180" y="47291"/>
                </a:lnTo>
                <a:lnTo>
                  <a:pt x="326587" y="79981"/>
                </a:lnTo>
                <a:lnTo>
                  <a:pt x="344258" y="118577"/>
                </a:lnTo>
                <a:lnTo>
                  <a:pt x="350520" y="161544"/>
                </a:lnTo>
                <a:lnTo>
                  <a:pt x="344258" y="204510"/>
                </a:lnTo>
                <a:lnTo>
                  <a:pt x="326587" y="243106"/>
                </a:lnTo>
                <a:lnTo>
                  <a:pt x="299180" y="275796"/>
                </a:lnTo>
                <a:lnTo>
                  <a:pt x="263708" y="301046"/>
                </a:lnTo>
                <a:lnTo>
                  <a:pt x="221844" y="317321"/>
                </a:lnTo>
                <a:lnTo>
                  <a:pt x="175260" y="323088"/>
                </a:lnTo>
                <a:lnTo>
                  <a:pt x="128675" y="317321"/>
                </a:lnTo>
                <a:lnTo>
                  <a:pt x="86811" y="301046"/>
                </a:lnTo>
                <a:lnTo>
                  <a:pt x="51339" y="275796"/>
                </a:lnTo>
                <a:lnTo>
                  <a:pt x="23932" y="243106"/>
                </a:lnTo>
                <a:lnTo>
                  <a:pt x="6261" y="204510"/>
                </a:lnTo>
                <a:lnTo>
                  <a:pt x="0" y="161544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77071" y="4041647"/>
            <a:ext cx="179831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17675" y="3404615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5" h="330835">
                <a:moveTo>
                  <a:pt x="1615186" y="0"/>
                </a:moveTo>
                <a:lnTo>
                  <a:pt x="55118" y="0"/>
                </a:lnTo>
                <a:lnTo>
                  <a:pt x="33663" y="4325"/>
                </a:lnTo>
                <a:lnTo>
                  <a:pt x="16143" y="16129"/>
                </a:lnTo>
                <a:lnTo>
                  <a:pt x="4331" y="33647"/>
                </a:lnTo>
                <a:lnTo>
                  <a:pt x="0" y="55118"/>
                </a:lnTo>
                <a:lnTo>
                  <a:pt x="0" y="275590"/>
                </a:lnTo>
                <a:lnTo>
                  <a:pt x="4331" y="297060"/>
                </a:lnTo>
                <a:lnTo>
                  <a:pt x="16143" y="314579"/>
                </a:lnTo>
                <a:lnTo>
                  <a:pt x="33663" y="326382"/>
                </a:lnTo>
                <a:lnTo>
                  <a:pt x="55118" y="330708"/>
                </a:lnTo>
                <a:lnTo>
                  <a:pt x="1615186" y="330708"/>
                </a:lnTo>
                <a:lnTo>
                  <a:pt x="1636656" y="326382"/>
                </a:lnTo>
                <a:lnTo>
                  <a:pt x="1654175" y="314579"/>
                </a:lnTo>
                <a:lnTo>
                  <a:pt x="1665978" y="297060"/>
                </a:lnTo>
                <a:lnTo>
                  <a:pt x="1670304" y="275590"/>
                </a:lnTo>
                <a:lnTo>
                  <a:pt x="1670304" y="55118"/>
                </a:lnTo>
                <a:lnTo>
                  <a:pt x="1665978" y="33647"/>
                </a:lnTo>
                <a:lnTo>
                  <a:pt x="1654175" y="16129"/>
                </a:lnTo>
                <a:lnTo>
                  <a:pt x="1636656" y="4325"/>
                </a:lnTo>
                <a:lnTo>
                  <a:pt x="161518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17675" y="3404615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5" h="330835">
                <a:moveTo>
                  <a:pt x="0" y="55118"/>
                </a:moveTo>
                <a:lnTo>
                  <a:pt x="4331" y="33647"/>
                </a:lnTo>
                <a:lnTo>
                  <a:pt x="16143" y="16129"/>
                </a:lnTo>
                <a:lnTo>
                  <a:pt x="33663" y="4325"/>
                </a:lnTo>
                <a:lnTo>
                  <a:pt x="55118" y="0"/>
                </a:lnTo>
                <a:lnTo>
                  <a:pt x="1615186" y="0"/>
                </a:lnTo>
                <a:lnTo>
                  <a:pt x="1636656" y="4325"/>
                </a:lnTo>
                <a:lnTo>
                  <a:pt x="1654175" y="16128"/>
                </a:lnTo>
                <a:lnTo>
                  <a:pt x="1665978" y="33647"/>
                </a:lnTo>
                <a:lnTo>
                  <a:pt x="1670304" y="55118"/>
                </a:lnTo>
                <a:lnTo>
                  <a:pt x="1670304" y="275590"/>
                </a:lnTo>
                <a:lnTo>
                  <a:pt x="1665978" y="297060"/>
                </a:lnTo>
                <a:lnTo>
                  <a:pt x="1654175" y="314579"/>
                </a:lnTo>
                <a:lnTo>
                  <a:pt x="1636656" y="326382"/>
                </a:lnTo>
                <a:lnTo>
                  <a:pt x="1615186" y="330708"/>
                </a:lnTo>
                <a:lnTo>
                  <a:pt x="55118" y="330708"/>
                </a:lnTo>
                <a:lnTo>
                  <a:pt x="33663" y="326382"/>
                </a:lnTo>
                <a:lnTo>
                  <a:pt x="16143" y="314579"/>
                </a:lnTo>
                <a:lnTo>
                  <a:pt x="4331" y="297060"/>
                </a:lnTo>
                <a:lnTo>
                  <a:pt x="0" y="275590"/>
                </a:lnTo>
                <a:lnTo>
                  <a:pt x="0" y="5511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231843" y="3443477"/>
            <a:ext cx="1642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数据预处理平台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17675" y="4565903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5" h="330835">
                <a:moveTo>
                  <a:pt x="1615186" y="0"/>
                </a:moveTo>
                <a:lnTo>
                  <a:pt x="55118" y="0"/>
                </a:lnTo>
                <a:lnTo>
                  <a:pt x="33663" y="4325"/>
                </a:lnTo>
                <a:lnTo>
                  <a:pt x="16143" y="16129"/>
                </a:lnTo>
                <a:lnTo>
                  <a:pt x="4331" y="33647"/>
                </a:lnTo>
                <a:lnTo>
                  <a:pt x="0" y="55118"/>
                </a:lnTo>
                <a:lnTo>
                  <a:pt x="0" y="275590"/>
                </a:lnTo>
                <a:lnTo>
                  <a:pt x="4331" y="297060"/>
                </a:lnTo>
                <a:lnTo>
                  <a:pt x="16143" y="314579"/>
                </a:lnTo>
                <a:lnTo>
                  <a:pt x="33663" y="326382"/>
                </a:lnTo>
                <a:lnTo>
                  <a:pt x="55118" y="330708"/>
                </a:lnTo>
                <a:lnTo>
                  <a:pt x="1615186" y="330708"/>
                </a:lnTo>
                <a:lnTo>
                  <a:pt x="1636656" y="326382"/>
                </a:lnTo>
                <a:lnTo>
                  <a:pt x="1654175" y="314579"/>
                </a:lnTo>
                <a:lnTo>
                  <a:pt x="1665978" y="297060"/>
                </a:lnTo>
                <a:lnTo>
                  <a:pt x="1670304" y="275590"/>
                </a:lnTo>
                <a:lnTo>
                  <a:pt x="1670304" y="55118"/>
                </a:lnTo>
                <a:lnTo>
                  <a:pt x="1665978" y="33647"/>
                </a:lnTo>
                <a:lnTo>
                  <a:pt x="1654175" y="16129"/>
                </a:lnTo>
                <a:lnTo>
                  <a:pt x="1636656" y="4325"/>
                </a:lnTo>
                <a:lnTo>
                  <a:pt x="161518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17675" y="4565903"/>
            <a:ext cx="1670685" cy="330835"/>
          </a:xfrm>
          <a:custGeom>
            <a:avLst/>
            <a:gdLst/>
            <a:ahLst/>
            <a:cxnLst/>
            <a:rect l="l" t="t" r="r" b="b"/>
            <a:pathLst>
              <a:path w="1670685" h="330835">
                <a:moveTo>
                  <a:pt x="0" y="55118"/>
                </a:moveTo>
                <a:lnTo>
                  <a:pt x="4331" y="33647"/>
                </a:lnTo>
                <a:lnTo>
                  <a:pt x="16143" y="16129"/>
                </a:lnTo>
                <a:lnTo>
                  <a:pt x="33663" y="4325"/>
                </a:lnTo>
                <a:lnTo>
                  <a:pt x="55118" y="0"/>
                </a:lnTo>
                <a:lnTo>
                  <a:pt x="1615186" y="0"/>
                </a:lnTo>
                <a:lnTo>
                  <a:pt x="1636656" y="4325"/>
                </a:lnTo>
                <a:lnTo>
                  <a:pt x="1654175" y="16129"/>
                </a:lnTo>
                <a:lnTo>
                  <a:pt x="1665978" y="33647"/>
                </a:lnTo>
                <a:lnTo>
                  <a:pt x="1670304" y="55118"/>
                </a:lnTo>
                <a:lnTo>
                  <a:pt x="1670304" y="275590"/>
                </a:lnTo>
                <a:lnTo>
                  <a:pt x="1665978" y="297060"/>
                </a:lnTo>
                <a:lnTo>
                  <a:pt x="1654175" y="314579"/>
                </a:lnTo>
                <a:lnTo>
                  <a:pt x="1636656" y="326382"/>
                </a:lnTo>
                <a:lnTo>
                  <a:pt x="1615186" y="330708"/>
                </a:lnTo>
                <a:lnTo>
                  <a:pt x="55118" y="330708"/>
                </a:lnTo>
                <a:lnTo>
                  <a:pt x="33663" y="326382"/>
                </a:lnTo>
                <a:lnTo>
                  <a:pt x="16143" y="314579"/>
                </a:lnTo>
                <a:lnTo>
                  <a:pt x="4331" y="297060"/>
                </a:lnTo>
                <a:lnTo>
                  <a:pt x="0" y="275590"/>
                </a:lnTo>
                <a:lnTo>
                  <a:pt x="0" y="55118"/>
                </a:lnTo>
                <a:close/>
              </a:path>
            </a:pathLst>
          </a:custGeom>
          <a:ln w="12191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231843" y="4605273"/>
            <a:ext cx="16421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标注平台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38426" y="3785997"/>
            <a:ext cx="796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L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23822" y="4996434"/>
            <a:ext cx="857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spc="-13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1600" b="1" spc="-3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412235" y="1612417"/>
            <a:ext cx="2667000" cy="530860"/>
          </a:xfrm>
          <a:custGeom>
            <a:avLst/>
            <a:gdLst/>
            <a:ahLst/>
            <a:cxnLst/>
            <a:rect l="l" t="t" r="r" b="b"/>
            <a:pathLst>
              <a:path w="2667000" h="530860">
                <a:moveTo>
                  <a:pt x="0" y="530326"/>
                </a:moveTo>
                <a:lnTo>
                  <a:pt x="2667000" y="530326"/>
                </a:lnTo>
                <a:lnTo>
                  <a:pt x="2667000" y="0"/>
                </a:lnTo>
                <a:lnTo>
                  <a:pt x="0" y="0"/>
                </a:lnTo>
                <a:lnTo>
                  <a:pt x="0" y="53032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90017" y="1142491"/>
            <a:ext cx="5301615" cy="1105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提供面向不同角色端到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一体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掘支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能力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微软雅黑" panose="020B0503020204020204" charset="-122"/>
              <a:cs typeface="微软雅黑" panose="020B0503020204020204" charset="-122"/>
            </a:endParaRPr>
          </a:p>
          <a:p>
            <a:pPr marL="1355090">
              <a:lnSpc>
                <a:spcPct val="100000"/>
              </a:lnSpc>
              <a:spcBef>
                <a:spcPts val="5"/>
              </a:spcBef>
              <a:tabLst>
                <a:tab pos="4023995" algn="l"/>
              </a:tabLst>
            </a:pPr>
            <a:r>
              <a:rPr sz="18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01</a:t>
            </a: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.数据准备	</a:t>
            </a:r>
            <a:r>
              <a:rPr sz="18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02</a:t>
            </a: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.模型训练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9235" y="1612417"/>
            <a:ext cx="2618740" cy="530860"/>
          </a:xfrm>
          <a:custGeom>
            <a:avLst/>
            <a:gdLst/>
            <a:ahLst/>
            <a:cxnLst/>
            <a:rect l="l" t="t" r="r" b="b"/>
            <a:pathLst>
              <a:path w="2618740" h="530860">
                <a:moveTo>
                  <a:pt x="0" y="530326"/>
                </a:moveTo>
                <a:lnTo>
                  <a:pt x="2618232" y="530326"/>
                </a:lnTo>
                <a:lnTo>
                  <a:pt x="2618232" y="0"/>
                </a:lnTo>
                <a:lnTo>
                  <a:pt x="0" y="0"/>
                </a:lnTo>
                <a:lnTo>
                  <a:pt x="0" y="53032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079235" y="1719453"/>
            <a:ext cx="261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865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03.</a:t>
            </a:r>
            <a:r>
              <a:rPr sz="1800" b="1" spc="-2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开放服务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12235" y="1808988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20" h="147955">
                <a:moveTo>
                  <a:pt x="0" y="0"/>
                </a:moveTo>
                <a:lnTo>
                  <a:pt x="0" y="147827"/>
                </a:lnTo>
                <a:lnTo>
                  <a:pt x="96012" y="73913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79235" y="1808988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20" h="147955">
                <a:moveTo>
                  <a:pt x="0" y="0"/>
                </a:moveTo>
                <a:lnTo>
                  <a:pt x="0" y="147827"/>
                </a:lnTo>
                <a:lnTo>
                  <a:pt x="96012" y="7391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697468" y="1612417"/>
            <a:ext cx="2667000" cy="530860"/>
          </a:xfrm>
          <a:custGeom>
            <a:avLst/>
            <a:gdLst/>
            <a:ahLst/>
            <a:cxnLst/>
            <a:rect l="l" t="t" r="r" b="b"/>
            <a:pathLst>
              <a:path w="2667000" h="530860">
                <a:moveTo>
                  <a:pt x="0" y="530326"/>
                </a:moveTo>
                <a:lnTo>
                  <a:pt x="2667000" y="530326"/>
                </a:lnTo>
                <a:lnTo>
                  <a:pt x="2667000" y="0"/>
                </a:lnTo>
                <a:lnTo>
                  <a:pt x="0" y="0"/>
                </a:lnTo>
                <a:lnTo>
                  <a:pt x="0" y="53032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8697468" y="1719453"/>
            <a:ext cx="266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04.AI应用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702040" y="1805939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20" h="147955">
                <a:moveTo>
                  <a:pt x="0" y="0"/>
                </a:moveTo>
                <a:lnTo>
                  <a:pt x="0" y="147827"/>
                </a:lnTo>
                <a:lnTo>
                  <a:pt x="96011" y="73913"/>
                </a:lnTo>
                <a:lnTo>
                  <a:pt x="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48455" y="5146547"/>
            <a:ext cx="2103120" cy="330835"/>
          </a:xfrm>
          <a:custGeom>
            <a:avLst/>
            <a:gdLst/>
            <a:ahLst/>
            <a:cxnLst/>
            <a:rect l="l" t="t" r="r" b="b"/>
            <a:pathLst>
              <a:path w="2103120" h="330835">
                <a:moveTo>
                  <a:pt x="2048002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8" y="16128"/>
                </a:lnTo>
                <a:lnTo>
                  <a:pt x="4325" y="33647"/>
                </a:lnTo>
                <a:lnTo>
                  <a:pt x="0" y="55118"/>
                </a:lnTo>
                <a:lnTo>
                  <a:pt x="0" y="275589"/>
                </a:lnTo>
                <a:lnTo>
                  <a:pt x="4325" y="297060"/>
                </a:lnTo>
                <a:lnTo>
                  <a:pt x="16128" y="314578"/>
                </a:lnTo>
                <a:lnTo>
                  <a:pt x="33647" y="326382"/>
                </a:lnTo>
                <a:lnTo>
                  <a:pt x="55118" y="330707"/>
                </a:lnTo>
                <a:lnTo>
                  <a:pt x="2048002" y="330707"/>
                </a:lnTo>
                <a:lnTo>
                  <a:pt x="2069472" y="326382"/>
                </a:lnTo>
                <a:lnTo>
                  <a:pt x="2086991" y="314578"/>
                </a:lnTo>
                <a:lnTo>
                  <a:pt x="2098794" y="297060"/>
                </a:lnTo>
                <a:lnTo>
                  <a:pt x="2103120" y="275589"/>
                </a:lnTo>
                <a:lnTo>
                  <a:pt x="2103120" y="55118"/>
                </a:lnTo>
                <a:lnTo>
                  <a:pt x="2098794" y="33647"/>
                </a:lnTo>
                <a:lnTo>
                  <a:pt x="2086991" y="16128"/>
                </a:lnTo>
                <a:lnTo>
                  <a:pt x="2069472" y="4325"/>
                </a:lnTo>
                <a:lnTo>
                  <a:pt x="204800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48455" y="5146547"/>
            <a:ext cx="2103120" cy="330835"/>
          </a:xfrm>
          <a:custGeom>
            <a:avLst/>
            <a:gdLst/>
            <a:ahLst/>
            <a:cxnLst/>
            <a:rect l="l" t="t" r="r" b="b"/>
            <a:pathLst>
              <a:path w="2103120" h="330835">
                <a:moveTo>
                  <a:pt x="0" y="55118"/>
                </a:moveTo>
                <a:lnTo>
                  <a:pt x="4325" y="33647"/>
                </a:lnTo>
                <a:lnTo>
                  <a:pt x="16128" y="16128"/>
                </a:lnTo>
                <a:lnTo>
                  <a:pt x="33647" y="4325"/>
                </a:lnTo>
                <a:lnTo>
                  <a:pt x="55118" y="0"/>
                </a:lnTo>
                <a:lnTo>
                  <a:pt x="2048002" y="0"/>
                </a:lnTo>
                <a:lnTo>
                  <a:pt x="2069472" y="4325"/>
                </a:lnTo>
                <a:lnTo>
                  <a:pt x="2086991" y="16128"/>
                </a:lnTo>
                <a:lnTo>
                  <a:pt x="2098794" y="33647"/>
                </a:lnTo>
                <a:lnTo>
                  <a:pt x="2103120" y="55118"/>
                </a:lnTo>
                <a:lnTo>
                  <a:pt x="2103120" y="275589"/>
                </a:lnTo>
                <a:lnTo>
                  <a:pt x="2098794" y="297060"/>
                </a:lnTo>
                <a:lnTo>
                  <a:pt x="2086991" y="314578"/>
                </a:lnTo>
                <a:lnTo>
                  <a:pt x="2069472" y="326382"/>
                </a:lnTo>
                <a:lnTo>
                  <a:pt x="2048002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8" y="314578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3907028" y="5185664"/>
            <a:ext cx="4338955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10">
              <a:lnSpc>
                <a:spcPct val="100000"/>
              </a:lnSpc>
              <a:spcBef>
                <a:spcPts val="100"/>
              </a:spcBef>
              <a:tabLst>
                <a:tab pos="2982595" algn="l"/>
              </a:tabLst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模型发布	核心模型服务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  <a:tabLst>
                <a:tab pos="2756535" algn="l"/>
              </a:tabLst>
            </a:pPr>
            <a:r>
              <a:rPr sz="1600" spc="-5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iAI</a:t>
            </a:r>
            <a:r>
              <a:rPr sz="1600" b="1" spc="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Platform</a:t>
            </a:r>
            <a:r>
              <a:rPr sz="1600" spc="-10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）	</a:t>
            </a:r>
            <a:r>
              <a:rPr sz="1600" spc="-5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iAI</a:t>
            </a:r>
            <a:r>
              <a:rPr sz="1600" b="1" spc="-2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Service</a:t>
            </a:r>
            <a:r>
              <a:rPr sz="1600" dirty="0">
                <a:solidFill>
                  <a:srgbClr val="171717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648455" y="2825495"/>
            <a:ext cx="2103120" cy="330835"/>
          </a:xfrm>
          <a:custGeom>
            <a:avLst/>
            <a:gdLst/>
            <a:ahLst/>
            <a:cxnLst/>
            <a:rect l="l" t="t" r="r" b="b"/>
            <a:pathLst>
              <a:path w="2103120" h="330835">
                <a:moveTo>
                  <a:pt x="2048002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8" y="16128"/>
                </a:lnTo>
                <a:lnTo>
                  <a:pt x="4325" y="33647"/>
                </a:lnTo>
                <a:lnTo>
                  <a:pt x="0" y="55117"/>
                </a:lnTo>
                <a:lnTo>
                  <a:pt x="0" y="275589"/>
                </a:lnTo>
                <a:lnTo>
                  <a:pt x="4325" y="297060"/>
                </a:lnTo>
                <a:lnTo>
                  <a:pt x="16128" y="314578"/>
                </a:lnTo>
                <a:lnTo>
                  <a:pt x="33647" y="326382"/>
                </a:lnTo>
                <a:lnTo>
                  <a:pt x="55118" y="330707"/>
                </a:lnTo>
                <a:lnTo>
                  <a:pt x="2048002" y="330707"/>
                </a:lnTo>
                <a:lnTo>
                  <a:pt x="2069472" y="326382"/>
                </a:lnTo>
                <a:lnTo>
                  <a:pt x="2086991" y="314578"/>
                </a:lnTo>
                <a:lnTo>
                  <a:pt x="2098794" y="297060"/>
                </a:lnTo>
                <a:lnTo>
                  <a:pt x="2103120" y="275589"/>
                </a:lnTo>
                <a:lnTo>
                  <a:pt x="2103120" y="55117"/>
                </a:lnTo>
                <a:lnTo>
                  <a:pt x="2098794" y="33647"/>
                </a:lnTo>
                <a:lnTo>
                  <a:pt x="2086991" y="16128"/>
                </a:lnTo>
                <a:lnTo>
                  <a:pt x="2069472" y="4325"/>
                </a:lnTo>
                <a:lnTo>
                  <a:pt x="204800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48455" y="2825495"/>
            <a:ext cx="2103120" cy="330835"/>
          </a:xfrm>
          <a:custGeom>
            <a:avLst/>
            <a:gdLst/>
            <a:ahLst/>
            <a:cxnLst/>
            <a:rect l="l" t="t" r="r" b="b"/>
            <a:pathLst>
              <a:path w="2103120" h="330835">
                <a:moveTo>
                  <a:pt x="0" y="55117"/>
                </a:moveTo>
                <a:lnTo>
                  <a:pt x="4325" y="33647"/>
                </a:lnTo>
                <a:lnTo>
                  <a:pt x="16128" y="16128"/>
                </a:lnTo>
                <a:lnTo>
                  <a:pt x="33647" y="4325"/>
                </a:lnTo>
                <a:lnTo>
                  <a:pt x="55118" y="0"/>
                </a:lnTo>
                <a:lnTo>
                  <a:pt x="2048002" y="0"/>
                </a:lnTo>
                <a:lnTo>
                  <a:pt x="2069472" y="4325"/>
                </a:lnTo>
                <a:lnTo>
                  <a:pt x="2086991" y="16128"/>
                </a:lnTo>
                <a:lnTo>
                  <a:pt x="2098794" y="33647"/>
                </a:lnTo>
                <a:lnTo>
                  <a:pt x="2103120" y="55117"/>
                </a:lnTo>
                <a:lnTo>
                  <a:pt x="2103120" y="275589"/>
                </a:lnTo>
                <a:lnTo>
                  <a:pt x="2098794" y="297060"/>
                </a:lnTo>
                <a:lnTo>
                  <a:pt x="2086991" y="314578"/>
                </a:lnTo>
                <a:lnTo>
                  <a:pt x="2069472" y="326382"/>
                </a:lnTo>
                <a:lnTo>
                  <a:pt x="2048002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8" y="314578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330446" y="2864357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数据接入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648455" y="3404615"/>
            <a:ext cx="1022985" cy="332740"/>
          </a:xfrm>
          <a:custGeom>
            <a:avLst/>
            <a:gdLst/>
            <a:ahLst/>
            <a:cxnLst/>
            <a:rect l="l" t="t" r="r" b="b"/>
            <a:pathLst>
              <a:path w="1022985" h="332739">
                <a:moveTo>
                  <a:pt x="967232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2"/>
                </a:lnTo>
                <a:lnTo>
                  <a:pt x="967232" y="332232"/>
                </a:lnTo>
                <a:lnTo>
                  <a:pt x="988796" y="327884"/>
                </a:lnTo>
                <a:lnTo>
                  <a:pt x="1006395" y="316023"/>
                </a:lnTo>
                <a:lnTo>
                  <a:pt x="1018256" y="298424"/>
                </a:lnTo>
                <a:lnTo>
                  <a:pt x="1022604" y="276860"/>
                </a:lnTo>
                <a:lnTo>
                  <a:pt x="1022604" y="55372"/>
                </a:lnTo>
                <a:lnTo>
                  <a:pt x="1018256" y="33807"/>
                </a:lnTo>
                <a:lnTo>
                  <a:pt x="1006395" y="16208"/>
                </a:lnTo>
                <a:lnTo>
                  <a:pt x="988796" y="4347"/>
                </a:lnTo>
                <a:lnTo>
                  <a:pt x="96723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648455" y="3404615"/>
            <a:ext cx="1022985" cy="332740"/>
          </a:xfrm>
          <a:custGeom>
            <a:avLst/>
            <a:gdLst/>
            <a:ahLst/>
            <a:cxnLst/>
            <a:rect l="l" t="t" r="r" b="b"/>
            <a:pathLst>
              <a:path w="1022985" h="332739">
                <a:moveTo>
                  <a:pt x="0" y="55372"/>
                </a:moveTo>
                <a:lnTo>
                  <a:pt x="4347" y="33807"/>
                </a:lnTo>
                <a:lnTo>
                  <a:pt x="16208" y="16208"/>
                </a:lnTo>
                <a:lnTo>
                  <a:pt x="33807" y="4347"/>
                </a:lnTo>
                <a:lnTo>
                  <a:pt x="55372" y="0"/>
                </a:lnTo>
                <a:lnTo>
                  <a:pt x="967232" y="0"/>
                </a:lnTo>
                <a:lnTo>
                  <a:pt x="988796" y="4347"/>
                </a:lnTo>
                <a:lnTo>
                  <a:pt x="1006395" y="16208"/>
                </a:lnTo>
                <a:lnTo>
                  <a:pt x="1018256" y="33807"/>
                </a:lnTo>
                <a:lnTo>
                  <a:pt x="1022604" y="55372"/>
                </a:lnTo>
                <a:lnTo>
                  <a:pt x="1022604" y="276860"/>
                </a:lnTo>
                <a:lnTo>
                  <a:pt x="1018256" y="298424"/>
                </a:lnTo>
                <a:lnTo>
                  <a:pt x="1006395" y="316023"/>
                </a:lnTo>
                <a:lnTo>
                  <a:pt x="988796" y="327884"/>
                </a:lnTo>
                <a:lnTo>
                  <a:pt x="967232" y="332232"/>
                </a:lnTo>
                <a:lnTo>
                  <a:pt x="55372" y="332232"/>
                </a:lnTo>
                <a:lnTo>
                  <a:pt x="33807" y="327884"/>
                </a:lnTo>
                <a:lnTo>
                  <a:pt x="16208" y="316023"/>
                </a:lnTo>
                <a:lnTo>
                  <a:pt x="4347" y="298424"/>
                </a:lnTo>
                <a:lnTo>
                  <a:pt x="0" y="276860"/>
                </a:lnTo>
                <a:lnTo>
                  <a:pt x="0" y="5537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3790569" y="3444621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特征处理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648455" y="3985259"/>
            <a:ext cx="1022985" cy="330835"/>
          </a:xfrm>
          <a:custGeom>
            <a:avLst/>
            <a:gdLst/>
            <a:ahLst/>
            <a:cxnLst/>
            <a:rect l="l" t="t" r="r" b="b"/>
            <a:pathLst>
              <a:path w="1022985" h="330835">
                <a:moveTo>
                  <a:pt x="967486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8" y="16129"/>
                </a:lnTo>
                <a:lnTo>
                  <a:pt x="4325" y="33647"/>
                </a:lnTo>
                <a:lnTo>
                  <a:pt x="0" y="55117"/>
                </a:lnTo>
                <a:lnTo>
                  <a:pt x="0" y="275589"/>
                </a:lnTo>
                <a:lnTo>
                  <a:pt x="4325" y="297060"/>
                </a:lnTo>
                <a:lnTo>
                  <a:pt x="16128" y="314579"/>
                </a:lnTo>
                <a:lnTo>
                  <a:pt x="33647" y="326382"/>
                </a:lnTo>
                <a:lnTo>
                  <a:pt x="55118" y="330707"/>
                </a:lnTo>
                <a:lnTo>
                  <a:pt x="967486" y="330707"/>
                </a:lnTo>
                <a:lnTo>
                  <a:pt x="988956" y="326382"/>
                </a:lnTo>
                <a:lnTo>
                  <a:pt x="1006475" y="314579"/>
                </a:lnTo>
                <a:lnTo>
                  <a:pt x="1018278" y="297060"/>
                </a:lnTo>
                <a:lnTo>
                  <a:pt x="1022604" y="275589"/>
                </a:lnTo>
                <a:lnTo>
                  <a:pt x="1022604" y="55117"/>
                </a:lnTo>
                <a:lnTo>
                  <a:pt x="1018278" y="33647"/>
                </a:lnTo>
                <a:lnTo>
                  <a:pt x="1006475" y="16129"/>
                </a:lnTo>
                <a:lnTo>
                  <a:pt x="988956" y="4325"/>
                </a:lnTo>
                <a:lnTo>
                  <a:pt x="9674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48455" y="3985259"/>
            <a:ext cx="1022985" cy="330835"/>
          </a:xfrm>
          <a:custGeom>
            <a:avLst/>
            <a:gdLst/>
            <a:ahLst/>
            <a:cxnLst/>
            <a:rect l="l" t="t" r="r" b="b"/>
            <a:pathLst>
              <a:path w="1022985" h="330835">
                <a:moveTo>
                  <a:pt x="0" y="55117"/>
                </a:moveTo>
                <a:lnTo>
                  <a:pt x="4325" y="33647"/>
                </a:lnTo>
                <a:lnTo>
                  <a:pt x="16128" y="16129"/>
                </a:lnTo>
                <a:lnTo>
                  <a:pt x="33647" y="4325"/>
                </a:lnTo>
                <a:lnTo>
                  <a:pt x="55118" y="0"/>
                </a:lnTo>
                <a:lnTo>
                  <a:pt x="967486" y="0"/>
                </a:lnTo>
                <a:lnTo>
                  <a:pt x="988956" y="4325"/>
                </a:lnTo>
                <a:lnTo>
                  <a:pt x="1006475" y="16128"/>
                </a:lnTo>
                <a:lnTo>
                  <a:pt x="1018278" y="33647"/>
                </a:lnTo>
                <a:lnTo>
                  <a:pt x="1022604" y="55117"/>
                </a:lnTo>
                <a:lnTo>
                  <a:pt x="1022604" y="275589"/>
                </a:lnTo>
                <a:lnTo>
                  <a:pt x="1018278" y="297060"/>
                </a:lnTo>
                <a:lnTo>
                  <a:pt x="1006475" y="314579"/>
                </a:lnTo>
                <a:lnTo>
                  <a:pt x="988956" y="326382"/>
                </a:lnTo>
                <a:lnTo>
                  <a:pt x="967486" y="330707"/>
                </a:lnTo>
                <a:lnTo>
                  <a:pt x="55118" y="330707"/>
                </a:lnTo>
                <a:lnTo>
                  <a:pt x="33647" y="326382"/>
                </a:lnTo>
                <a:lnTo>
                  <a:pt x="16128" y="314579"/>
                </a:lnTo>
                <a:lnTo>
                  <a:pt x="4325" y="297060"/>
                </a:lnTo>
                <a:lnTo>
                  <a:pt x="0" y="275589"/>
                </a:lnTo>
                <a:lnTo>
                  <a:pt x="0" y="5511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3790569" y="4025010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模型训练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48455" y="4565903"/>
            <a:ext cx="1022985" cy="330835"/>
          </a:xfrm>
          <a:custGeom>
            <a:avLst/>
            <a:gdLst/>
            <a:ahLst/>
            <a:cxnLst/>
            <a:rect l="l" t="t" r="r" b="b"/>
            <a:pathLst>
              <a:path w="1022985" h="330835">
                <a:moveTo>
                  <a:pt x="967486" y="0"/>
                </a:moveTo>
                <a:lnTo>
                  <a:pt x="55118" y="0"/>
                </a:lnTo>
                <a:lnTo>
                  <a:pt x="33647" y="4325"/>
                </a:lnTo>
                <a:lnTo>
                  <a:pt x="16128" y="16129"/>
                </a:lnTo>
                <a:lnTo>
                  <a:pt x="4325" y="33647"/>
                </a:lnTo>
                <a:lnTo>
                  <a:pt x="0" y="55118"/>
                </a:lnTo>
                <a:lnTo>
                  <a:pt x="0" y="275590"/>
                </a:lnTo>
                <a:lnTo>
                  <a:pt x="4325" y="297060"/>
                </a:lnTo>
                <a:lnTo>
                  <a:pt x="16128" y="314579"/>
                </a:lnTo>
                <a:lnTo>
                  <a:pt x="33647" y="326382"/>
                </a:lnTo>
                <a:lnTo>
                  <a:pt x="55118" y="330708"/>
                </a:lnTo>
                <a:lnTo>
                  <a:pt x="967486" y="330708"/>
                </a:lnTo>
                <a:lnTo>
                  <a:pt x="988956" y="326382"/>
                </a:lnTo>
                <a:lnTo>
                  <a:pt x="1006475" y="314579"/>
                </a:lnTo>
                <a:lnTo>
                  <a:pt x="1018278" y="297060"/>
                </a:lnTo>
                <a:lnTo>
                  <a:pt x="1022604" y="275590"/>
                </a:lnTo>
                <a:lnTo>
                  <a:pt x="1022604" y="55118"/>
                </a:lnTo>
                <a:lnTo>
                  <a:pt x="1018278" y="33647"/>
                </a:lnTo>
                <a:lnTo>
                  <a:pt x="1006475" y="16129"/>
                </a:lnTo>
                <a:lnTo>
                  <a:pt x="988956" y="4325"/>
                </a:lnTo>
                <a:lnTo>
                  <a:pt x="9674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48455" y="4565903"/>
            <a:ext cx="1022985" cy="330835"/>
          </a:xfrm>
          <a:custGeom>
            <a:avLst/>
            <a:gdLst/>
            <a:ahLst/>
            <a:cxnLst/>
            <a:rect l="l" t="t" r="r" b="b"/>
            <a:pathLst>
              <a:path w="1022985" h="330835">
                <a:moveTo>
                  <a:pt x="0" y="55118"/>
                </a:moveTo>
                <a:lnTo>
                  <a:pt x="4325" y="33647"/>
                </a:lnTo>
                <a:lnTo>
                  <a:pt x="16128" y="16129"/>
                </a:lnTo>
                <a:lnTo>
                  <a:pt x="33647" y="4325"/>
                </a:lnTo>
                <a:lnTo>
                  <a:pt x="55118" y="0"/>
                </a:lnTo>
                <a:lnTo>
                  <a:pt x="967486" y="0"/>
                </a:lnTo>
                <a:lnTo>
                  <a:pt x="988956" y="4325"/>
                </a:lnTo>
                <a:lnTo>
                  <a:pt x="1006475" y="16129"/>
                </a:lnTo>
                <a:lnTo>
                  <a:pt x="1018278" y="33647"/>
                </a:lnTo>
                <a:lnTo>
                  <a:pt x="1022604" y="55118"/>
                </a:lnTo>
                <a:lnTo>
                  <a:pt x="1022604" y="275590"/>
                </a:lnTo>
                <a:lnTo>
                  <a:pt x="1018278" y="297060"/>
                </a:lnTo>
                <a:lnTo>
                  <a:pt x="1006475" y="314579"/>
                </a:lnTo>
                <a:lnTo>
                  <a:pt x="988956" y="326382"/>
                </a:lnTo>
                <a:lnTo>
                  <a:pt x="967486" y="330708"/>
                </a:lnTo>
                <a:lnTo>
                  <a:pt x="55118" y="330708"/>
                </a:lnTo>
                <a:lnTo>
                  <a:pt x="33647" y="326382"/>
                </a:lnTo>
                <a:lnTo>
                  <a:pt x="16128" y="314579"/>
                </a:lnTo>
                <a:lnTo>
                  <a:pt x="4325" y="297060"/>
                </a:lnTo>
                <a:lnTo>
                  <a:pt x="0" y="275590"/>
                </a:lnTo>
                <a:lnTo>
                  <a:pt x="0" y="55118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3790569" y="4605273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模型评估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158996" y="3150489"/>
            <a:ext cx="542925" cy="257810"/>
          </a:xfrm>
          <a:custGeom>
            <a:avLst/>
            <a:gdLst/>
            <a:ahLst/>
            <a:cxnLst/>
            <a:rect l="l" t="t" r="r" b="b"/>
            <a:pathLst>
              <a:path w="542925" h="257810">
                <a:moveTo>
                  <a:pt x="53212" y="188213"/>
                </a:moveTo>
                <a:lnTo>
                  <a:pt x="0" y="254762"/>
                </a:lnTo>
                <a:lnTo>
                  <a:pt x="85089" y="257428"/>
                </a:lnTo>
                <a:lnTo>
                  <a:pt x="74269" y="233934"/>
                </a:lnTo>
                <a:lnTo>
                  <a:pt x="60325" y="233934"/>
                </a:lnTo>
                <a:lnTo>
                  <a:pt x="54990" y="222376"/>
                </a:lnTo>
                <a:lnTo>
                  <a:pt x="66502" y="217068"/>
                </a:lnTo>
                <a:lnTo>
                  <a:pt x="53212" y="188213"/>
                </a:lnTo>
                <a:close/>
              </a:path>
              <a:path w="542925" h="257810">
                <a:moveTo>
                  <a:pt x="66502" y="217068"/>
                </a:moveTo>
                <a:lnTo>
                  <a:pt x="54990" y="222376"/>
                </a:lnTo>
                <a:lnTo>
                  <a:pt x="60325" y="233934"/>
                </a:lnTo>
                <a:lnTo>
                  <a:pt x="71825" y="228627"/>
                </a:lnTo>
                <a:lnTo>
                  <a:pt x="66502" y="217068"/>
                </a:lnTo>
                <a:close/>
              </a:path>
              <a:path w="542925" h="257810">
                <a:moveTo>
                  <a:pt x="71825" y="228627"/>
                </a:moveTo>
                <a:lnTo>
                  <a:pt x="60325" y="233934"/>
                </a:lnTo>
                <a:lnTo>
                  <a:pt x="74269" y="233934"/>
                </a:lnTo>
                <a:lnTo>
                  <a:pt x="71825" y="228627"/>
                </a:lnTo>
                <a:close/>
              </a:path>
              <a:path w="542925" h="257810">
                <a:moveTo>
                  <a:pt x="537209" y="0"/>
                </a:moveTo>
                <a:lnTo>
                  <a:pt x="66502" y="217068"/>
                </a:lnTo>
                <a:lnTo>
                  <a:pt x="71825" y="228627"/>
                </a:lnTo>
                <a:lnTo>
                  <a:pt x="542543" y="11430"/>
                </a:lnTo>
                <a:lnTo>
                  <a:pt x="5372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120896" y="3736847"/>
            <a:ext cx="76200" cy="249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20896" y="4315967"/>
            <a:ext cx="76200" cy="249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56328" y="4890896"/>
            <a:ext cx="542925" cy="257810"/>
          </a:xfrm>
          <a:custGeom>
            <a:avLst/>
            <a:gdLst/>
            <a:ahLst/>
            <a:cxnLst/>
            <a:rect l="l" t="t" r="r" b="b"/>
            <a:pathLst>
              <a:path w="542925" h="257810">
                <a:moveTo>
                  <a:pt x="470613" y="228579"/>
                </a:moveTo>
                <a:lnTo>
                  <a:pt x="457326" y="257428"/>
                </a:lnTo>
                <a:lnTo>
                  <a:pt x="542544" y="254761"/>
                </a:lnTo>
                <a:lnTo>
                  <a:pt x="525849" y="233933"/>
                </a:lnTo>
                <a:lnTo>
                  <a:pt x="482219" y="233933"/>
                </a:lnTo>
                <a:lnTo>
                  <a:pt x="470613" y="228579"/>
                </a:lnTo>
                <a:close/>
              </a:path>
              <a:path w="542925" h="257810">
                <a:moveTo>
                  <a:pt x="475937" y="217020"/>
                </a:moveTo>
                <a:lnTo>
                  <a:pt x="470613" y="228579"/>
                </a:lnTo>
                <a:lnTo>
                  <a:pt x="482219" y="233933"/>
                </a:lnTo>
                <a:lnTo>
                  <a:pt x="487553" y="222376"/>
                </a:lnTo>
                <a:lnTo>
                  <a:pt x="475937" y="217020"/>
                </a:lnTo>
                <a:close/>
              </a:path>
              <a:path w="542925" h="257810">
                <a:moveTo>
                  <a:pt x="489204" y="188213"/>
                </a:moveTo>
                <a:lnTo>
                  <a:pt x="475937" y="217020"/>
                </a:lnTo>
                <a:lnTo>
                  <a:pt x="487553" y="222376"/>
                </a:lnTo>
                <a:lnTo>
                  <a:pt x="482219" y="233933"/>
                </a:lnTo>
                <a:lnTo>
                  <a:pt x="525849" y="233933"/>
                </a:lnTo>
                <a:lnTo>
                  <a:pt x="489204" y="188213"/>
                </a:lnTo>
                <a:close/>
              </a:path>
              <a:path w="542925" h="257810">
                <a:moveTo>
                  <a:pt x="5334" y="0"/>
                </a:moveTo>
                <a:lnTo>
                  <a:pt x="0" y="11429"/>
                </a:lnTo>
                <a:lnTo>
                  <a:pt x="470613" y="228579"/>
                </a:lnTo>
                <a:lnTo>
                  <a:pt x="475937" y="217020"/>
                </a:lnTo>
                <a:lnTo>
                  <a:pt x="533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27447" y="3432047"/>
            <a:ext cx="1024255" cy="1464945"/>
          </a:xfrm>
          <a:custGeom>
            <a:avLst/>
            <a:gdLst/>
            <a:ahLst/>
            <a:cxnLst/>
            <a:rect l="l" t="t" r="r" b="b"/>
            <a:pathLst>
              <a:path w="1024254" h="1464945">
                <a:moveTo>
                  <a:pt x="853439" y="0"/>
                </a:moveTo>
                <a:lnTo>
                  <a:pt x="170687" y="0"/>
                </a:lnTo>
                <a:lnTo>
                  <a:pt x="125324" y="6099"/>
                </a:lnTo>
                <a:lnTo>
                  <a:pt x="84553" y="23311"/>
                </a:lnTo>
                <a:lnTo>
                  <a:pt x="50006" y="50006"/>
                </a:lnTo>
                <a:lnTo>
                  <a:pt x="23311" y="84553"/>
                </a:lnTo>
                <a:lnTo>
                  <a:pt x="6099" y="125324"/>
                </a:lnTo>
                <a:lnTo>
                  <a:pt x="0" y="170687"/>
                </a:lnTo>
                <a:lnTo>
                  <a:pt x="0" y="1293876"/>
                </a:lnTo>
                <a:lnTo>
                  <a:pt x="6099" y="1339239"/>
                </a:lnTo>
                <a:lnTo>
                  <a:pt x="23311" y="1380010"/>
                </a:lnTo>
                <a:lnTo>
                  <a:pt x="50006" y="1414557"/>
                </a:lnTo>
                <a:lnTo>
                  <a:pt x="84553" y="1441252"/>
                </a:lnTo>
                <a:lnTo>
                  <a:pt x="125324" y="1458464"/>
                </a:lnTo>
                <a:lnTo>
                  <a:pt x="170687" y="1464564"/>
                </a:lnTo>
                <a:lnTo>
                  <a:pt x="853439" y="1464564"/>
                </a:lnTo>
                <a:lnTo>
                  <a:pt x="898803" y="1458464"/>
                </a:lnTo>
                <a:lnTo>
                  <a:pt x="939574" y="1441252"/>
                </a:lnTo>
                <a:lnTo>
                  <a:pt x="974121" y="1414557"/>
                </a:lnTo>
                <a:lnTo>
                  <a:pt x="1000816" y="1380010"/>
                </a:lnTo>
                <a:lnTo>
                  <a:pt x="1018028" y="1339239"/>
                </a:lnTo>
                <a:lnTo>
                  <a:pt x="1024127" y="1293876"/>
                </a:lnTo>
                <a:lnTo>
                  <a:pt x="1024127" y="170687"/>
                </a:lnTo>
                <a:lnTo>
                  <a:pt x="1018028" y="125324"/>
                </a:lnTo>
                <a:lnTo>
                  <a:pt x="1000816" y="84553"/>
                </a:lnTo>
                <a:lnTo>
                  <a:pt x="974121" y="50006"/>
                </a:lnTo>
                <a:lnTo>
                  <a:pt x="939574" y="23311"/>
                </a:lnTo>
                <a:lnTo>
                  <a:pt x="898803" y="6099"/>
                </a:lnTo>
                <a:lnTo>
                  <a:pt x="8534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727447" y="3432047"/>
            <a:ext cx="1024255" cy="1464945"/>
          </a:xfrm>
          <a:custGeom>
            <a:avLst/>
            <a:gdLst/>
            <a:ahLst/>
            <a:cxnLst/>
            <a:rect l="l" t="t" r="r" b="b"/>
            <a:pathLst>
              <a:path w="1024254" h="1464945">
                <a:moveTo>
                  <a:pt x="0" y="170687"/>
                </a:moveTo>
                <a:lnTo>
                  <a:pt x="6099" y="125324"/>
                </a:lnTo>
                <a:lnTo>
                  <a:pt x="23311" y="84553"/>
                </a:lnTo>
                <a:lnTo>
                  <a:pt x="50006" y="50006"/>
                </a:lnTo>
                <a:lnTo>
                  <a:pt x="84553" y="23311"/>
                </a:lnTo>
                <a:lnTo>
                  <a:pt x="125324" y="6099"/>
                </a:lnTo>
                <a:lnTo>
                  <a:pt x="170687" y="0"/>
                </a:lnTo>
                <a:lnTo>
                  <a:pt x="853439" y="0"/>
                </a:lnTo>
                <a:lnTo>
                  <a:pt x="898803" y="6099"/>
                </a:lnTo>
                <a:lnTo>
                  <a:pt x="939574" y="23311"/>
                </a:lnTo>
                <a:lnTo>
                  <a:pt x="974121" y="50006"/>
                </a:lnTo>
                <a:lnTo>
                  <a:pt x="1000816" y="84553"/>
                </a:lnTo>
                <a:lnTo>
                  <a:pt x="1018028" y="125324"/>
                </a:lnTo>
                <a:lnTo>
                  <a:pt x="1024127" y="170687"/>
                </a:lnTo>
                <a:lnTo>
                  <a:pt x="1024127" y="1293876"/>
                </a:lnTo>
                <a:lnTo>
                  <a:pt x="1018028" y="1339239"/>
                </a:lnTo>
                <a:lnTo>
                  <a:pt x="1000816" y="1380010"/>
                </a:lnTo>
                <a:lnTo>
                  <a:pt x="974121" y="1414557"/>
                </a:lnTo>
                <a:lnTo>
                  <a:pt x="939574" y="1441252"/>
                </a:lnTo>
                <a:lnTo>
                  <a:pt x="898803" y="1458464"/>
                </a:lnTo>
                <a:lnTo>
                  <a:pt x="853439" y="1464564"/>
                </a:lnTo>
                <a:lnTo>
                  <a:pt x="170687" y="1464564"/>
                </a:lnTo>
                <a:lnTo>
                  <a:pt x="125324" y="1458464"/>
                </a:lnTo>
                <a:lnTo>
                  <a:pt x="84553" y="1441252"/>
                </a:lnTo>
                <a:lnTo>
                  <a:pt x="50006" y="1414557"/>
                </a:lnTo>
                <a:lnTo>
                  <a:pt x="23311" y="1380010"/>
                </a:lnTo>
                <a:lnTo>
                  <a:pt x="6099" y="1339239"/>
                </a:lnTo>
                <a:lnTo>
                  <a:pt x="0" y="1293876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4886325" y="4038041"/>
            <a:ext cx="705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utoM</a:t>
            </a: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L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697095" y="3150489"/>
            <a:ext cx="542925" cy="282575"/>
          </a:xfrm>
          <a:custGeom>
            <a:avLst/>
            <a:gdLst/>
            <a:ahLst/>
            <a:cxnLst/>
            <a:rect l="l" t="t" r="r" b="b"/>
            <a:pathLst>
              <a:path w="542925" h="282575">
                <a:moveTo>
                  <a:pt x="472037" y="253026"/>
                </a:moveTo>
                <a:lnTo>
                  <a:pt x="457580" y="281305"/>
                </a:lnTo>
                <a:lnTo>
                  <a:pt x="542797" y="282066"/>
                </a:lnTo>
                <a:lnTo>
                  <a:pt x="525668" y="258825"/>
                </a:lnTo>
                <a:lnTo>
                  <a:pt x="483362" y="258825"/>
                </a:lnTo>
                <a:lnTo>
                  <a:pt x="472037" y="253026"/>
                </a:lnTo>
                <a:close/>
              </a:path>
              <a:path w="542925" h="282575">
                <a:moveTo>
                  <a:pt x="477803" y="241748"/>
                </a:moveTo>
                <a:lnTo>
                  <a:pt x="472037" y="253026"/>
                </a:lnTo>
                <a:lnTo>
                  <a:pt x="483362" y="258825"/>
                </a:lnTo>
                <a:lnTo>
                  <a:pt x="489076" y="247523"/>
                </a:lnTo>
                <a:lnTo>
                  <a:pt x="477803" y="241748"/>
                </a:lnTo>
                <a:close/>
              </a:path>
              <a:path w="542925" h="282575">
                <a:moveTo>
                  <a:pt x="492251" y="213487"/>
                </a:moveTo>
                <a:lnTo>
                  <a:pt x="477803" y="241748"/>
                </a:lnTo>
                <a:lnTo>
                  <a:pt x="489076" y="247523"/>
                </a:lnTo>
                <a:lnTo>
                  <a:pt x="483362" y="258825"/>
                </a:lnTo>
                <a:lnTo>
                  <a:pt x="525668" y="258825"/>
                </a:lnTo>
                <a:lnTo>
                  <a:pt x="492251" y="213487"/>
                </a:lnTo>
                <a:close/>
              </a:path>
              <a:path w="542925" h="282575">
                <a:moveTo>
                  <a:pt x="5841" y="0"/>
                </a:moveTo>
                <a:lnTo>
                  <a:pt x="0" y="11302"/>
                </a:lnTo>
                <a:lnTo>
                  <a:pt x="472037" y="253026"/>
                </a:lnTo>
                <a:lnTo>
                  <a:pt x="477803" y="241748"/>
                </a:lnTo>
                <a:lnTo>
                  <a:pt x="584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700015" y="4890896"/>
            <a:ext cx="542925" cy="257810"/>
          </a:xfrm>
          <a:custGeom>
            <a:avLst/>
            <a:gdLst/>
            <a:ahLst/>
            <a:cxnLst/>
            <a:rect l="l" t="t" r="r" b="b"/>
            <a:pathLst>
              <a:path w="542925" h="257810">
                <a:moveTo>
                  <a:pt x="53212" y="188213"/>
                </a:moveTo>
                <a:lnTo>
                  <a:pt x="0" y="254761"/>
                </a:lnTo>
                <a:lnTo>
                  <a:pt x="85089" y="257428"/>
                </a:lnTo>
                <a:lnTo>
                  <a:pt x="74269" y="233933"/>
                </a:lnTo>
                <a:lnTo>
                  <a:pt x="60325" y="233933"/>
                </a:lnTo>
                <a:lnTo>
                  <a:pt x="54991" y="222376"/>
                </a:lnTo>
                <a:lnTo>
                  <a:pt x="66502" y="217068"/>
                </a:lnTo>
                <a:lnTo>
                  <a:pt x="53212" y="188213"/>
                </a:lnTo>
                <a:close/>
              </a:path>
              <a:path w="542925" h="257810">
                <a:moveTo>
                  <a:pt x="66502" y="217068"/>
                </a:moveTo>
                <a:lnTo>
                  <a:pt x="54991" y="222376"/>
                </a:lnTo>
                <a:lnTo>
                  <a:pt x="60325" y="233933"/>
                </a:lnTo>
                <a:lnTo>
                  <a:pt x="71825" y="228627"/>
                </a:lnTo>
                <a:lnTo>
                  <a:pt x="66502" y="217068"/>
                </a:lnTo>
                <a:close/>
              </a:path>
              <a:path w="542925" h="257810">
                <a:moveTo>
                  <a:pt x="71825" y="228627"/>
                </a:moveTo>
                <a:lnTo>
                  <a:pt x="60325" y="233933"/>
                </a:lnTo>
                <a:lnTo>
                  <a:pt x="74269" y="233933"/>
                </a:lnTo>
                <a:lnTo>
                  <a:pt x="71825" y="228627"/>
                </a:lnTo>
                <a:close/>
              </a:path>
              <a:path w="542925" h="257810">
                <a:moveTo>
                  <a:pt x="537210" y="0"/>
                </a:moveTo>
                <a:lnTo>
                  <a:pt x="66502" y="217068"/>
                </a:lnTo>
                <a:lnTo>
                  <a:pt x="71825" y="228627"/>
                </a:lnTo>
                <a:lnTo>
                  <a:pt x="542544" y="11429"/>
                </a:lnTo>
                <a:lnTo>
                  <a:pt x="53721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29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4229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提供面向不同角色端到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一体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掘支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能力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23260" y="4689347"/>
            <a:ext cx="8321040" cy="550545"/>
          </a:xfrm>
          <a:custGeom>
            <a:avLst/>
            <a:gdLst/>
            <a:ahLst/>
            <a:cxnLst/>
            <a:rect l="l" t="t" r="r" b="b"/>
            <a:pathLst>
              <a:path w="8321040" h="550545">
                <a:moveTo>
                  <a:pt x="8318500" y="0"/>
                </a:moveTo>
                <a:lnTo>
                  <a:pt x="2539" y="0"/>
                </a:lnTo>
                <a:lnTo>
                  <a:pt x="0" y="2539"/>
                </a:lnTo>
                <a:lnTo>
                  <a:pt x="0" y="547623"/>
                </a:lnTo>
                <a:lnTo>
                  <a:pt x="2539" y="550163"/>
                </a:lnTo>
                <a:lnTo>
                  <a:pt x="8318500" y="550163"/>
                </a:lnTo>
                <a:lnTo>
                  <a:pt x="8321040" y="547623"/>
                </a:lnTo>
                <a:lnTo>
                  <a:pt x="8321040" y="2539"/>
                </a:lnTo>
                <a:lnTo>
                  <a:pt x="83185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1791" y="5266944"/>
            <a:ext cx="10909300" cy="550545"/>
          </a:xfrm>
          <a:custGeom>
            <a:avLst/>
            <a:gdLst/>
            <a:ahLst/>
            <a:cxnLst/>
            <a:rect l="l" t="t" r="r" b="b"/>
            <a:pathLst>
              <a:path w="10909300" h="550545">
                <a:moveTo>
                  <a:pt x="10906252" y="0"/>
                </a:moveTo>
                <a:lnTo>
                  <a:pt x="2476" y="0"/>
                </a:lnTo>
                <a:lnTo>
                  <a:pt x="0" y="2539"/>
                </a:lnTo>
                <a:lnTo>
                  <a:pt x="0" y="547687"/>
                </a:lnTo>
                <a:lnTo>
                  <a:pt x="2476" y="550163"/>
                </a:lnTo>
                <a:lnTo>
                  <a:pt x="10906252" y="550163"/>
                </a:lnTo>
                <a:lnTo>
                  <a:pt x="10908791" y="547687"/>
                </a:lnTo>
                <a:lnTo>
                  <a:pt x="10908791" y="2539"/>
                </a:lnTo>
                <a:lnTo>
                  <a:pt x="1090625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1791" y="3305555"/>
            <a:ext cx="2581910" cy="1934210"/>
          </a:xfrm>
          <a:custGeom>
            <a:avLst/>
            <a:gdLst/>
            <a:ahLst/>
            <a:cxnLst/>
            <a:rect l="l" t="t" r="r" b="b"/>
            <a:pathLst>
              <a:path w="2581910" h="1934210">
                <a:moveTo>
                  <a:pt x="2562225" y="0"/>
                </a:moveTo>
                <a:lnTo>
                  <a:pt x="19456" y="0"/>
                </a:lnTo>
                <a:lnTo>
                  <a:pt x="11883" y="1535"/>
                </a:lnTo>
                <a:lnTo>
                  <a:pt x="5699" y="5715"/>
                </a:lnTo>
                <a:lnTo>
                  <a:pt x="1529" y="11894"/>
                </a:lnTo>
                <a:lnTo>
                  <a:pt x="0" y="19431"/>
                </a:lnTo>
                <a:lnTo>
                  <a:pt x="0" y="1914525"/>
                </a:lnTo>
                <a:lnTo>
                  <a:pt x="1529" y="1922061"/>
                </a:lnTo>
                <a:lnTo>
                  <a:pt x="5699" y="1928241"/>
                </a:lnTo>
                <a:lnTo>
                  <a:pt x="11883" y="1932420"/>
                </a:lnTo>
                <a:lnTo>
                  <a:pt x="19456" y="1933956"/>
                </a:lnTo>
                <a:lnTo>
                  <a:pt x="2562225" y="1933956"/>
                </a:lnTo>
                <a:lnTo>
                  <a:pt x="2569761" y="1932420"/>
                </a:lnTo>
                <a:lnTo>
                  <a:pt x="2575941" y="1928241"/>
                </a:lnTo>
                <a:lnTo>
                  <a:pt x="2580120" y="1922061"/>
                </a:lnTo>
                <a:lnTo>
                  <a:pt x="2581656" y="1914525"/>
                </a:lnTo>
                <a:lnTo>
                  <a:pt x="2581656" y="19431"/>
                </a:lnTo>
                <a:lnTo>
                  <a:pt x="2580120" y="11894"/>
                </a:lnTo>
                <a:lnTo>
                  <a:pt x="2575941" y="5715"/>
                </a:lnTo>
                <a:lnTo>
                  <a:pt x="2569761" y="1535"/>
                </a:lnTo>
                <a:lnTo>
                  <a:pt x="25622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3260" y="3305555"/>
            <a:ext cx="8321040" cy="1356360"/>
          </a:xfrm>
          <a:custGeom>
            <a:avLst/>
            <a:gdLst/>
            <a:ahLst/>
            <a:cxnLst/>
            <a:rect l="l" t="t" r="r" b="b"/>
            <a:pathLst>
              <a:path w="8321040" h="1356360">
                <a:moveTo>
                  <a:pt x="8314944" y="0"/>
                </a:moveTo>
                <a:lnTo>
                  <a:pt x="6095" y="0"/>
                </a:lnTo>
                <a:lnTo>
                  <a:pt x="0" y="6096"/>
                </a:lnTo>
                <a:lnTo>
                  <a:pt x="0" y="1350264"/>
                </a:lnTo>
                <a:lnTo>
                  <a:pt x="6095" y="1356360"/>
                </a:lnTo>
                <a:lnTo>
                  <a:pt x="8314944" y="1356360"/>
                </a:lnTo>
                <a:lnTo>
                  <a:pt x="8321040" y="1350264"/>
                </a:lnTo>
                <a:lnTo>
                  <a:pt x="8321040" y="6096"/>
                </a:lnTo>
                <a:lnTo>
                  <a:pt x="83149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1791" y="2727960"/>
            <a:ext cx="10909300" cy="551815"/>
          </a:xfrm>
          <a:custGeom>
            <a:avLst/>
            <a:gdLst/>
            <a:ahLst/>
            <a:cxnLst/>
            <a:rect l="l" t="t" r="r" b="b"/>
            <a:pathLst>
              <a:path w="10909300" h="551814">
                <a:moveTo>
                  <a:pt x="10906252" y="0"/>
                </a:moveTo>
                <a:lnTo>
                  <a:pt x="2489" y="0"/>
                </a:lnTo>
                <a:lnTo>
                  <a:pt x="0" y="2539"/>
                </a:lnTo>
                <a:lnTo>
                  <a:pt x="0" y="549148"/>
                </a:lnTo>
                <a:lnTo>
                  <a:pt x="2489" y="551688"/>
                </a:lnTo>
                <a:lnTo>
                  <a:pt x="10906252" y="551688"/>
                </a:lnTo>
                <a:lnTo>
                  <a:pt x="10908791" y="549148"/>
                </a:lnTo>
                <a:lnTo>
                  <a:pt x="10908791" y="2539"/>
                </a:lnTo>
                <a:lnTo>
                  <a:pt x="10906252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1791" y="2727960"/>
            <a:ext cx="10909300" cy="551815"/>
          </a:xfrm>
          <a:custGeom>
            <a:avLst/>
            <a:gdLst/>
            <a:ahLst/>
            <a:cxnLst/>
            <a:rect l="l" t="t" r="r" b="b"/>
            <a:pathLst>
              <a:path w="10909300" h="551814">
                <a:moveTo>
                  <a:pt x="0" y="5587"/>
                </a:moveTo>
                <a:lnTo>
                  <a:pt x="0" y="2539"/>
                </a:lnTo>
                <a:lnTo>
                  <a:pt x="2489" y="0"/>
                </a:lnTo>
                <a:lnTo>
                  <a:pt x="5549" y="0"/>
                </a:lnTo>
                <a:lnTo>
                  <a:pt x="10903204" y="0"/>
                </a:lnTo>
                <a:lnTo>
                  <a:pt x="10906252" y="0"/>
                </a:lnTo>
                <a:lnTo>
                  <a:pt x="10908791" y="2539"/>
                </a:lnTo>
                <a:lnTo>
                  <a:pt x="10908791" y="5587"/>
                </a:lnTo>
                <a:lnTo>
                  <a:pt x="10908791" y="546100"/>
                </a:lnTo>
                <a:lnTo>
                  <a:pt x="10908791" y="549148"/>
                </a:lnTo>
                <a:lnTo>
                  <a:pt x="10906252" y="551688"/>
                </a:lnTo>
                <a:lnTo>
                  <a:pt x="10903204" y="551688"/>
                </a:lnTo>
                <a:lnTo>
                  <a:pt x="5549" y="551688"/>
                </a:lnTo>
                <a:lnTo>
                  <a:pt x="2489" y="551688"/>
                </a:lnTo>
                <a:lnTo>
                  <a:pt x="0" y="549148"/>
                </a:lnTo>
                <a:lnTo>
                  <a:pt x="0" y="546100"/>
                </a:lnTo>
                <a:lnTo>
                  <a:pt x="0" y="5587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37944" y="3517391"/>
            <a:ext cx="344805" cy="344805"/>
          </a:xfrm>
          <a:custGeom>
            <a:avLst/>
            <a:gdLst/>
            <a:ahLst/>
            <a:cxnLst/>
            <a:rect l="l" t="t" r="r" b="b"/>
            <a:pathLst>
              <a:path w="344805" h="344804">
                <a:moveTo>
                  <a:pt x="218948" y="321183"/>
                </a:moveTo>
                <a:lnTo>
                  <a:pt x="93091" y="321183"/>
                </a:lnTo>
                <a:lnTo>
                  <a:pt x="87375" y="326390"/>
                </a:lnTo>
                <a:lnTo>
                  <a:pt x="87375" y="339217"/>
                </a:lnTo>
                <a:lnTo>
                  <a:pt x="93091" y="344424"/>
                </a:lnTo>
                <a:lnTo>
                  <a:pt x="218948" y="344424"/>
                </a:lnTo>
                <a:lnTo>
                  <a:pt x="224789" y="339217"/>
                </a:lnTo>
                <a:lnTo>
                  <a:pt x="224789" y="326390"/>
                </a:lnTo>
                <a:lnTo>
                  <a:pt x="218948" y="321183"/>
                </a:lnTo>
                <a:close/>
              </a:path>
              <a:path w="344805" h="344804">
                <a:moveTo>
                  <a:pt x="198374" y="290576"/>
                </a:moveTo>
                <a:lnTo>
                  <a:pt x="113664" y="290576"/>
                </a:lnTo>
                <a:lnTo>
                  <a:pt x="113664" y="321183"/>
                </a:lnTo>
                <a:lnTo>
                  <a:pt x="198374" y="321183"/>
                </a:lnTo>
                <a:lnTo>
                  <a:pt x="198374" y="290576"/>
                </a:lnTo>
                <a:close/>
              </a:path>
              <a:path w="344805" h="344804">
                <a:moveTo>
                  <a:pt x="181610" y="82169"/>
                </a:moveTo>
                <a:lnTo>
                  <a:pt x="27558" y="82169"/>
                </a:lnTo>
                <a:lnTo>
                  <a:pt x="16877" y="84149"/>
                </a:lnTo>
                <a:lnTo>
                  <a:pt x="8112" y="89535"/>
                </a:lnTo>
                <a:lnTo>
                  <a:pt x="2180" y="97492"/>
                </a:lnTo>
                <a:lnTo>
                  <a:pt x="0" y="107188"/>
                </a:lnTo>
                <a:lnTo>
                  <a:pt x="0" y="265557"/>
                </a:lnTo>
                <a:lnTo>
                  <a:pt x="2180" y="275252"/>
                </a:lnTo>
                <a:lnTo>
                  <a:pt x="8112" y="283210"/>
                </a:lnTo>
                <a:lnTo>
                  <a:pt x="16877" y="288595"/>
                </a:lnTo>
                <a:lnTo>
                  <a:pt x="27558" y="290576"/>
                </a:lnTo>
                <a:lnTo>
                  <a:pt x="284480" y="290576"/>
                </a:lnTo>
                <a:lnTo>
                  <a:pt x="295215" y="288595"/>
                </a:lnTo>
                <a:lnTo>
                  <a:pt x="303974" y="283210"/>
                </a:lnTo>
                <a:lnTo>
                  <a:pt x="309876" y="275252"/>
                </a:lnTo>
                <a:lnTo>
                  <a:pt x="311642" y="267335"/>
                </a:lnTo>
                <a:lnTo>
                  <a:pt x="26416" y="267335"/>
                </a:lnTo>
                <a:lnTo>
                  <a:pt x="25526" y="266446"/>
                </a:lnTo>
                <a:lnTo>
                  <a:pt x="25526" y="106172"/>
                </a:lnTo>
                <a:lnTo>
                  <a:pt x="26416" y="105410"/>
                </a:lnTo>
                <a:lnTo>
                  <a:pt x="156082" y="105410"/>
                </a:lnTo>
                <a:lnTo>
                  <a:pt x="181610" y="82169"/>
                </a:lnTo>
                <a:close/>
              </a:path>
              <a:path w="344805" h="344804">
                <a:moveTo>
                  <a:pt x="309753" y="97155"/>
                </a:moveTo>
                <a:lnTo>
                  <a:pt x="286512" y="118237"/>
                </a:lnTo>
                <a:lnTo>
                  <a:pt x="286512" y="266446"/>
                </a:lnTo>
                <a:lnTo>
                  <a:pt x="285623" y="267335"/>
                </a:lnTo>
                <a:lnTo>
                  <a:pt x="311642" y="267335"/>
                </a:lnTo>
                <a:lnTo>
                  <a:pt x="312038" y="265557"/>
                </a:lnTo>
                <a:lnTo>
                  <a:pt x="312038" y="103632"/>
                </a:lnTo>
                <a:lnTo>
                  <a:pt x="311150" y="100203"/>
                </a:lnTo>
                <a:lnTo>
                  <a:pt x="309753" y="97155"/>
                </a:lnTo>
                <a:close/>
              </a:path>
              <a:path w="344805" h="344804">
                <a:moveTo>
                  <a:pt x="262636" y="35052"/>
                </a:moveTo>
                <a:lnTo>
                  <a:pt x="257682" y="35052"/>
                </a:lnTo>
                <a:lnTo>
                  <a:pt x="255143" y="35941"/>
                </a:lnTo>
                <a:lnTo>
                  <a:pt x="253364" y="37592"/>
                </a:lnTo>
                <a:lnTo>
                  <a:pt x="152781" y="128778"/>
                </a:lnTo>
                <a:lnTo>
                  <a:pt x="151764" y="129794"/>
                </a:lnTo>
                <a:lnTo>
                  <a:pt x="150875" y="131191"/>
                </a:lnTo>
                <a:lnTo>
                  <a:pt x="150368" y="132588"/>
                </a:lnTo>
                <a:lnTo>
                  <a:pt x="135889" y="178562"/>
                </a:lnTo>
                <a:lnTo>
                  <a:pt x="134874" y="181610"/>
                </a:lnTo>
                <a:lnTo>
                  <a:pt x="135889" y="184785"/>
                </a:lnTo>
                <a:lnTo>
                  <a:pt x="138303" y="187071"/>
                </a:lnTo>
                <a:lnTo>
                  <a:pt x="140081" y="188722"/>
                </a:lnTo>
                <a:lnTo>
                  <a:pt x="142620" y="189611"/>
                </a:lnTo>
                <a:lnTo>
                  <a:pt x="145923" y="189611"/>
                </a:lnTo>
                <a:lnTo>
                  <a:pt x="147700" y="189357"/>
                </a:lnTo>
                <a:lnTo>
                  <a:pt x="198374" y="176149"/>
                </a:lnTo>
                <a:lnTo>
                  <a:pt x="199898" y="175768"/>
                </a:lnTo>
                <a:lnTo>
                  <a:pt x="201422" y="175006"/>
                </a:lnTo>
                <a:lnTo>
                  <a:pt x="202437" y="173863"/>
                </a:lnTo>
                <a:lnTo>
                  <a:pt x="208601" y="168275"/>
                </a:lnTo>
                <a:lnTo>
                  <a:pt x="159004" y="168275"/>
                </a:lnTo>
                <a:lnTo>
                  <a:pt x="166369" y="145161"/>
                </a:lnTo>
                <a:lnTo>
                  <a:pt x="184333" y="145161"/>
                </a:lnTo>
                <a:lnTo>
                  <a:pt x="173100" y="135001"/>
                </a:lnTo>
                <a:lnTo>
                  <a:pt x="260095" y="56007"/>
                </a:lnTo>
                <a:lnTo>
                  <a:pt x="287169" y="56007"/>
                </a:lnTo>
                <a:lnTo>
                  <a:pt x="266826" y="37592"/>
                </a:lnTo>
                <a:lnTo>
                  <a:pt x="265049" y="35941"/>
                </a:lnTo>
                <a:lnTo>
                  <a:pt x="262636" y="35052"/>
                </a:lnTo>
                <a:close/>
              </a:path>
              <a:path w="344805" h="344804">
                <a:moveTo>
                  <a:pt x="184333" y="145161"/>
                </a:moveTo>
                <a:lnTo>
                  <a:pt x="166369" y="145161"/>
                </a:lnTo>
                <a:lnTo>
                  <a:pt x="184531" y="161671"/>
                </a:lnTo>
                <a:lnTo>
                  <a:pt x="159004" y="168275"/>
                </a:lnTo>
                <a:lnTo>
                  <a:pt x="208601" y="168275"/>
                </a:lnTo>
                <a:lnTo>
                  <a:pt x="222750" y="155448"/>
                </a:lnTo>
                <a:lnTo>
                  <a:pt x="195706" y="155448"/>
                </a:lnTo>
                <a:lnTo>
                  <a:pt x="184333" y="145161"/>
                </a:lnTo>
                <a:close/>
              </a:path>
              <a:path w="344805" h="344804">
                <a:moveTo>
                  <a:pt x="287169" y="56007"/>
                </a:moveTo>
                <a:lnTo>
                  <a:pt x="260095" y="56007"/>
                </a:lnTo>
                <a:lnTo>
                  <a:pt x="282701" y="76581"/>
                </a:lnTo>
                <a:lnTo>
                  <a:pt x="195706" y="155448"/>
                </a:lnTo>
                <a:lnTo>
                  <a:pt x="222750" y="155448"/>
                </a:lnTo>
                <a:lnTo>
                  <a:pt x="303022" y="82677"/>
                </a:lnTo>
                <a:lnTo>
                  <a:pt x="304800" y="81025"/>
                </a:lnTo>
                <a:lnTo>
                  <a:pt x="305816" y="78867"/>
                </a:lnTo>
                <a:lnTo>
                  <a:pt x="305816" y="74295"/>
                </a:lnTo>
                <a:lnTo>
                  <a:pt x="304800" y="72009"/>
                </a:lnTo>
                <a:lnTo>
                  <a:pt x="303022" y="70358"/>
                </a:lnTo>
                <a:lnTo>
                  <a:pt x="287169" y="56007"/>
                </a:lnTo>
                <a:close/>
              </a:path>
              <a:path w="344805" h="344804">
                <a:moveTo>
                  <a:pt x="309244" y="0"/>
                </a:moveTo>
                <a:lnTo>
                  <a:pt x="276098" y="16891"/>
                </a:lnTo>
                <a:lnTo>
                  <a:pt x="272414" y="20193"/>
                </a:lnTo>
                <a:lnTo>
                  <a:pt x="272414" y="25527"/>
                </a:lnTo>
                <a:lnTo>
                  <a:pt x="276098" y="28829"/>
                </a:lnTo>
                <a:lnTo>
                  <a:pt x="312419" y="62103"/>
                </a:lnTo>
                <a:lnTo>
                  <a:pt x="316230" y="65532"/>
                </a:lnTo>
                <a:lnTo>
                  <a:pt x="322072" y="65532"/>
                </a:lnTo>
                <a:lnTo>
                  <a:pt x="325755" y="62103"/>
                </a:lnTo>
                <a:lnTo>
                  <a:pt x="334137" y="54483"/>
                </a:lnTo>
                <a:lnTo>
                  <a:pt x="341852" y="43938"/>
                </a:lnTo>
                <a:lnTo>
                  <a:pt x="341960" y="43434"/>
                </a:lnTo>
                <a:lnTo>
                  <a:pt x="319150" y="43434"/>
                </a:lnTo>
                <a:lnTo>
                  <a:pt x="296544" y="22987"/>
                </a:lnTo>
                <a:lnTo>
                  <a:pt x="300989" y="18923"/>
                </a:lnTo>
                <a:lnTo>
                  <a:pt x="304926" y="17399"/>
                </a:lnTo>
                <a:lnTo>
                  <a:pt x="339990" y="17399"/>
                </a:lnTo>
                <a:lnTo>
                  <a:pt x="334137" y="9398"/>
                </a:lnTo>
                <a:lnTo>
                  <a:pt x="328622" y="5250"/>
                </a:lnTo>
                <a:lnTo>
                  <a:pt x="322500" y="2317"/>
                </a:lnTo>
                <a:lnTo>
                  <a:pt x="315974" y="575"/>
                </a:lnTo>
                <a:lnTo>
                  <a:pt x="309244" y="0"/>
                </a:lnTo>
                <a:close/>
              </a:path>
              <a:path w="344805" h="344804">
                <a:moveTo>
                  <a:pt x="339990" y="17399"/>
                </a:moveTo>
                <a:lnTo>
                  <a:pt x="313563" y="17399"/>
                </a:lnTo>
                <a:lnTo>
                  <a:pt x="317500" y="18923"/>
                </a:lnTo>
                <a:lnTo>
                  <a:pt x="320548" y="21717"/>
                </a:lnTo>
                <a:lnTo>
                  <a:pt x="323595" y="24384"/>
                </a:lnTo>
                <a:lnTo>
                  <a:pt x="325247" y="28067"/>
                </a:lnTo>
                <a:lnTo>
                  <a:pt x="325190" y="35941"/>
                </a:lnTo>
                <a:lnTo>
                  <a:pt x="323595" y="39497"/>
                </a:lnTo>
                <a:lnTo>
                  <a:pt x="320548" y="42291"/>
                </a:lnTo>
                <a:lnTo>
                  <a:pt x="319150" y="43434"/>
                </a:lnTo>
                <a:lnTo>
                  <a:pt x="341960" y="43434"/>
                </a:lnTo>
                <a:lnTo>
                  <a:pt x="344424" y="31940"/>
                </a:lnTo>
                <a:lnTo>
                  <a:pt x="341852" y="19942"/>
                </a:lnTo>
                <a:lnTo>
                  <a:pt x="339990" y="1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3340" y="380390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218948" y="319786"/>
                </a:moveTo>
                <a:lnTo>
                  <a:pt x="93090" y="319786"/>
                </a:lnTo>
                <a:lnTo>
                  <a:pt x="87375" y="324993"/>
                </a:lnTo>
                <a:lnTo>
                  <a:pt x="87375" y="337693"/>
                </a:lnTo>
                <a:lnTo>
                  <a:pt x="93090" y="342900"/>
                </a:lnTo>
                <a:lnTo>
                  <a:pt x="218948" y="342900"/>
                </a:lnTo>
                <a:lnTo>
                  <a:pt x="224789" y="337693"/>
                </a:lnTo>
                <a:lnTo>
                  <a:pt x="224789" y="324993"/>
                </a:lnTo>
                <a:lnTo>
                  <a:pt x="218948" y="319786"/>
                </a:lnTo>
                <a:close/>
              </a:path>
              <a:path w="344804" h="342900">
                <a:moveTo>
                  <a:pt x="198374" y="289306"/>
                </a:moveTo>
                <a:lnTo>
                  <a:pt x="113664" y="289306"/>
                </a:lnTo>
                <a:lnTo>
                  <a:pt x="113664" y="319786"/>
                </a:lnTo>
                <a:lnTo>
                  <a:pt x="198374" y="319786"/>
                </a:lnTo>
                <a:lnTo>
                  <a:pt x="198374" y="289306"/>
                </a:lnTo>
                <a:close/>
              </a:path>
              <a:path w="344804" h="342900">
                <a:moveTo>
                  <a:pt x="181610" y="81788"/>
                </a:moveTo>
                <a:lnTo>
                  <a:pt x="27559" y="81788"/>
                </a:lnTo>
                <a:lnTo>
                  <a:pt x="16877" y="83748"/>
                </a:lnTo>
                <a:lnTo>
                  <a:pt x="8112" y="89090"/>
                </a:lnTo>
                <a:lnTo>
                  <a:pt x="2180" y="97004"/>
                </a:lnTo>
                <a:lnTo>
                  <a:pt x="0" y="106680"/>
                </a:lnTo>
                <a:lnTo>
                  <a:pt x="0" y="264287"/>
                </a:lnTo>
                <a:lnTo>
                  <a:pt x="2180" y="273982"/>
                </a:lnTo>
                <a:lnTo>
                  <a:pt x="8112" y="281940"/>
                </a:lnTo>
                <a:lnTo>
                  <a:pt x="16877" y="287325"/>
                </a:lnTo>
                <a:lnTo>
                  <a:pt x="27559" y="289306"/>
                </a:lnTo>
                <a:lnTo>
                  <a:pt x="284480" y="289306"/>
                </a:lnTo>
                <a:lnTo>
                  <a:pt x="295215" y="287325"/>
                </a:lnTo>
                <a:lnTo>
                  <a:pt x="303974" y="281940"/>
                </a:lnTo>
                <a:lnTo>
                  <a:pt x="309876" y="273982"/>
                </a:lnTo>
                <a:lnTo>
                  <a:pt x="311614" y="266192"/>
                </a:lnTo>
                <a:lnTo>
                  <a:pt x="26415" y="266192"/>
                </a:lnTo>
                <a:lnTo>
                  <a:pt x="25526" y="265303"/>
                </a:lnTo>
                <a:lnTo>
                  <a:pt x="25526" y="105664"/>
                </a:lnTo>
                <a:lnTo>
                  <a:pt x="26415" y="104902"/>
                </a:lnTo>
                <a:lnTo>
                  <a:pt x="156083" y="104902"/>
                </a:lnTo>
                <a:lnTo>
                  <a:pt x="181610" y="81788"/>
                </a:lnTo>
                <a:close/>
              </a:path>
              <a:path w="344804" h="342900">
                <a:moveTo>
                  <a:pt x="309752" y="96774"/>
                </a:moveTo>
                <a:lnTo>
                  <a:pt x="286512" y="117602"/>
                </a:lnTo>
                <a:lnTo>
                  <a:pt x="286512" y="265303"/>
                </a:lnTo>
                <a:lnTo>
                  <a:pt x="285623" y="266192"/>
                </a:lnTo>
                <a:lnTo>
                  <a:pt x="311614" y="266192"/>
                </a:lnTo>
                <a:lnTo>
                  <a:pt x="312038" y="264287"/>
                </a:lnTo>
                <a:lnTo>
                  <a:pt x="312038" y="103124"/>
                </a:lnTo>
                <a:lnTo>
                  <a:pt x="311150" y="99695"/>
                </a:lnTo>
                <a:lnTo>
                  <a:pt x="309752" y="96774"/>
                </a:lnTo>
                <a:close/>
              </a:path>
              <a:path w="344804" h="342900">
                <a:moveTo>
                  <a:pt x="262636" y="34925"/>
                </a:moveTo>
                <a:lnTo>
                  <a:pt x="257683" y="34925"/>
                </a:lnTo>
                <a:lnTo>
                  <a:pt x="255143" y="35814"/>
                </a:lnTo>
                <a:lnTo>
                  <a:pt x="152781" y="128270"/>
                </a:lnTo>
                <a:lnTo>
                  <a:pt x="135889" y="177800"/>
                </a:lnTo>
                <a:lnTo>
                  <a:pt x="134874" y="180721"/>
                </a:lnTo>
                <a:lnTo>
                  <a:pt x="135889" y="184023"/>
                </a:lnTo>
                <a:lnTo>
                  <a:pt x="138302" y="186309"/>
                </a:lnTo>
                <a:lnTo>
                  <a:pt x="140081" y="187833"/>
                </a:lnTo>
                <a:lnTo>
                  <a:pt x="142621" y="188722"/>
                </a:lnTo>
                <a:lnTo>
                  <a:pt x="146812" y="188722"/>
                </a:lnTo>
                <a:lnTo>
                  <a:pt x="147700" y="188468"/>
                </a:lnTo>
                <a:lnTo>
                  <a:pt x="199898" y="175006"/>
                </a:lnTo>
                <a:lnTo>
                  <a:pt x="201422" y="174244"/>
                </a:lnTo>
                <a:lnTo>
                  <a:pt x="202437" y="173101"/>
                </a:lnTo>
                <a:lnTo>
                  <a:pt x="208627" y="167513"/>
                </a:lnTo>
                <a:lnTo>
                  <a:pt x="159004" y="167513"/>
                </a:lnTo>
                <a:lnTo>
                  <a:pt x="166370" y="144526"/>
                </a:lnTo>
                <a:lnTo>
                  <a:pt x="184333" y="144526"/>
                </a:lnTo>
                <a:lnTo>
                  <a:pt x="173100" y="134366"/>
                </a:lnTo>
                <a:lnTo>
                  <a:pt x="260096" y="55753"/>
                </a:lnTo>
                <a:lnTo>
                  <a:pt x="287169" y="55753"/>
                </a:lnTo>
                <a:lnTo>
                  <a:pt x="266826" y="37338"/>
                </a:lnTo>
                <a:lnTo>
                  <a:pt x="265049" y="35814"/>
                </a:lnTo>
                <a:lnTo>
                  <a:pt x="262636" y="34925"/>
                </a:lnTo>
                <a:close/>
              </a:path>
              <a:path w="344804" h="342900">
                <a:moveTo>
                  <a:pt x="184333" y="144526"/>
                </a:moveTo>
                <a:lnTo>
                  <a:pt x="166370" y="144526"/>
                </a:lnTo>
                <a:lnTo>
                  <a:pt x="184531" y="160909"/>
                </a:lnTo>
                <a:lnTo>
                  <a:pt x="159004" y="167513"/>
                </a:lnTo>
                <a:lnTo>
                  <a:pt x="208627" y="167513"/>
                </a:lnTo>
                <a:lnTo>
                  <a:pt x="222695" y="154813"/>
                </a:lnTo>
                <a:lnTo>
                  <a:pt x="195707" y="154813"/>
                </a:lnTo>
                <a:lnTo>
                  <a:pt x="184333" y="144526"/>
                </a:lnTo>
                <a:close/>
              </a:path>
              <a:path w="344804" h="342900">
                <a:moveTo>
                  <a:pt x="287169" y="55753"/>
                </a:moveTo>
                <a:lnTo>
                  <a:pt x="260096" y="55753"/>
                </a:lnTo>
                <a:lnTo>
                  <a:pt x="282701" y="76200"/>
                </a:lnTo>
                <a:lnTo>
                  <a:pt x="195707" y="154813"/>
                </a:lnTo>
                <a:lnTo>
                  <a:pt x="222695" y="154813"/>
                </a:lnTo>
                <a:lnTo>
                  <a:pt x="303022" y="82296"/>
                </a:lnTo>
                <a:lnTo>
                  <a:pt x="304800" y="80772"/>
                </a:lnTo>
                <a:lnTo>
                  <a:pt x="305815" y="78486"/>
                </a:lnTo>
                <a:lnTo>
                  <a:pt x="305815" y="73914"/>
                </a:lnTo>
                <a:lnTo>
                  <a:pt x="304800" y="71755"/>
                </a:lnTo>
                <a:lnTo>
                  <a:pt x="303022" y="70104"/>
                </a:lnTo>
                <a:lnTo>
                  <a:pt x="287169" y="55753"/>
                </a:lnTo>
                <a:close/>
              </a:path>
              <a:path w="344804" h="342900">
                <a:moveTo>
                  <a:pt x="309245" y="0"/>
                </a:moveTo>
                <a:lnTo>
                  <a:pt x="276098" y="16764"/>
                </a:lnTo>
                <a:lnTo>
                  <a:pt x="272414" y="20066"/>
                </a:lnTo>
                <a:lnTo>
                  <a:pt x="272414" y="25400"/>
                </a:lnTo>
                <a:lnTo>
                  <a:pt x="276098" y="28702"/>
                </a:lnTo>
                <a:lnTo>
                  <a:pt x="312420" y="61849"/>
                </a:lnTo>
                <a:lnTo>
                  <a:pt x="316230" y="65151"/>
                </a:lnTo>
                <a:lnTo>
                  <a:pt x="322072" y="65151"/>
                </a:lnTo>
                <a:lnTo>
                  <a:pt x="334137" y="54356"/>
                </a:lnTo>
                <a:lnTo>
                  <a:pt x="341852" y="43811"/>
                </a:lnTo>
                <a:lnTo>
                  <a:pt x="341960" y="43307"/>
                </a:lnTo>
                <a:lnTo>
                  <a:pt x="319150" y="43307"/>
                </a:lnTo>
                <a:lnTo>
                  <a:pt x="296545" y="22860"/>
                </a:lnTo>
                <a:lnTo>
                  <a:pt x="300989" y="18796"/>
                </a:lnTo>
                <a:lnTo>
                  <a:pt x="304926" y="17272"/>
                </a:lnTo>
                <a:lnTo>
                  <a:pt x="339990" y="17272"/>
                </a:lnTo>
                <a:lnTo>
                  <a:pt x="334137" y="9271"/>
                </a:lnTo>
                <a:lnTo>
                  <a:pt x="328622" y="5197"/>
                </a:lnTo>
                <a:lnTo>
                  <a:pt x="322500" y="2301"/>
                </a:lnTo>
                <a:lnTo>
                  <a:pt x="315974" y="573"/>
                </a:lnTo>
                <a:lnTo>
                  <a:pt x="309245" y="0"/>
                </a:lnTo>
                <a:close/>
              </a:path>
              <a:path w="344804" h="342900">
                <a:moveTo>
                  <a:pt x="339990" y="17272"/>
                </a:moveTo>
                <a:lnTo>
                  <a:pt x="313563" y="17272"/>
                </a:lnTo>
                <a:lnTo>
                  <a:pt x="317500" y="18796"/>
                </a:lnTo>
                <a:lnTo>
                  <a:pt x="320548" y="21590"/>
                </a:lnTo>
                <a:lnTo>
                  <a:pt x="323596" y="24257"/>
                </a:lnTo>
                <a:lnTo>
                  <a:pt x="325247" y="27940"/>
                </a:lnTo>
                <a:lnTo>
                  <a:pt x="325190" y="35814"/>
                </a:lnTo>
                <a:lnTo>
                  <a:pt x="323596" y="39370"/>
                </a:lnTo>
                <a:lnTo>
                  <a:pt x="320548" y="42037"/>
                </a:lnTo>
                <a:lnTo>
                  <a:pt x="319150" y="43307"/>
                </a:lnTo>
                <a:lnTo>
                  <a:pt x="341960" y="43307"/>
                </a:lnTo>
                <a:lnTo>
                  <a:pt x="344424" y="31813"/>
                </a:lnTo>
                <a:lnTo>
                  <a:pt x="341852" y="19815"/>
                </a:lnTo>
                <a:lnTo>
                  <a:pt x="339990" y="17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19983" y="5366003"/>
            <a:ext cx="344805" cy="344805"/>
          </a:xfrm>
          <a:custGeom>
            <a:avLst/>
            <a:gdLst/>
            <a:ahLst/>
            <a:cxnLst/>
            <a:rect l="l" t="t" r="r" b="b"/>
            <a:pathLst>
              <a:path w="344804" h="344804">
                <a:moveTo>
                  <a:pt x="218948" y="321183"/>
                </a:moveTo>
                <a:lnTo>
                  <a:pt x="93091" y="321183"/>
                </a:lnTo>
                <a:lnTo>
                  <a:pt x="87376" y="326390"/>
                </a:lnTo>
                <a:lnTo>
                  <a:pt x="87376" y="339217"/>
                </a:lnTo>
                <a:lnTo>
                  <a:pt x="93091" y="344424"/>
                </a:lnTo>
                <a:lnTo>
                  <a:pt x="218948" y="344424"/>
                </a:lnTo>
                <a:lnTo>
                  <a:pt x="224790" y="339217"/>
                </a:lnTo>
                <a:lnTo>
                  <a:pt x="224790" y="326390"/>
                </a:lnTo>
                <a:lnTo>
                  <a:pt x="218948" y="321183"/>
                </a:lnTo>
                <a:close/>
              </a:path>
              <a:path w="344804" h="344804">
                <a:moveTo>
                  <a:pt x="198374" y="290525"/>
                </a:moveTo>
                <a:lnTo>
                  <a:pt x="113665" y="290525"/>
                </a:lnTo>
                <a:lnTo>
                  <a:pt x="113665" y="321183"/>
                </a:lnTo>
                <a:lnTo>
                  <a:pt x="198374" y="321183"/>
                </a:lnTo>
                <a:lnTo>
                  <a:pt x="198374" y="290525"/>
                </a:lnTo>
                <a:close/>
              </a:path>
              <a:path w="344804" h="344804">
                <a:moveTo>
                  <a:pt x="181610" y="82169"/>
                </a:moveTo>
                <a:lnTo>
                  <a:pt x="27559" y="82169"/>
                </a:lnTo>
                <a:lnTo>
                  <a:pt x="16877" y="84149"/>
                </a:lnTo>
                <a:lnTo>
                  <a:pt x="8112" y="89535"/>
                </a:lnTo>
                <a:lnTo>
                  <a:pt x="2180" y="97492"/>
                </a:lnTo>
                <a:lnTo>
                  <a:pt x="0" y="107188"/>
                </a:lnTo>
                <a:lnTo>
                  <a:pt x="0" y="265506"/>
                </a:lnTo>
                <a:lnTo>
                  <a:pt x="2180" y="275223"/>
                </a:lnTo>
                <a:lnTo>
                  <a:pt x="8112" y="283178"/>
                </a:lnTo>
                <a:lnTo>
                  <a:pt x="16877" y="288551"/>
                </a:lnTo>
                <a:lnTo>
                  <a:pt x="27559" y="290525"/>
                </a:lnTo>
                <a:lnTo>
                  <a:pt x="284480" y="290525"/>
                </a:lnTo>
                <a:lnTo>
                  <a:pt x="295215" y="288551"/>
                </a:lnTo>
                <a:lnTo>
                  <a:pt x="303974" y="283178"/>
                </a:lnTo>
                <a:lnTo>
                  <a:pt x="309876" y="275223"/>
                </a:lnTo>
                <a:lnTo>
                  <a:pt x="311629" y="267347"/>
                </a:lnTo>
                <a:lnTo>
                  <a:pt x="26416" y="267347"/>
                </a:lnTo>
                <a:lnTo>
                  <a:pt x="25527" y="266496"/>
                </a:lnTo>
                <a:lnTo>
                  <a:pt x="25527" y="106172"/>
                </a:lnTo>
                <a:lnTo>
                  <a:pt x="26416" y="105410"/>
                </a:lnTo>
                <a:lnTo>
                  <a:pt x="156083" y="105410"/>
                </a:lnTo>
                <a:lnTo>
                  <a:pt x="181610" y="82169"/>
                </a:lnTo>
                <a:close/>
              </a:path>
              <a:path w="344804" h="344804">
                <a:moveTo>
                  <a:pt x="309753" y="97155"/>
                </a:moveTo>
                <a:lnTo>
                  <a:pt x="286512" y="118237"/>
                </a:lnTo>
                <a:lnTo>
                  <a:pt x="286512" y="266496"/>
                </a:lnTo>
                <a:lnTo>
                  <a:pt x="285623" y="267347"/>
                </a:lnTo>
                <a:lnTo>
                  <a:pt x="311629" y="267347"/>
                </a:lnTo>
                <a:lnTo>
                  <a:pt x="312039" y="265506"/>
                </a:lnTo>
                <a:lnTo>
                  <a:pt x="312039" y="103632"/>
                </a:lnTo>
                <a:lnTo>
                  <a:pt x="311150" y="100203"/>
                </a:lnTo>
                <a:lnTo>
                  <a:pt x="309753" y="97155"/>
                </a:lnTo>
                <a:close/>
              </a:path>
              <a:path w="344804" h="344804">
                <a:moveTo>
                  <a:pt x="262636" y="35052"/>
                </a:moveTo>
                <a:lnTo>
                  <a:pt x="257683" y="35052"/>
                </a:lnTo>
                <a:lnTo>
                  <a:pt x="255143" y="35941"/>
                </a:lnTo>
                <a:lnTo>
                  <a:pt x="253365" y="37592"/>
                </a:lnTo>
                <a:lnTo>
                  <a:pt x="152781" y="128778"/>
                </a:lnTo>
                <a:lnTo>
                  <a:pt x="151765" y="129794"/>
                </a:lnTo>
                <a:lnTo>
                  <a:pt x="150876" y="131191"/>
                </a:lnTo>
                <a:lnTo>
                  <a:pt x="150368" y="132588"/>
                </a:lnTo>
                <a:lnTo>
                  <a:pt x="135890" y="178562"/>
                </a:lnTo>
                <a:lnTo>
                  <a:pt x="134874" y="181610"/>
                </a:lnTo>
                <a:lnTo>
                  <a:pt x="135890" y="184785"/>
                </a:lnTo>
                <a:lnTo>
                  <a:pt x="138303" y="187071"/>
                </a:lnTo>
                <a:lnTo>
                  <a:pt x="140081" y="188722"/>
                </a:lnTo>
                <a:lnTo>
                  <a:pt x="142621" y="189611"/>
                </a:lnTo>
                <a:lnTo>
                  <a:pt x="145923" y="189611"/>
                </a:lnTo>
                <a:lnTo>
                  <a:pt x="147701" y="189357"/>
                </a:lnTo>
                <a:lnTo>
                  <a:pt x="198374" y="176149"/>
                </a:lnTo>
                <a:lnTo>
                  <a:pt x="199898" y="175768"/>
                </a:lnTo>
                <a:lnTo>
                  <a:pt x="201422" y="175006"/>
                </a:lnTo>
                <a:lnTo>
                  <a:pt x="202438" y="173863"/>
                </a:lnTo>
                <a:lnTo>
                  <a:pt x="208601" y="168275"/>
                </a:lnTo>
                <a:lnTo>
                  <a:pt x="159004" y="168275"/>
                </a:lnTo>
                <a:lnTo>
                  <a:pt x="166370" y="145161"/>
                </a:lnTo>
                <a:lnTo>
                  <a:pt x="184333" y="145161"/>
                </a:lnTo>
                <a:lnTo>
                  <a:pt x="173101" y="135001"/>
                </a:lnTo>
                <a:lnTo>
                  <a:pt x="260096" y="56007"/>
                </a:lnTo>
                <a:lnTo>
                  <a:pt x="287169" y="56007"/>
                </a:lnTo>
                <a:lnTo>
                  <a:pt x="266827" y="37592"/>
                </a:lnTo>
                <a:lnTo>
                  <a:pt x="265049" y="35941"/>
                </a:lnTo>
                <a:lnTo>
                  <a:pt x="262636" y="35052"/>
                </a:lnTo>
                <a:close/>
              </a:path>
              <a:path w="344804" h="344804">
                <a:moveTo>
                  <a:pt x="184333" y="145161"/>
                </a:moveTo>
                <a:lnTo>
                  <a:pt x="166370" y="145161"/>
                </a:lnTo>
                <a:lnTo>
                  <a:pt x="184531" y="161671"/>
                </a:lnTo>
                <a:lnTo>
                  <a:pt x="159004" y="168275"/>
                </a:lnTo>
                <a:lnTo>
                  <a:pt x="208601" y="168275"/>
                </a:lnTo>
                <a:lnTo>
                  <a:pt x="222750" y="155448"/>
                </a:lnTo>
                <a:lnTo>
                  <a:pt x="195707" y="155448"/>
                </a:lnTo>
                <a:lnTo>
                  <a:pt x="184333" y="145161"/>
                </a:lnTo>
                <a:close/>
              </a:path>
              <a:path w="344804" h="344804">
                <a:moveTo>
                  <a:pt x="287169" y="56007"/>
                </a:moveTo>
                <a:lnTo>
                  <a:pt x="260096" y="56007"/>
                </a:lnTo>
                <a:lnTo>
                  <a:pt x="282702" y="76581"/>
                </a:lnTo>
                <a:lnTo>
                  <a:pt x="195707" y="155448"/>
                </a:lnTo>
                <a:lnTo>
                  <a:pt x="222750" y="155448"/>
                </a:lnTo>
                <a:lnTo>
                  <a:pt x="303022" y="82677"/>
                </a:lnTo>
                <a:lnTo>
                  <a:pt x="304800" y="81026"/>
                </a:lnTo>
                <a:lnTo>
                  <a:pt x="305816" y="78867"/>
                </a:lnTo>
                <a:lnTo>
                  <a:pt x="305816" y="74295"/>
                </a:lnTo>
                <a:lnTo>
                  <a:pt x="304800" y="72009"/>
                </a:lnTo>
                <a:lnTo>
                  <a:pt x="303022" y="70358"/>
                </a:lnTo>
                <a:lnTo>
                  <a:pt x="287169" y="56007"/>
                </a:lnTo>
                <a:close/>
              </a:path>
              <a:path w="344804" h="344804">
                <a:moveTo>
                  <a:pt x="309245" y="0"/>
                </a:moveTo>
                <a:lnTo>
                  <a:pt x="276098" y="16891"/>
                </a:lnTo>
                <a:lnTo>
                  <a:pt x="272415" y="20193"/>
                </a:lnTo>
                <a:lnTo>
                  <a:pt x="272415" y="25527"/>
                </a:lnTo>
                <a:lnTo>
                  <a:pt x="276098" y="28829"/>
                </a:lnTo>
                <a:lnTo>
                  <a:pt x="312420" y="62103"/>
                </a:lnTo>
                <a:lnTo>
                  <a:pt x="316230" y="65532"/>
                </a:lnTo>
                <a:lnTo>
                  <a:pt x="322072" y="65532"/>
                </a:lnTo>
                <a:lnTo>
                  <a:pt x="325755" y="62103"/>
                </a:lnTo>
                <a:lnTo>
                  <a:pt x="334137" y="54483"/>
                </a:lnTo>
                <a:lnTo>
                  <a:pt x="341852" y="43938"/>
                </a:lnTo>
                <a:lnTo>
                  <a:pt x="341960" y="43434"/>
                </a:lnTo>
                <a:lnTo>
                  <a:pt x="319151" y="43434"/>
                </a:lnTo>
                <a:lnTo>
                  <a:pt x="296545" y="22987"/>
                </a:lnTo>
                <a:lnTo>
                  <a:pt x="300990" y="18923"/>
                </a:lnTo>
                <a:lnTo>
                  <a:pt x="304927" y="17399"/>
                </a:lnTo>
                <a:lnTo>
                  <a:pt x="339990" y="17399"/>
                </a:lnTo>
                <a:lnTo>
                  <a:pt x="334137" y="9398"/>
                </a:lnTo>
                <a:lnTo>
                  <a:pt x="328622" y="5250"/>
                </a:lnTo>
                <a:lnTo>
                  <a:pt x="322500" y="2317"/>
                </a:lnTo>
                <a:lnTo>
                  <a:pt x="315974" y="575"/>
                </a:lnTo>
                <a:lnTo>
                  <a:pt x="309245" y="0"/>
                </a:lnTo>
                <a:close/>
              </a:path>
              <a:path w="344804" h="344804">
                <a:moveTo>
                  <a:pt x="339990" y="17399"/>
                </a:moveTo>
                <a:lnTo>
                  <a:pt x="313563" y="17399"/>
                </a:lnTo>
                <a:lnTo>
                  <a:pt x="317500" y="18923"/>
                </a:lnTo>
                <a:lnTo>
                  <a:pt x="320548" y="21717"/>
                </a:lnTo>
                <a:lnTo>
                  <a:pt x="323596" y="24384"/>
                </a:lnTo>
                <a:lnTo>
                  <a:pt x="325247" y="28067"/>
                </a:lnTo>
                <a:lnTo>
                  <a:pt x="325190" y="35941"/>
                </a:lnTo>
                <a:lnTo>
                  <a:pt x="323596" y="39497"/>
                </a:lnTo>
                <a:lnTo>
                  <a:pt x="320548" y="42291"/>
                </a:lnTo>
                <a:lnTo>
                  <a:pt x="319151" y="43434"/>
                </a:lnTo>
                <a:lnTo>
                  <a:pt x="341960" y="43434"/>
                </a:lnTo>
                <a:lnTo>
                  <a:pt x="344424" y="31940"/>
                </a:lnTo>
                <a:lnTo>
                  <a:pt x="341852" y="19942"/>
                </a:lnTo>
                <a:lnTo>
                  <a:pt x="339990" y="1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95471" y="4776215"/>
            <a:ext cx="344805" cy="344805"/>
          </a:xfrm>
          <a:custGeom>
            <a:avLst/>
            <a:gdLst/>
            <a:ahLst/>
            <a:cxnLst/>
            <a:rect l="l" t="t" r="r" b="b"/>
            <a:pathLst>
              <a:path w="344804" h="344804">
                <a:moveTo>
                  <a:pt x="218948" y="321182"/>
                </a:moveTo>
                <a:lnTo>
                  <a:pt x="93090" y="321182"/>
                </a:lnTo>
                <a:lnTo>
                  <a:pt x="87375" y="326389"/>
                </a:lnTo>
                <a:lnTo>
                  <a:pt x="87375" y="339216"/>
                </a:lnTo>
                <a:lnTo>
                  <a:pt x="93090" y="344423"/>
                </a:lnTo>
                <a:lnTo>
                  <a:pt x="218948" y="344423"/>
                </a:lnTo>
                <a:lnTo>
                  <a:pt x="224789" y="339216"/>
                </a:lnTo>
                <a:lnTo>
                  <a:pt x="224789" y="326389"/>
                </a:lnTo>
                <a:lnTo>
                  <a:pt x="218948" y="321182"/>
                </a:lnTo>
                <a:close/>
              </a:path>
              <a:path w="344804" h="344804">
                <a:moveTo>
                  <a:pt x="198374" y="290575"/>
                </a:moveTo>
                <a:lnTo>
                  <a:pt x="113664" y="290575"/>
                </a:lnTo>
                <a:lnTo>
                  <a:pt x="113664" y="321182"/>
                </a:lnTo>
                <a:lnTo>
                  <a:pt x="198374" y="321182"/>
                </a:lnTo>
                <a:lnTo>
                  <a:pt x="198374" y="290575"/>
                </a:lnTo>
                <a:close/>
              </a:path>
              <a:path w="344804" h="344804">
                <a:moveTo>
                  <a:pt x="181610" y="82168"/>
                </a:moveTo>
                <a:lnTo>
                  <a:pt x="27558" y="82168"/>
                </a:lnTo>
                <a:lnTo>
                  <a:pt x="16877" y="84149"/>
                </a:lnTo>
                <a:lnTo>
                  <a:pt x="8112" y="89534"/>
                </a:lnTo>
                <a:lnTo>
                  <a:pt x="2180" y="97492"/>
                </a:lnTo>
                <a:lnTo>
                  <a:pt x="0" y="107187"/>
                </a:lnTo>
                <a:lnTo>
                  <a:pt x="0" y="265556"/>
                </a:lnTo>
                <a:lnTo>
                  <a:pt x="2180" y="275252"/>
                </a:lnTo>
                <a:lnTo>
                  <a:pt x="8112" y="283209"/>
                </a:lnTo>
                <a:lnTo>
                  <a:pt x="16877" y="288595"/>
                </a:lnTo>
                <a:lnTo>
                  <a:pt x="27558" y="290575"/>
                </a:lnTo>
                <a:lnTo>
                  <a:pt x="284479" y="290575"/>
                </a:lnTo>
                <a:lnTo>
                  <a:pt x="295215" y="288595"/>
                </a:lnTo>
                <a:lnTo>
                  <a:pt x="303974" y="283209"/>
                </a:lnTo>
                <a:lnTo>
                  <a:pt x="309876" y="275252"/>
                </a:lnTo>
                <a:lnTo>
                  <a:pt x="311642" y="267334"/>
                </a:lnTo>
                <a:lnTo>
                  <a:pt x="26415" y="267334"/>
                </a:lnTo>
                <a:lnTo>
                  <a:pt x="25526" y="266445"/>
                </a:lnTo>
                <a:lnTo>
                  <a:pt x="25526" y="106171"/>
                </a:lnTo>
                <a:lnTo>
                  <a:pt x="26415" y="105409"/>
                </a:lnTo>
                <a:lnTo>
                  <a:pt x="156082" y="105409"/>
                </a:lnTo>
                <a:lnTo>
                  <a:pt x="181610" y="82168"/>
                </a:lnTo>
                <a:close/>
              </a:path>
              <a:path w="344804" h="344804">
                <a:moveTo>
                  <a:pt x="309752" y="97154"/>
                </a:moveTo>
                <a:lnTo>
                  <a:pt x="286512" y="118236"/>
                </a:lnTo>
                <a:lnTo>
                  <a:pt x="286512" y="266445"/>
                </a:lnTo>
                <a:lnTo>
                  <a:pt x="285623" y="267334"/>
                </a:lnTo>
                <a:lnTo>
                  <a:pt x="311642" y="267334"/>
                </a:lnTo>
                <a:lnTo>
                  <a:pt x="312038" y="265556"/>
                </a:lnTo>
                <a:lnTo>
                  <a:pt x="312038" y="103631"/>
                </a:lnTo>
                <a:lnTo>
                  <a:pt x="311150" y="100202"/>
                </a:lnTo>
                <a:lnTo>
                  <a:pt x="309752" y="97154"/>
                </a:lnTo>
                <a:close/>
              </a:path>
              <a:path w="344804" h="344804">
                <a:moveTo>
                  <a:pt x="262636" y="35051"/>
                </a:moveTo>
                <a:lnTo>
                  <a:pt x="257682" y="35051"/>
                </a:lnTo>
                <a:lnTo>
                  <a:pt x="255142" y="35940"/>
                </a:lnTo>
                <a:lnTo>
                  <a:pt x="253364" y="37591"/>
                </a:lnTo>
                <a:lnTo>
                  <a:pt x="152780" y="128777"/>
                </a:lnTo>
                <a:lnTo>
                  <a:pt x="151764" y="129793"/>
                </a:lnTo>
                <a:lnTo>
                  <a:pt x="150875" y="131190"/>
                </a:lnTo>
                <a:lnTo>
                  <a:pt x="150367" y="132587"/>
                </a:lnTo>
                <a:lnTo>
                  <a:pt x="135889" y="178561"/>
                </a:lnTo>
                <a:lnTo>
                  <a:pt x="134874" y="181609"/>
                </a:lnTo>
                <a:lnTo>
                  <a:pt x="135889" y="184784"/>
                </a:lnTo>
                <a:lnTo>
                  <a:pt x="138302" y="187070"/>
                </a:lnTo>
                <a:lnTo>
                  <a:pt x="140080" y="188721"/>
                </a:lnTo>
                <a:lnTo>
                  <a:pt x="142620" y="189610"/>
                </a:lnTo>
                <a:lnTo>
                  <a:pt x="145923" y="189610"/>
                </a:lnTo>
                <a:lnTo>
                  <a:pt x="147700" y="189356"/>
                </a:lnTo>
                <a:lnTo>
                  <a:pt x="198374" y="176148"/>
                </a:lnTo>
                <a:lnTo>
                  <a:pt x="199898" y="175767"/>
                </a:lnTo>
                <a:lnTo>
                  <a:pt x="201422" y="175005"/>
                </a:lnTo>
                <a:lnTo>
                  <a:pt x="202437" y="173862"/>
                </a:lnTo>
                <a:lnTo>
                  <a:pt x="208601" y="168274"/>
                </a:lnTo>
                <a:lnTo>
                  <a:pt x="159003" y="168274"/>
                </a:lnTo>
                <a:lnTo>
                  <a:pt x="166369" y="145160"/>
                </a:lnTo>
                <a:lnTo>
                  <a:pt x="184333" y="145160"/>
                </a:lnTo>
                <a:lnTo>
                  <a:pt x="173100" y="135000"/>
                </a:lnTo>
                <a:lnTo>
                  <a:pt x="260095" y="56006"/>
                </a:lnTo>
                <a:lnTo>
                  <a:pt x="287169" y="56006"/>
                </a:lnTo>
                <a:lnTo>
                  <a:pt x="266826" y="37591"/>
                </a:lnTo>
                <a:lnTo>
                  <a:pt x="265049" y="35940"/>
                </a:lnTo>
                <a:lnTo>
                  <a:pt x="262636" y="35051"/>
                </a:lnTo>
                <a:close/>
              </a:path>
              <a:path w="344804" h="344804">
                <a:moveTo>
                  <a:pt x="184333" y="145160"/>
                </a:moveTo>
                <a:lnTo>
                  <a:pt x="166369" y="145160"/>
                </a:lnTo>
                <a:lnTo>
                  <a:pt x="184530" y="161670"/>
                </a:lnTo>
                <a:lnTo>
                  <a:pt x="159003" y="168274"/>
                </a:lnTo>
                <a:lnTo>
                  <a:pt x="208601" y="168274"/>
                </a:lnTo>
                <a:lnTo>
                  <a:pt x="222750" y="155447"/>
                </a:lnTo>
                <a:lnTo>
                  <a:pt x="195706" y="155447"/>
                </a:lnTo>
                <a:lnTo>
                  <a:pt x="184333" y="145160"/>
                </a:lnTo>
                <a:close/>
              </a:path>
              <a:path w="344804" h="344804">
                <a:moveTo>
                  <a:pt x="287169" y="56006"/>
                </a:moveTo>
                <a:lnTo>
                  <a:pt x="260095" y="56006"/>
                </a:lnTo>
                <a:lnTo>
                  <a:pt x="282701" y="76580"/>
                </a:lnTo>
                <a:lnTo>
                  <a:pt x="195706" y="155447"/>
                </a:lnTo>
                <a:lnTo>
                  <a:pt x="222750" y="155447"/>
                </a:lnTo>
                <a:lnTo>
                  <a:pt x="303022" y="82676"/>
                </a:lnTo>
                <a:lnTo>
                  <a:pt x="304800" y="81025"/>
                </a:lnTo>
                <a:lnTo>
                  <a:pt x="305815" y="78866"/>
                </a:lnTo>
                <a:lnTo>
                  <a:pt x="305815" y="74294"/>
                </a:lnTo>
                <a:lnTo>
                  <a:pt x="304800" y="72008"/>
                </a:lnTo>
                <a:lnTo>
                  <a:pt x="303022" y="70357"/>
                </a:lnTo>
                <a:lnTo>
                  <a:pt x="287169" y="56006"/>
                </a:lnTo>
                <a:close/>
              </a:path>
              <a:path w="344804" h="344804">
                <a:moveTo>
                  <a:pt x="309244" y="0"/>
                </a:moveTo>
                <a:lnTo>
                  <a:pt x="276098" y="16890"/>
                </a:lnTo>
                <a:lnTo>
                  <a:pt x="272414" y="20192"/>
                </a:lnTo>
                <a:lnTo>
                  <a:pt x="272414" y="25526"/>
                </a:lnTo>
                <a:lnTo>
                  <a:pt x="276098" y="28828"/>
                </a:lnTo>
                <a:lnTo>
                  <a:pt x="312419" y="62102"/>
                </a:lnTo>
                <a:lnTo>
                  <a:pt x="316229" y="65531"/>
                </a:lnTo>
                <a:lnTo>
                  <a:pt x="322072" y="65531"/>
                </a:lnTo>
                <a:lnTo>
                  <a:pt x="325754" y="62102"/>
                </a:lnTo>
                <a:lnTo>
                  <a:pt x="334137" y="54482"/>
                </a:lnTo>
                <a:lnTo>
                  <a:pt x="341852" y="43938"/>
                </a:lnTo>
                <a:lnTo>
                  <a:pt x="341960" y="43433"/>
                </a:lnTo>
                <a:lnTo>
                  <a:pt x="319150" y="43433"/>
                </a:lnTo>
                <a:lnTo>
                  <a:pt x="296544" y="22986"/>
                </a:lnTo>
                <a:lnTo>
                  <a:pt x="300989" y="18922"/>
                </a:lnTo>
                <a:lnTo>
                  <a:pt x="304926" y="17398"/>
                </a:lnTo>
                <a:lnTo>
                  <a:pt x="339990" y="17398"/>
                </a:lnTo>
                <a:lnTo>
                  <a:pt x="334137" y="9397"/>
                </a:lnTo>
                <a:lnTo>
                  <a:pt x="328622" y="5250"/>
                </a:lnTo>
                <a:lnTo>
                  <a:pt x="322500" y="2317"/>
                </a:lnTo>
                <a:lnTo>
                  <a:pt x="315974" y="575"/>
                </a:lnTo>
                <a:lnTo>
                  <a:pt x="309244" y="0"/>
                </a:lnTo>
                <a:close/>
              </a:path>
              <a:path w="344804" h="344804">
                <a:moveTo>
                  <a:pt x="339990" y="17398"/>
                </a:moveTo>
                <a:lnTo>
                  <a:pt x="313563" y="17398"/>
                </a:lnTo>
                <a:lnTo>
                  <a:pt x="317500" y="18922"/>
                </a:lnTo>
                <a:lnTo>
                  <a:pt x="320548" y="21716"/>
                </a:lnTo>
                <a:lnTo>
                  <a:pt x="323595" y="24383"/>
                </a:lnTo>
                <a:lnTo>
                  <a:pt x="325247" y="28066"/>
                </a:lnTo>
                <a:lnTo>
                  <a:pt x="325190" y="35940"/>
                </a:lnTo>
                <a:lnTo>
                  <a:pt x="323595" y="39496"/>
                </a:lnTo>
                <a:lnTo>
                  <a:pt x="320548" y="42290"/>
                </a:lnTo>
                <a:lnTo>
                  <a:pt x="319150" y="43433"/>
                </a:lnTo>
                <a:lnTo>
                  <a:pt x="341960" y="43433"/>
                </a:lnTo>
                <a:lnTo>
                  <a:pt x="344424" y="31940"/>
                </a:lnTo>
                <a:lnTo>
                  <a:pt x="341852" y="19942"/>
                </a:lnTo>
                <a:lnTo>
                  <a:pt x="339990" y="17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58567" y="2801111"/>
            <a:ext cx="342900" cy="344805"/>
          </a:xfrm>
          <a:custGeom>
            <a:avLst/>
            <a:gdLst/>
            <a:ahLst/>
            <a:cxnLst/>
            <a:rect l="l" t="t" r="r" b="b"/>
            <a:pathLst>
              <a:path w="342900" h="344805">
                <a:moveTo>
                  <a:pt x="218058" y="321183"/>
                </a:moveTo>
                <a:lnTo>
                  <a:pt x="92709" y="321183"/>
                </a:lnTo>
                <a:lnTo>
                  <a:pt x="86994" y="326389"/>
                </a:lnTo>
                <a:lnTo>
                  <a:pt x="86994" y="339216"/>
                </a:lnTo>
                <a:lnTo>
                  <a:pt x="92709" y="344424"/>
                </a:lnTo>
                <a:lnTo>
                  <a:pt x="218058" y="344424"/>
                </a:lnTo>
                <a:lnTo>
                  <a:pt x="223774" y="339216"/>
                </a:lnTo>
                <a:lnTo>
                  <a:pt x="223774" y="326389"/>
                </a:lnTo>
                <a:lnTo>
                  <a:pt x="218058" y="321183"/>
                </a:lnTo>
                <a:close/>
              </a:path>
              <a:path w="342900" h="344805">
                <a:moveTo>
                  <a:pt x="197484" y="290575"/>
                </a:moveTo>
                <a:lnTo>
                  <a:pt x="113156" y="290575"/>
                </a:lnTo>
                <a:lnTo>
                  <a:pt x="113156" y="321183"/>
                </a:lnTo>
                <a:lnTo>
                  <a:pt x="197484" y="321183"/>
                </a:lnTo>
                <a:lnTo>
                  <a:pt x="197484" y="290575"/>
                </a:lnTo>
                <a:close/>
              </a:path>
              <a:path w="342900" h="344805">
                <a:moveTo>
                  <a:pt x="180720" y="82168"/>
                </a:moveTo>
                <a:lnTo>
                  <a:pt x="27431" y="82168"/>
                </a:lnTo>
                <a:lnTo>
                  <a:pt x="16769" y="84149"/>
                </a:lnTo>
                <a:lnTo>
                  <a:pt x="8048" y="89534"/>
                </a:lnTo>
                <a:lnTo>
                  <a:pt x="2160" y="97492"/>
                </a:lnTo>
                <a:lnTo>
                  <a:pt x="0" y="107187"/>
                </a:lnTo>
                <a:lnTo>
                  <a:pt x="0" y="265557"/>
                </a:lnTo>
                <a:lnTo>
                  <a:pt x="2160" y="275252"/>
                </a:lnTo>
                <a:lnTo>
                  <a:pt x="8048" y="283210"/>
                </a:lnTo>
                <a:lnTo>
                  <a:pt x="16769" y="288595"/>
                </a:lnTo>
                <a:lnTo>
                  <a:pt x="27431" y="290575"/>
                </a:lnTo>
                <a:lnTo>
                  <a:pt x="283209" y="290575"/>
                </a:lnTo>
                <a:lnTo>
                  <a:pt x="293925" y="288595"/>
                </a:lnTo>
                <a:lnTo>
                  <a:pt x="302641" y="283210"/>
                </a:lnTo>
                <a:lnTo>
                  <a:pt x="308498" y="275252"/>
                </a:lnTo>
                <a:lnTo>
                  <a:pt x="310248" y="267335"/>
                </a:lnTo>
                <a:lnTo>
                  <a:pt x="26288" y="267335"/>
                </a:lnTo>
                <a:lnTo>
                  <a:pt x="25400" y="266446"/>
                </a:lnTo>
                <a:lnTo>
                  <a:pt x="25400" y="106172"/>
                </a:lnTo>
                <a:lnTo>
                  <a:pt x="26288" y="105410"/>
                </a:lnTo>
                <a:lnTo>
                  <a:pt x="155320" y="105410"/>
                </a:lnTo>
                <a:lnTo>
                  <a:pt x="180720" y="82168"/>
                </a:lnTo>
                <a:close/>
              </a:path>
              <a:path w="342900" h="344805">
                <a:moveTo>
                  <a:pt x="308356" y="97154"/>
                </a:moveTo>
                <a:lnTo>
                  <a:pt x="285242" y="118237"/>
                </a:lnTo>
                <a:lnTo>
                  <a:pt x="285242" y="266446"/>
                </a:lnTo>
                <a:lnTo>
                  <a:pt x="284352" y="267335"/>
                </a:lnTo>
                <a:lnTo>
                  <a:pt x="310248" y="267335"/>
                </a:lnTo>
                <a:lnTo>
                  <a:pt x="310642" y="265557"/>
                </a:lnTo>
                <a:lnTo>
                  <a:pt x="310642" y="103632"/>
                </a:lnTo>
                <a:lnTo>
                  <a:pt x="309880" y="100202"/>
                </a:lnTo>
                <a:lnTo>
                  <a:pt x="308356" y="97154"/>
                </a:lnTo>
                <a:close/>
              </a:path>
              <a:path w="342900" h="344805">
                <a:moveTo>
                  <a:pt x="261493" y="35051"/>
                </a:moveTo>
                <a:lnTo>
                  <a:pt x="256539" y="35051"/>
                </a:lnTo>
                <a:lnTo>
                  <a:pt x="254000" y="35940"/>
                </a:lnTo>
                <a:lnTo>
                  <a:pt x="252221" y="37591"/>
                </a:lnTo>
                <a:lnTo>
                  <a:pt x="152145" y="128777"/>
                </a:lnTo>
                <a:lnTo>
                  <a:pt x="151002" y="129793"/>
                </a:lnTo>
                <a:lnTo>
                  <a:pt x="150113" y="131190"/>
                </a:lnTo>
                <a:lnTo>
                  <a:pt x="149732" y="132587"/>
                </a:lnTo>
                <a:lnTo>
                  <a:pt x="135255" y="178562"/>
                </a:lnTo>
                <a:lnTo>
                  <a:pt x="134365" y="181610"/>
                </a:lnTo>
                <a:lnTo>
                  <a:pt x="135255" y="184785"/>
                </a:lnTo>
                <a:lnTo>
                  <a:pt x="137668" y="187071"/>
                </a:lnTo>
                <a:lnTo>
                  <a:pt x="139445" y="188722"/>
                </a:lnTo>
                <a:lnTo>
                  <a:pt x="141986" y="189611"/>
                </a:lnTo>
                <a:lnTo>
                  <a:pt x="145287" y="189611"/>
                </a:lnTo>
                <a:lnTo>
                  <a:pt x="147065" y="189357"/>
                </a:lnTo>
                <a:lnTo>
                  <a:pt x="197484" y="176149"/>
                </a:lnTo>
                <a:lnTo>
                  <a:pt x="199008" y="175767"/>
                </a:lnTo>
                <a:lnTo>
                  <a:pt x="200532" y="175005"/>
                </a:lnTo>
                <a:lnTo>
                  <a:pt x="201549" y="173862"/>
                </a:lnTo>
                <a:lnTo>
                  <a:pt x="207681" y="168275"/>
                </a:lnTo>
                <a:lnTo>
                  <a:pt x="158369" y="168275"/>
                </a:lnTo>
                <a:lnTo>
                  <a:pt x="165607" y="145161"/>
                </a:lnTo>
                <a:lnTo>
                  <a:pt x="183508" y="145161"/>
                </a:lnTo>
                <a:lnTo>
                  <a:pt x="172338" y="135000"/>
                </a:lnTo>
                <a:lnTo>
                  <a:pt x="258952" y="56007"/>
                </a:lnTo>
                <a:lnTo>
                  <a:pt x="285883" y="56007"/>
                </a:lnTo>
                <a:lnTo>
                  <a:pt x="265683" y="37591"/>
                </a:lnTo>
                <a:lnTo>
                  <a:pt x="263906" y="35940"/>
                </a:lnTo>
                <a:lnTo>
                  <a:pt x="261493" y="35051"/>
                </a:lnTo>
                <a:close/>
              </a:path>
              <a:path w="342900" h="344805">
                <a:moveTo>
                  <a:pt x="183508" y="145161"/>
                </a:moveTo>
                <a:lnTo>
                  <a:pt x="165607" y="145161"/>
                </a:lnTo>
                <a:lnTo>
                  <a:pt x="183642" y="161671"/>
                </a:lnTo>
                <a:lnTo>
                  <a:pt x="158369" y="168275"/>
                </a:lnTo>
                <a:lnTo>
                  <a:pt x="207681" y="168275"/>
                </a:lnTo>
                <a:lnTo>
                  <a:pt x="221759" y="155448"/>
                </a:lnTo>
                <a:lnTo>
                  <a:pt x="194818" y="155448"/>
                </a:lnTo>
                <a:lnTo>
                  <a:pt x="183508" y="145161"/>
                </a:lnTo>
                <a:close/>
              </a:path>
              <a:path w="342900" h="344805">
                <a:moveTo>
                  <a:pt x="285883" y="56007"/>
                </a:moveTo>
                <a:lnTo>
                  <a:pt x="258952" y="56007"/>
                </a:lnTo>
                <a:lnTo>
                  <a:pt x="281431" y="76580"/>
                </a:lnTo>
                <a:lnTo>
                  <a:pt x="194818" y="155448"/>
                </a:lnTo>
                <a:lnTo>
                  <a:pt x="221759" y="155448"/>
                </a:lnTo>
                <a:lnTo>
                  <a:pt x="301625" y="82676"/>
                </a:lnTo>
                <a:lnTo>
                  <a:pt x="303530" y="81025"/>
                </a:lnTo>
                <a:lnTo>
                  <a:pt x="304545" y="78866"/>
                </a:lnTo>
                <a:lnTo>
                  <a:pt x="304545" y="74295"/>
                </a:lnTo>
                <a:lnTo>
                  <a:pt x="303530" y="72009"/>
                </a:lnTo>
                <a:lnTo>
                  <a:pt x="301625" y="70358"/>
                </a:lnTo>
                <a:lnTo>
                  <a:pt x="285883" y="56007"/>
                </a:lnTo>
                <a:close/>
              </a:path>
              <a:path w="342900" h="344805">
                <a:moveTo>
                  <a:pt x="307848" y="0"/>
                </a:moveTo>
                <a:lnTo>
                  <a:pt x="271271" y="20192"/>
                </a:lnTo>
                <a:lnTo>
                  <a:pt x="271271" y="25526"/>
                </a:lnTo>
                <a:lnTo>
                  <a:pt x="274827" y="28828"/>
                </a:lnTo>
                <a:lnTo>
                  <a:pt x="311150" y="62102"/>
                </a:lnTo>
                <a:lnTo>
                  <a:pt x="314832" y="65532"/>
                </a:lnTo>
                <a:lnTo>
                  <a:pt x="320675" y="65532"/>
                </a:lnTo>
                <a:lnTo>
                  <a:pt x="332613" y="54483"/>
                </a:lnTo>
                <a:lnTo>
                  <a:pt x="340328" y="43938"/>
                </a:lnTo>
                <a:lnTo>
                  <a:pt x="340436" y="43434"/>
                </a:lnTo>
                <a:lnTo>
                  <a:pt x="317754" y="43434"/>
                </a:lnTo>
                <a:lnTo>
                  <a:pt x="295275" y="22987"/>
                </a:lnTo>
                <a:lnTo>
                  <a:pt x="296544" y="21716"/>
                </a:lnTo>
                <a:lnTo>
                  <a:pt x="299593" y="18923"/>
                </a:lnTo>
                <a:lnTo>
                  <a:pt x="303656" y="17399"/>
                </a:lnTo>
                <a:lnTo>
                  <a:pt x="338466" y="17399"/>
                </a:lnTo>
                <a:lnTo>
                  <a:pt x="332613" y="9398"/>
                </a:lnTo>
                <a:lnTo>
                  <a:pt x="327118" y="5250"/>
                </a:lnTo>
                <a:lnTo>
                  <a:pt x="321040" y="2317"/>
                </a:lnTo>
                <a:lnTo>
                  <a:pt x="314557" y="575"/>
                </a:lnTo>
                <a:lnTo>
                  <a:pt x="307848" y="0"/>
                </a:lnTo>
                <a:close/>
              </a:path>
              <a:path w="342900" h="344805">
                <a:moveTo>
                  <a:pt x="338466" y="17399"/>
                </a:moveTo>
                <a:lnTo>
                  <a:pt x="312165" y="17399"/>
                </a:lnTo>
                <a:lnTo>
                  <a:pt x="316102" y="18923"/>
                </a:lnTo>
                <a:lnTo>
                  <a:pt x="319150" y="21716"/>
                </a:lnTo>
                <a:lnTo>
                  <a:pt x="322199" y="24384"/>
                </a:lnTo>
                <a:lnTo>
                  <a:pt x="323850" y="28066"/>
                </a:lnTo>
                <a:lnTo>
                  <a:pt x="323793" y="35940"/>
                </a:lnTo>
                <a:lnTo>
                  <a:pt x="322199" y="39497"/>
                </a:lnTo>
                <a:lnTo>
                  <a:pt x="319150" y="42290"/>
                </a:lnTo>
                <a:lnTo>
                  <a:pt x="317754" y="43434"/>
                </a:lnTo>
                <a:lnTo>
                  <a:pt x="340436" y="43434"/>
                </a:lnTo>
                <a:lnTo>
                  <a:pt x="342900" y="31940"/>
                </a:lnTo>
                <a:lnTo>
                  <a:pt x="340328" y="19942"/>
                </a:lnTo>
                <a:lnTo>
                  <a:pt x="338466" y="17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71800" y="2247900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218948" y="319786"/>
                </a:moveTo>
                <a:lnTo>
                  <a:pt x="93091" y="319786"/>
                </a:lnTo>
                <a:lnTo>
                  <a:pt x="87375" y="324992"/>
                </a:lnTo>
                <a:lnTo>
                  <a:pt x="87375" y="337692"/>
                </a:lnTo>
                <a:lnTo>
                  <a:pt x="93091" y="342900"/>
                </a:lnTo>
                <a:lnTo>
                  <a:pt x="218948" y="342900"/>
                </a:lnTo>
                <a:lnTo>
                  <a:pt x="224789" y="337692"/>
                </a:lnTo>
                <a:lnTo>
                  <a:pt x="224789" y="324992"/>
                </a:lnTo>
                <a:lnTo>
                  <a:pt x="218948" y="319786"/>
                </a:lnTo>
                <a:close/>
              </a:path>
              <a:path w="344804" h="342900">
                <a:moveTo>
                  <a:pt x="198374" y="289305"/>
                </a:moveTo>
                <a:lnTo>
                  <a:pt x="113664" y="289305"/>
                </a:lnTo>
                <a:lnTo>
                  <a:pt x="113664" y="319786"/>
                </a:lnTo>
                <a:lnTo>
                  <a:pt x="198374" y="319786"/>
                </a:lnTo>
                <a:lnTo>
                  <a:pt x="198374" y="289305"/>
                </a:lnTo>
                <a:close/>
              </a:path>
              <a:path w="344804" h="342900">
                <a:moveTo>
                  <a:pt x="181610" y="81787"/>
                </a:moveTo>
                <a:lnTo>
                  <a:pt x="27558" y="81787"/>
                </a:lnTo>
                <a:lnTo>
                  <a:pt x="16877" y="83748"/>
                </a:lnTo>
                <a:lnTo>
                  <a:pt x="8112" y="89090"/>
                </a:lnTo>
                <a:lnTo>
                  <a:pt x="2180" y="97004"/>
                </a:lnTo>
                <a:lnTo>
                  <a:pt x="0" y="106679"/>
                </a:lnTo>
                <a:lnTo>
                  <a:pt x="0" y="264287"/>
                </a:lnTo>
                <a:lnTo>
                  <a:pt x="2180" y="273982"/>
                </a:lnTo>
                <a:lnTo>
                  <a:pt x="8112" y="281939"/>
                </a:lnTo>
                <a:lnTo>
                  <a:pt x="16877" y="287325"/>
                </a:lnTo>
                <a:lnTo>
                  <a:pt x="27558" y="289305"/>
                </a:lnTo>
                <a:lnTo>
                  <a:pt x="284479" y="289305"/>
                </a:lnTo>
                <a:lnTo>
                  <a:pt x="295215" y="287325"/>
                </a:lnTo>
                <a:lnTo>
                  <a:pt x="303974" y="281939"/>
                </a:lnTo>
                <a:lnTo>
                  <a:pt x="309876" y="273982"/>
                </a:lnTo>
                <a:lnTo>
                  <a:pt x="311614" y="266191"/>
                </a:lnTo>
                <a:lnTo>
                  <a:pt x="26416" y="266191"/>
                </a:lnTo>
                <a:lnTo>
                  <a:pt x="25526" y="265302"/>
                </a:lnTo>
                <a:lnTo>
                  <a:pt x="25526" y="105663"/>
                </a:lnTo>
                <a:lnTo>
                  <a:pt x="26416" y="104901"/>
                </a:lnTo>
                <a:lnTo>
                  <a:pt x="156082" y="104901"/>
                </a:lnTo>
                <a:lnTo>
                  <a:pt x="181610" y="81787"/>
                </a:lnTo>
                <a:close/>
              </a:path>
              <a:path w="344804" h="342900">
                <a:moveTo>
                  <a:pt x="309752" y="96774"/>
                </a:moveTo>
                <a:lnTo>
                  <a:pt x="286512" y="117601"/>
                </a:lnTo>
                <a:lnTo>
                  <a:pt x="286512" y="265302"/>
                </a:lnTo>
                <a:lnTo>
                  <a:pt x="285623" y="266191"/>
                </a:lnTo>
                <a:lnTo>
                  <a:pt x="311614" y="266191"/>
                </a:lnTo>
                <a:lnTo>
                  <a:pt x="312038" y="264287"/>
                </a:lnTo>
                <a:lnTo>
                  <a:pt x="312038" y="103124"/>
                </a:lnTo>
                <a:lnTo>
                  <a:pt x="311150" y="99695"/>
                </a:lnTo>
                <a:lnTo>
                  <a:pt x="309752" y="96774"/>
                </a:lnTo>
                <a:close/>
              </a:path>
              <a:path w="344804" h="342900">
                <a:moveTo>
                  <a:pt x="262636" y="34925"/>
                </a:moveTo>
                <a:lnTo>
                  <a:pt x="257682" y="34925"/>
                </a:lnTo>
                <a:lnTo>
                  <a:pt x="255143" y="35813"/>
                </a:lnTo>
                <a:lnTo>
                  <a:pt x="152781" y="128270"/>
                </a:lnTo>
                <a:lnTo>
                  <a:pt x="135889" y="177800"/>
                </a:lnTo>
                <a:lnTo>
                  <a:pt x="134874" y="180721"/>
                </a:lnTo>
                <a:lnTo>
                  <a:pt x="135889" y="184023"/>
                </a:lnTo>
                <a:lnTo>
                  <a:pt x="138302" y="186309"/>
                </a:lnTo>
                <a:lnTo>
                  <a:pt x="140081" y="187833"/>
                </a:lnTo>
                <a:lnTo>
                  <a:pt x="142620" y="188722"/>
                </a:lnTo>
                <a:lnTo>
                  <a:pt x="146812" y="188722"/>
                </a:lnTo>
                <a:lnTo>
                  <a:pt x="147700" y="188467"/>
                </a:lnTo>
                <a:lnTo>
                  <a:pt x="199898" y="175005"/>
                </a:lnTo>
                <a:lnTo>
                  <a:pt x="201422" y="174244"/>
                </a:lnTo>
                <a:lnTo>
                  <a:pt x="202437" y="173100"/>
                </a:lnTo>
                <a:lnTo>
                  <a:pt x="208627" y="167512"/>
                </a:lnTo>
                <a:lnTo>
                  <a:pt x="159004" y="167512"/>
                </a:lnTo>
                <a:lnTo>
                  <a:pt x="166369" y="144525"/>
                </a:lnTo>
                <a:lnTo>
                  <a:pt x="184333" y="144525"/>
                </a:lnTo>
                <a:lnTo>
                  <a:pt x="173100" y="134365"/>
                </a:lnTo>
                <a:lnTo>
                  <a:pt x="260095" y="55752"/>
                </a:lnTo>
                <a:lnTo>
                  <a:pt x="287169" y="55752"/>
                </a:lnTo>
                <a:lnTo>
                  <a:pt x="266826" y="37337"/>
                </a:lnTo>
                <a:lnTo>
                  <a:pt x="265049" y="35813"/>
                </a:lnTo>
                <a:lnTo>
                  <a:pt x="262636" y="34925"/>
                </a:lnTo>
                <a:close/>
              </a:path>
              <a:path w="344804" h="342900">
                <a:moveTo>
                  <a:pt x="184333" y="144525"/>
                </a:moveTo>
                <a:lnTo>
                  <a:pt x="166369" y="144525"/>
                </a:lnTo>
                <a:lnTo>
                  <a:pt x="184531" y="160909"/>
                </a:lnTo>
                <a:lnTo>
                  <a:pt x="159004" y="167512"/>
                </a:lnTo>
                <a:lnTo>
                  <a:pt x="208627" y="167512"/>
                </a:lnTo>
                <a:lnTo>
                  <a:pt x="222695" y="154812"/>
                </a:lnTo>
                <a:lnTo>
                  <a:pt x="195706" y="154812"/>
                </a:lnTo>
                <a:lnTo>
                  <a:pt x="184333" y="144525"/>
                </a:lnTo>
                <a:close/>
              </a:path>
              <a:path w="344804" h="342900">
                <a:moveTo>
                  <a:pt x="287169" y="55752"/>
                </a:moveTo>
                <a:lnTo>
                  <a:pt x="260095" y="55752"/>
                </a:lnTo>
                <a:lnTo>
                  <a:pt x="282701" y="76200"/>
                </a:lnTo>
                <a:lnTo>
                  <a:pt x="195706" y="154812"/>
                </a:lnTo>
                <a:lnTo>
                  <a:pt x="222695" y="154812"/>
                </a:lnTo>
                <a:lnTo>
                  <a:pt x="303022" y="82296"/>
                </a:lnTo>
                <a:lnTo>
                  <a:pt x="304800" y="80772"/>
                </a:lnTo>
                <a:lnTo>
                  <a:pt x="305815" y="78486"/>
                </a:lnTo>
                <a:lnTo>
                  <a:pt x="305815" y="73913"/>
                </a:lnTo>
                <a:lnTo>
                  <a:pt x="304800" y="71754"/>
                </a:lnTo>
                <a:lnTo>
                  <a:pt x="303022" y="70103"/>
                </a:lnTo>
                <a:lnTo>
                  <a:pt x="287169" y="55752"/>
                </a:lnTo>
                <a:close/>
              </a:path>
              <a:path w="344804" h="342900">
                <a:moveTo>
                  <a:pt x="309245" y="0"/>
                </a:moveTo>
                <a:lnTo>
                  <a:pt x="276098" y="16763"/>
                </a:lnTo>
                <a:lnTo>
                  <a:pt x="272414" y="20065"/>
                </a:lnTo>
                <a:lnTo>
                  <a:pt x="272414" y="25400"/>
                </a:lnTo>
                <a:lnTo>
                  <a:pt x="276098" y="28701"/>
                </a:lnTo>
                <a:lnTo>
                  <a:pt x="312420" y="61849"/>
                </a:lnTo>
                <a:lnTo>
                  <a:pt x="316229" y="65150"/>
                </a:lnTo>
                <a:lnTo>
                  <a:pt x="322072" y="65150"/>
                </a:lnTo>
                <a:lnTo>
                  <a:pt x="334137" y="54355"/>
                </a:lnTo>
                <a:lnTo>
                  <a:pt x="341852" y="43811"/>
                </a:lnTo>
                <a:lnTo>
                  <a:pt x="341960" y="43307"/>
                </a:lnTo>
                <a:lnTo>
                  <a:pt x="319150" y="43307"/>
                </a:lnTo>
                <a:lnTo>
                  <a:pt x="296545" y="22860"/>
                </a:lnTo>
                <a:lnTo>
                  <a:pt x="300989" y="18796"/>
                </a:lnTo>
                <a:lnTo>
                  <a:pt x="304926" y="17272"/>
                </a:lnTo>
                <a:lnTo>
                  <a:pt x="339990" y="17272"/>
                </a:lnTo>
                <a:lnTo>
                  <a:pt x="334137" y="9271"/>
                </a:lnTo>
                <a:lnTo>
                  <a:pt x="328622" y="5197"/>
                </a:lnTo>
                <a:lnTo>
                  <a:pt x="322500" y="2301"/>
                </a:lnTo>
                <a:lnTo>
                  <a:pt x="315974" y="573"/>
                </a:lnTo>
                <a:lnTo>
                  <a:pt x="309245" y="0"/>
                </a:lnTo>
                <a:close/>
              </a:path>
              <a:path w="344804" h="342900">
                <a:moveTo>
                  <a:pt x="339990" y="17272"/>
                </a:moveTo>
                <a:lnTo>
                  <a:pt x="313563" y="17272"/>
                </a:lnTo>
                <a:lnTo>
                  <a:pt x="317500" y="18796"/>
                </a:lnTo>
                <a:lnTo>
                  <a:pt x="320548" y="21589"/>
                </a:lnTo>
                <a:lnTo>
                  <a:pt x="323596" y="24257"/>
                </a:lnTo>
                <a:lnTo>
                  <a:pt x="325247" y="27939"/>
                </a:lnTo>
                <a:lnTo>
                  <a:pt x="325190" y="35813"/>
                </a:lnTo>
                <a:lnTo>
                  <a:pt x="323596" y="39370"/>
                </a:lnTo>
                <a:lnTo>
                  <a:pt x="320548" y="42037"/>
                </a:lnTo>
                <a:lnTo>
                  <a:pt x="319150" y="43307"/>
                </a:lnTo>
                <a:lnTo>
                  <a:pt x="341960" y="43307"/>
                </a:lnTo>
                <a:lnTo>
                  <a:pt x="344424" y="31813"/>
                </a:lnTo>
                <a:lnTo>
                  <a:pt x="341852" y="19815"/>
                </a:lnTo>
                <a:lnTo>
                  <a:pt x="339990" y="17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09754" y="1572767"/>
          <a:ext cx="10922000" cy="4767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1435"/>
                <a:gridCol w="8330565"/>
              </a:tblGrid>
              <a:tr h="550163">
                <a:tc gridSpan="2"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AI应用场景：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家宽用户精准营销、4G离网用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户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预测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端到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端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流量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预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测等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A6A6A6"/>
                      </a:solidFill>
                      <a:prstDash val="solid"/>
                    </a:lnL>
                    <a:lnR w="190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 hMerge="1">
                  <a:tcPr marL="0" marR="0" marT="0" marB="0"/>
                </a:tc>
              </a:tr>
              <a:tr h="1176527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AI核心模型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提供内置积累模型（位置定位、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系识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别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、NPS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等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AI开放服务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提供成熟的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智能服务（NLP、图像识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别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、智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能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搜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索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问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答等）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86055" marB="0">
                    <a:lnT w="12700">
                      <a:solidFill>
                        <a:srgbClr val="A6A6A6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</a:tr>
              <a:tr h="137007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标注平</a:t>
                      </a:r>
                      <a:r>
                        <a:rPr sz="1600" b="1" spc="-10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台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提供文本、图像、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082040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视频的标注能力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78A1"/>
                      </a:solidFill>
                      <a:prstDash val="solid"/>
                    </a:lnL>
                    <a:lnR w="28575">
                      <a:solidFill>
                        <a:srgbClr val="0078A1"/>
                      </a:solidFill>
                      <a:prstDash val="solid"/>
                    </a:lnR>
                    <a:lnT w="28575" cap="flat" cmpd="sng" algn="ctr">
                      <a:solidFill>
                        <a:srgbClr val="0078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训练平台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提供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面向不同能力开发人员的训练平台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(AutoML,IAI,NoteBook)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8575">
                      <a:solidFill>
                        <a:srgbClr val="0078A1"/>
                      </a:solidFill>
                      <a:prstDash val="solid"/>
                    </a:lnL>
                    <a:lnR w="28575">
                      <a:solidFill>
                        <a:srgbClr val="0078A1"/>
                      </a:solidFill>
                      <a:prstDash val="solid"/>
                    </a:lnR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</a:tr>
              <a:tr h="577595">
                <a:tc vMerge="1">
                  <a:tcPr marL="0" marR="0" marT="0" marB="0">
                    <a:lnL w="28575">
                      <a:solidFill>
                        <a:srgbClr val="0078A1"/>
                      </a:solidFill>
                      <a:prstDash val="solid"/>
                    </a:lnL>
                    <a:lnR w="28575">
                      <a:solidFill>
                        <a:srgbClr val="0078A1"/>
                      </a:solidFill>
                      <a:prstDash val="solid"/>
                    </a:lnR>
                    <a:lnT w="19050">
                      <a:solidFill>
                        <a:srgbClr val="0078A1"/>
                      </a:solidFill>
                      <a:prstDash val="solid"/>
                    </a:lnT>
                    <a:lnB w="19050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计算框架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全面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的AI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计算框架支持（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Sk-Learn、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Caffe-MPI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MLLIB……）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77800" marB="0">
                    <a:lnL w="28575">
                      <a:solidFill>
                        <a:srgbClr val="0078A1"/>
                      </a:solidFill>
                      <a:prstDash val="solid"/>
                    </a:lnL>
                    <a:lnR w="19050">
                      <a:solidFill>
                        <a:srgbClr val="0078A1"/>
                      </a:solidFill>
                      <a:prstDash val="solid"/>
                    </a:lnR>
                    <a:lnT w="28575">
                      <a:solidFill>
                        <a:srgbClr val="0078A1"/>
                      </a:solidFill>
                      <a:prstDash val="solid"/>
                    </a:lnT>
                    <a:lnB w="12700">
                      <a:solidFill>
                        <a:srgbClr val="0078A1"/>
                      </a:solidFill>
                      <a:prstDash val="solid"/>
                    </a:lnB>
                  </a:tcPr>
                </a:tc>
              </a:tr>
              <a:tr h="577596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sz="1600" b="1" spc="-1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Station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提供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运行资源管理、分配、可视化部署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78A1"/>
                      </a:solidFill>
                      <a:prstDash val="solid"/>
                    </a:lnL>
                    <a:lnR w="19050">
                      <a:solidFill>
                        <a:srgbClr val="0078A1"/>
                      </a:solidFill>
                      <a:prstDash val="solid"/>
                    </a:lnR>
                    <a:lnT w="19050">
                      <a:solidFill>
                        <a:srgbClr val="0078A1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</a:tr>
              <a:tr h="515111">
                <a:tc gridSpan="2"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云化基础设施资源池：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主机服务、计算服务、存储服务、网络服务等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3670" marB="0">
                    <a:lnL w="19050">
                      <a:solidFill>
                        <a:srgbClr val="A6A6A6"/>
                      </a:solidFill>
                      <a:prstDash val="solid"/>
                    </a:lnL>
                    <a:lnR w="190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7B7B7B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30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775563"/>
            <a:ext cx="1172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spc="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Station：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面向机器学习集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群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，支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多种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器学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架，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速部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署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机器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学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习训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环境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集群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CPU及GPU资源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行统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的管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、调度 及监控，有效的提高计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资源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利用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和生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率</a:t>
            </a:r>
            <a:r>
              <a:rPr sz="1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9268" y="4808220"/>
            <a:ext cx="11603990" cy="1295400"/>
          </a:xfrm>
          <a:custGeom>
            <a:avLst/>
            <a:gdLst/>
            <a:ahLst/>
            <a:cxnLst/>
            <a:rect l="l" t="t" r="r" b="b"/>
            <a:pathLst>
              <a:path w="11603990" h="1295400">
                <a:moveTo>
                  <a:pt x="11597893" y="0"/>
                </a:moveTo>
                <a:lnTo>
                  <a:pt x="5829" y="0"/>
                </a:lnTo>
                <a:lnTo>
                  <a:pt x="0" y="5841"/>
                </a:lnTo>
                <a:lnTo>
                  <a:pt x="0" y="1289570"/>
                </a:lnTo>
                <a:lnTo>
                  <a:pt x="5829" y="1295399"/>
                </a:lnTo>
                <a:lnTo>
                  <a:pt x="11597893" y="1295399"/>
                </a:lnTo>
                <a:lnTo>
                  <a:pt x="11603736" y="1289570"/>
                </a:lnTo>
                <a:lnTo>
                  <a:pt x="11603736" y="5841"/>
                </a:lnTo>
                <a:lnTo>
                  <a:pt x="1159789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1056" y="5330190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硬件层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4144" y="5024628"/>
            <a:ext cx="1216660" cy="873760"/>
          </a:xfrm>
          <a:custGeom>
            <a:avLst/>
            <a:gdLst/>
            <a:ahLst/>
            <a:cxnLst/>
            <a:rect l="l" t="t" r="r" b="b"/>
            <a:pathLst>
              <a:path w="1216660" h="873760">
                <a:moveTo>
                  <a:pt x="1093470" y="0"/>
                </a:moveTo>
                <a:lnTo>
                  <a:pt x="122681" y="0"/>
                </a:lnTo>
                <a:lnTo>
                  <a:pt x="74902" y="9632"/>
                </a:lnTo>
                <a:lnTo>
                  <a:pt x="35909" y="35909"/>
                </a:lnTo>
                <a:lnTo>
                  <a:pt x="9632" y="74902"/>
                </a:lnTo>
                <a:lnTo>
                  <a:pt x="0" y="122682"/>
                </a:lnTo>
                <a:lnTo>
                  <a:pt x="0" y="750582"/>
                </a:lnTo>
                <a:lnTo>
                  <a:pt x="9632" y="798333"/>
                </a:lnTo>
                <a:lnTo>
                  <a:pt x="35909" y="837325"/>
                </a:lnTo>
                <a:lnTo>
                  <a:pt x="74902" y="863612"/>
                </a:lnTo>
                <a:lnTo>
                  <a:pt x="122681" y="873252"/>
                </a:lnTo>
                <a:lnTo>
                  <a:pt x="1093470" y="873252"/>
                </a:lnTo>
                <a:lnTo>
                  <a:pt x="1141249" y="863612"/>
                </a:lnTo>
                <a:lnTo>
                  <a:pt x="1180242" y="837325"/>
                </a:lnTo>
                <a:lnTo>
                  <a:pt x="1206519" y="798333"/>
                </a:lnTo>
                <a:lnTo>
                  <a:pt x="1216152" y="750582"/>
                </a:lnTo>
                <a:lnTo>
                  <a:pt x="1216152" y="122682"/>
                </a:lnTo>
                <a:lnTo>
                  <a:pt x="1206519" y="74902"/>
                </a:lnTo>
                <a:lnTo>
                  <a:pt x="1180242" y="35909"/>
                </a:lnTo>
                <a:lnTo>
                  <a:pt x="1141249" y="9632"/>
                </a:lnTo>
                <a:lnTo>
                  <a:pt x="1093470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35555" y="5205679"/>
            <a:ext cx="97218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210" marR="5080" indent="-398145">
              <a:lnSpc>
                <a:spcPct val="12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GP</a:t>
            </a:r>
            <a:r>
              <a:rPr sz="12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U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服务器训 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10684" y="5045964"/>
            <a:ext cx="1216660" cy="873760"/>
          </a:xfrm>
          <a:custGeom>
            <a:avLst/>
            <a:gdLst/>
            <a:ahLst/>
            <a:cxnLst/>
            <a:rect l="l" t="t" r="r" b="b"/>
            <a:pathLst>
              <a:path w="1216660" h="873760">
                <a:moveTo>
                  <a:pt x="1079880" y="0"/>
                </a:moveTo>
                <a:lnTo>
                  <a:pt x="136270" y="0"/>
                </a:lnTo>
                <a:lnTo>
                  <a:pt x="93179" y="6942"/>
                </a:lnTo>
                <a:lnTo>
                  <a:pt x="55769" y="26277"/>
                </a:lnTo>
                <a:lnTo>
                  <a:pt x="26277" y="55769"/>
                </a:lnTo>
                <a:lnTo>
                  <a:pt x="6942" y="93179"/>
                </a:lnTo>
                <a:lnTo>
                  <a:pt x="0" y="136271"/>
                </a:lnTo>
                <a:lnTo>
                  <a:pt x="0" y="736968"/>
                </a:lnTo>
                <a:lnTo>
                  <a:pt x="6942" y="780041"/>
                </a:lnTo>
                <a:lnTo>
                  <a:pt x="26277" y="817452"/>
                </a:lnTo>
                <a:lnTo>
                  <a:pt x="55769" y="846955"/>
                </a:lnTo>
                <a:lnTo>
                  <a:pt x="93179" y="866303"/>
                </a:lnTo>
                <a:lnTo>
                  <a:pt x="136270" y="873252"/>
                </a:lnTo>
                <a:lnTo>
                  <a:pt x="1079880" y="873252"/>
                </a:lnTo>
                <a:lnTo>
                  <a:pt x="1122972" y="866303"/>
                </a:lnTo>
                <a:lnTo>
                  <a:pt x="1160382" y="846955"/>
                </a:lnTo>
                <a:lnTo>
                  <a:pt x="1189874" y="817452"/>
                </a:lnTo>
                <a:lnTo>
                  <a:pt x="1209209" y="780041"/>
                </a:lnTo>
                <a:lnTo>
                  <a:pt x="1216152" y="736968"/>
                </a:lnTo>
                <a:lnTo>
                  <a:pt x="1216152" y="136271"/>
                </a:lnTo>
                <a:lnTo>
                  <a:pt x="1209209" y="93179"/>
                </a:lnTo>
                <a:lnTo>
                  <a:pt x="1189874" y="55769"/>
                </a:lnTo>
                <a:lnTo>
                  <a:pt x="1160382" y="26277"/>
                </a:lnTo>
                <a:lnTo>
                  <a:pt x="1122972" y="6942"/>
                </a:lnTo>
                <a:lnTo>
                  <a:pt x="1079880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40604" y="5227392"/>
            <a:ext cx="956944" cy="46418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PU服务器训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05700" y="5065776"/>
            <a:ext cx="1217930" cy="873760"/>
          </a:xfrm>
          <a:custGeom>
            <a:avLst/>
            <a:gdLst/>
            <a:ahLst/>
            <a:cxnLst/>
            <a:rect l="l" t="t" r="r" b="b"/>
            <a:pathLst>
              <a:path w="1217929" h="873760">
                <a:moveTo>
                  <a:pt x="1067816" y="0"/>
                </a:moveTo>
                <a:lnTo>
                  <a:pt x="149859" y="0"/>
                </a:lnTo>
                <a:lnTo>
                  <a:pt x="102526" y="7648"/>
                </a:lnTo>
                <a:lnTo>
                  <a:pt x="61392" y="28939"/>
                </a:lnTo>
                <a:lnTo>
                  <a:pt x="28939" y="61392"/>
                </a:lnTo>
                <a:lnTo>
                  <a:pt x="7648" y="102526"/>
                </a:lnTo>
                <a:lnTo>
                  <a:pt x="0" y="149860"/>
                </a:lnTo>
                <a:lnTo>
                  <a:pt x="0" y="723328"/>
                </a:lnTo>
                <a:lnTo>
                  <a:pt x="7648" y="770717"/>
                </a:lnTo>
                <a:lnTo>
                  <a:pt x="28939" y="811872"/>
                </a:lnTo>
                <a:lnTo>
                  <a:pt x="61392" y="844326"/>
                </a:lnTo>
                <a:lnTo>
                  <a:pt x="102526" y="865609"/>
                </a:lnTo>
                <a:lnTo>
                  <a:pt x="149859" y="873252"/>
                </a:lnTo>
                <a:lnTo>
                  <a:pt x="1067816" y="873252"/>
                </a:lnTo>
                <a:lnTo>
                  <a:pt x="1115149" y="865609"/>
                </a:lnTo>
                <a:lnTo>
                  <a:pt x="1156283" y="844326"/>
                </a:lnTo>
                <a:lnTo>
                  <a:pt x="1188736" y="811872"/>
                </a:lnTo>
                <a:lnTo>
                  <a:pt x="1210027" y="770717"/>
                </a:lnTo>
                <a:lnTo>
                  <a:pt x="1217676" y="723328"/>
                </a:lnTo>
                <a:lnTo>
                  <a:pt x="1217676" y="149860"/>
                </a:lnTo>
                <a:lnTo>
                  <a:pt x="1210027" y="102526"/>
                </a:lnTo>
                <a:lnTo>
                  <a:pt x="1188736" y="61392"/>
                </a:lnTo>
                <a:lnTo>
                  <a:pt x="1156283" y="28939"/>
                </a:lnTo>
                <a:lnTo>
                  <a:pt x="1115149" y="7648"/>
                </a:lnTo>
                <a:lnTo>
                  <a:pt x="1067816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36534" y="5246827"/>
            <a:ext cx="55816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2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万兆/IB 网络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02240" y="5065776"/>
            <a:ext cx="1217930" cy="873760"/>
          </a:xfrm>
          <a:custGeom>
            <a:avLst/>
            <a:gdLst/>
            <a:ahLst/>
            <a:cxnLst/>
            <a:rect l="l" t="t" r="r" b="b"/>
            <a:pathLst>
              <a:path w="1217929" h="873760">
                <a:moveTo>
                  <a:pt x="1081404" y="0"/>
                </a:moveTo>
                <a:lnTo>
                  <a:pt x="136270" y="0"/>
                </a:lnTo>
                <a:lnTo>
                  <a:pt x="93179" y="6942"/>
                </a:lnTo>
                <a:lnTo>
                  <a:pt x="55769" y="26277"/>
                </a:lnTo>
                <a:lnTo>
                  <a:pt x="26277" y="55769"/>
                </a:lnTo>
                <a:lnTo>
                  <a:pt x="6942" y="93179"/>
                </a:lnTo>
                <a:lnTo>
                  <a:pt x="0" y="136271"/>
                </a:lnTo>
                <a:lnTo>
                  <a:pt x="0" y="736968"/>
                </a:lnTo>
                <a:lnTo>
                  <a:pt x="6942" y="780041"/>
                </a:lnTo>
                <a:lnTo>
                  <a:pt x="26277" y="817452"/>
                </a:lnTo>
                <a:lnTo>
                  <a:pt x="55769" y="846955"/>
                </a:lnTo>
                <a:lnTo>
                  <a:pt x="93179" y="866303"/>
                </a:lnTo>
                <a:lnTo>
                  <a:pt x="136270" y="873252"/>
                </a:lnTo>
                <a:lnTo>
                  <a:pt x="1081404" y="873252"/>
                </a:lnTo>
                <a:lnTo>
                  <a:pt x="1124496" y="866303"/>
                </a:lnTo>
                <a:lnTo>
                  <a:pt x="1161906" y="846955"/>
                </a:lnTo>
                <a:lnTo>
                  <a:pt x="1191398" y="817452"/>
                </a:lnTo>
                <a:lnTo>
                  <a:pt x="1210733" y="780041"/>
                </a:lnTo>
                <a:lnTo>
                  <a:pt x="1217676" y="736968"/>
                </a:lnTo>
                <a:lnTo>
                  <a:pt x="1217676" y="136271"/>
                </a:lnTo>
                <a:lnTo>
                  <a:pt x="1210733" y="93179"/>
                </a:lnTo>
                <a:lnTo>
                  <a:pt x="1191398" y="55769"/>
                </a:lnTo>
                <a:lnTo>
                  <a:pt x="1161906" y="26277"/>
                </a:lnTo>
                <a:lnTo>
                  <a:pt x="1124496" y="6942"/>
                </a:lnTo>
                <a:lnTo>
                  <a:pt x="1081404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594085" y="5246827"/>
            <a:ext cx="63500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2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共享存储 系统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9268" y="3115055"/>
            <a:ext cx="11603990" cy="1693545"/>
          </a:xfrm>
          <a:custGeom>
            <a:avLst/>
            <a:gdLst/>
            <a:ahLst/>
            <a:cxnLst/>
            <a:rect l="l" t="t" r="r" b="b"/>
            <a:pathLst>
              <a:path w="11603990" h="1693545">
                <a:moveTo>
                  <a:pt x="11596116" y="0"/>
                </a:moveTo>
                <a:lnTo>
                  <a:pt x="7620" y="0"/>
                </a:lnTo>
                <a:lnTo>
                  <a:pt x="0" y="7620"/>
                </a:lnTo>
                <a:lnTo>
                  <a:pt x="0" y="1685544"/>
                </a:lnTo>
                <a:lnTo>
                  <a:pt x="7620" y="1693164"/>
                </a:lnTo>
                <a:lnTo>
                  <a:pt x="11596116" y="1693164"/>
                </a:lnTo>
                <a:lnTo>
                  <a:pt x="11603736" y="1685544"/>
                </a:lnTo>
                <a:lnTo>
                  <a:pt x="11603736" y="7620"/>
                </a:lnTo>
                <a:lnTo>
                  <a:pt x="11596116" y="0"/>
                </a:lnTo>
                <a:close/>
              </a:path>
            </a:pathLst>
          </a:custGeom>
          <a:solidFill>
            <a:srgbClr val="338B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2275" y="3835653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14144" y="4232147"/>
            <a:ext cx="9606280" cy="467995"/>
          </a:xfrm>
          <a:custGeom>
            <a:avLst/>
            <a:gdLst/>
            <a:ahLst/>
            <a:cxnLst/>
            <a:rect l="l" t="t" r="r" b="b"/>
            <a:pathLst>
              <a:path w="9606280" h="467995">
                <a:moveTo>
                  <a:pt x="9482963" y="0"/>
                </a:moveTo>
                <a:lnTo>
                  <a:pt x="122808" y="0"/>
                </a:lnTo>
                <a:lnTo>
                  <a:pt x="75009" y="9652"/>
                </a:lnTo>
                <a:lnTo>
                  <a:pt x="35972" y="35972"/>
                </a:lnTo>
                <a:lnTo>
                  <a:pt x="9651" y="75009"/>
                </a:lnTo>
                <a:lnTo>
                  <a:pt x="0" y="122808"/>
                </a:lnTo>
                <a:lnTo>
                  <a:pt x="0" y="345058"/>
                </a:lnTo>
                <a:lnTo>
                  <a:pt x="9652" y="392858"/>
                </a:lnTo>
                <a:lnTo>
                  <a:pt x="35972" y="431895"/>
                </a:lnTo>
                <a:lnTo>
                  <a:pt x="75009" y="458216"/>
                </a:lnTo>
                <a:lnTo>
                  <a:pt x="122808" y="467868"/>
                </a:lnTo>
                <a:lnTo>
                  <a:pt x="9482963" y="467868"/>
                </a:lnTo>
                <a:lnTo>
                  <a:pt x="9530762" y="458216"/>
                </a:lnTo>
                <a:lnTo>
                  <a:pt x="9569799" y="431895"/>
                </a:lnTo>
                <a:lnTo>
                  <a:pt x="9596120" y="392858"/>
                </a:lnTo>
                <a:lnTo>
                  <a:pt x="9605772" y="345058"/>
                </a:lnTo>
                <a:lnTo>
                  <a:pt x="9605772" y="122808"/>
                </a:lnTo>
                <a:lnTo>
                  <a:pt x="9596120" y="75009"/>
                </a:lnTo>
                <a:lnTo>
                  <a:pt x="9569799" y="35972"/>
                </a:lnTo>
                <a:lnTo>
                  <a:pt x="9530762" y="9652"/>
                </a:lnTo>
                <a:lnTo>
                  <a:pt x="9482963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482844" y="4356607"/>
            <a:ext cx="2468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OS(RHEL/CENTOS/FEDORA……)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4144" y="3208020"/>
            <a:ext cx="1216660" cy="875030"/>
          </a:xfrm>
          <a:custGeom>
            <a:avLst/>
            <a:gdLst/>
            <a:ahLst/>
            <a:cxnLst/>
            <a:rect l="l" t="t" r="r" b="b"/>
            <a:pathLst>
              <a:path w="1216660" h="875029">
                <a:moveTo>
                  <a:pt x="1038606" y="0"/>
                </a:moveTo>
                <a:lnTo>
                  <a:pt x="177545" y="0"/>
                </a:lnTo>
                <a:lnTo>
                  <a:pt x="130351" y="6342"/>
                </a:lnTo>
                <a:lnTo>
                  <a:pt x="87940" y="24242"/>
                </a:lnTo>
                <a:lnTo>
                  <a:pt x="52006" y="52006"/>
                </a:lnTo>
                <a:lnTo>
                  <a:pt x="24242" y="87940"/>
                </a:lnTo>
                <a:lnTo>
                  <a:pt x="6342" y="130351"/>
                </a:lnTo>
                <a:lnTo>
                  <a:pt x="0" y="177545"/>
                </a:lnTo>
                <a:lnTo>
                  <a:pt x="0" y="697229"/>
                </a:lnTo>
                <a:lnTo>
                  <a:pt x="6342" y="744424"/>
                </a:lnTo>
                <a:lnTo>
                  <a:pt x="24242" y="786835"/>
                </a:lnTo>
                <a:lnTo>
                  <a:pt x="52006" y="822769"/>
                </a:lnTo>
                <a:lnTo>
                  <a:pt x="87940" y="850533"/>
                </a:lnTo>
                <a:lnTo>
                  <a:pt x="130351" y="868433"/>
                </a:lnTo>
                <a:lnTo>
                  <a:pt x="177545" y="874775"/>
                </a:lnTo>
                <a:lnTo>
                  <a:pt x="1038606" y="874775"/>
                </a:lnTo>
                <a:lnTo>
                  <a:pt x="1085800" y="868433"/>
                </a:lnTo>
                <a:lnTo>
                  <a:pt x="1128211" y="850533"/>
                </a:lnTo>
                <a:lnTo>
                  <a:pt x="1164145" y="822769"/>
                </a:lnTo>
                <a:lnTo>
                  <a:pt x="1191909" y="786835"/>
                </a:lnTo>
                <a:lnTo>
                  <a:pt x="1209809" y="744424"/>
                </a:lnTo>
                <a:lnTo>
                  <a:pt x="1216152" y="697229"/>
                </a:lnTo>
                <a:lnTo>
                  <a:pt x="1216152" y="177545"/>
                </a:lnTo>
                <a:lnTo>
                  <a:pt x="1209809" y="130351"/>
                </a:lnTo>
                <a:lnTo>
                  <a:pt x="1191909" y="87940"/>
                </a:lnTo>
                <a:lnTo>
                  <a:pt x="1164145" y="52006"/>
                </a:lnTo>
                <a:lnTo>
                  <a:pt x="1128211" y="24242"/>
                </a:lnTo>
                <a:lnTo>
                  <a:pt x="1085800" y="6342"/>
                </a:lnTo>
                <a:lnTo>
                  <a:pt x="1038606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133726" y="3389757"/>
            <a:ext cx="77597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 marR="5080" indent="-13716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Conta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iner  caffe2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11167" y="3208020"/>
            <a:ext cx="1216660" cy="875030"/>
          </a:xfrm>
          <a:custGeom>
            <a:avLst/>
            <a:gdLst/>
            <a:ahLst/>
            <a:cxnLst/>
            <a:rect l="l" t="t" r="r" b="b"/>
            <a:pathLst>
              <a:path w="1216660" h="875029">
                <a:moveTo>
                  <a:pt x="1065911" y="0"/>
                </a:moveTo>
                <a:lnTo>
                  <a:pt x="150241" y="0"/>
                </a:lnTo>
                <a:lnTo>
                  <a:pt x="102721" y="7651"/>
                </a:lnTo>
                <a:lnTo>
                  <a:pt x="61475" y="28964"/>
                </a:lnTo>
                <a:lnTo>
                  <a:pt x="28964" y="61475"/>
                </a:lnTo>
                <a:lnTo>
                  <a:pt x="7651" y="102721"/>
                </a:lnTo>
                <a:lnTo>
                  <a:pt x="0" y="150240"/>
                </a:lnTo>
                <a:lnTo>
                  <a:pt x="0" y="724534"/>
                </a:lnTo>
                <a:lnTo>
                  <a:pt x="7651" y="772054"/>
                </a:lnTo>
                <a:lnTo>
                  <a:pt x="28964" y="813300"/>
                </a:lnTo>
                <a:lnTo>
                  <a:pt x="61475" y="845811"/>
                </a:lnTo>
                <a:lnTo>
                  <a:pt x="102721" y="867124"/>
                </a:lnTo>
                <a:lnTo>
                  <a:pt x="150241" y="874775"/>
                </a:lnTo>
                <a:lnTo>
                  <a:pt x="1065911" y="874775"/>
                </a:lnTo>
                <a:lnTo>
                  <a:pt x="1113430" y="867124"/>
                </a:lnTo>
                <a:lnTo>
                  <a:pt x="1154676" y="845811"/>
                </a:lnTo>
                <a:lnTo>
                  <a:pt x="1187187" y="813300"/>
                </a:lnTo>
                <a:lnTo>
                  <a:pt x="1208500" y="772054"/>
                </a:lnTo>
                <a:lnTo>
                  <a:pt x="1216152" y="724534"/>
                </a:lnTo>
                <a:lnTo>
                  <a:pt x="1216152" y="150240"/>
                </a:lnTo>
                <a:lnTo>
                  <a:pt x="1208500" y="102721"/>
                </a:lnTo>
                <a:lnTo>
                  <a:pt x="1187187" y="61475"/>
                </a:lnTo>
                <a:lnTo>
                  <a:pt x="1154676" y="28964"/>
                </a:lnTo>
                <a:lnTo>
                  <a:pt x="1113430" y="7651"/>
                </a:lnTo>
                <a:lnTo>
                  <a:pt x="106591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17289" y="3389757"/>
            <a:ext cx="80518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Container  Ca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ffe-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PI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08191" y="3208020"/>
            <a:ext cx="1216660" cy="875030"/>
          </a:xfrm>
          <a:custGeom>
            <a:avLst/>
            <a:gdLst/>
            <a:ahLst/>
            <a:cxnLst/>
            <a:rect l="l" t="t" r="r" b="b"/>
            <a:pathLst>
              <a:path w="1216659" h="875029">
                <a:moveTo>
                  <a:pt x="1052322" y="0"/>
                </a:moveTo>
                <a:lnTo>
                  <a:pt x="163830" y="0"/>
                </a:lnTo>
                <a:lnTo>
                  <a:pt x="120297" y="5856"/>
                </a:lnTo>
                <a:lnTo>
                  <a:pt x="81167" y="22380"/>
                </a:lnTo>
                <a:lnTo>
                  <a:pt x="48006" y="48005"/>
                </a:lnTo>
                <a:lnTo>
                  <a:pt x="22380" y="81167"/>
                </a:lnTo>
                <a:lnTo>
                  <a:pt x="5856" y="120297"/>
                </a:lnTo>
                <a:lnTo>
                  <a:pt x="0" y="163829"/>
                </a:lnTo>
                <a:lnTo>
                  <a:pt x="0" y="710945"/>
                </a:lnTo>
                <a:lnTo>
                  <a:pt x="5856" y="754478"/>
                </a:lnTo>
                <a:lnTo>
                  <a:pt x="22380" y="793608"/>
                </a:lnTo>
                <a:lnTo>
                  <a:pt x="48006" y="826769"/>
                </a:lnTo>
                <a:lnTo>
                  <a:pt x="81167" y="852395"/>
                </a:lnTo>
                <a:lnTo>
                  <a:pt x="120297" y="868919"/>
                </a:lnTo>
                <a:lnTo>
                  <a:pt x="163830" y="874775"/>
                </a:lnTo>
                <a:lnTo>
                  <a:pt x="1052322" y="874775"/>
                </a:lnTo>
                <a:lnTo>
                  <a:pt x="1095854" y="868919"/>
                </a:lnTo>
                <a:lnTo>
                  <a:pt x="1134984" y="852395"/>
                </a:lnTo>
                <a:lnTo>
                  <a:pt x="1168146" y="826769"/>
                </a:lnTo>
                <a:lnTo>
                  <a:pt x="1193771" y="793608"/>
                </a:lnTo>
                <a:lnTo>
                  <a:pt x="1210295" y="754478"/>
                </a:lnTo>
                <a:lnTo>
                  <a:pt x="1216152" y="710945"/>
                </a:lnTo>
                <a:lnTo>
                  <a:pt x="1216152" y="163829"/>
                </a:lnTo>
                <a:lnTo>
                  <a:pt x="1210295" y="120297"/>
                </a:lnTo>
                <a:lnTo>
                  <a:pt x="1193771" y="81167"/>
                </a:lnTo>
                <a:lnTo>
                  <a:pt x="1168146" y="48005"/>
                </a:lnTo>
                <a:lnTo>
                  <a:pt x="1134984" y="22380"/>
                </a:lnTo>
                <a:lnTo>
                  <a:pt x="1095854" y="5856"/>
                </a:lnTo>
                <a:lnTo>
                  <a:pt x="1052322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262242" y="3389757"/>
            <a:ext cx="909319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Container  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Ten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rF</a:t>
            </a:r>
            <a:r>
              <a:rPr sz="1200" b="1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l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ow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05216" y="3208020"/>
            <a:ext cx="1217930" cy="875030"/>
          </a:xfrm>
          <a:custGeom>
            <a:avLst/>
            <a:gdLst/>
            <a:ahLst/>
            <a:cxnLst/>
            <a:rect l="l" t="t" r="r" b="b"/>
            <a:pathLst>
              <a:path w="1217929" h="875029">
                <a:moveTo>
                  <a:pt x="1053845" y="0"/>
                </a:moveTo>
                <a:lnTo>
                  <a:pt x="163829" y="0"/>
                </a:lnTo>
                <a:lnTo>
                  <a:pt x="120297" y="5856"/>
                </a:lnTo>
                <a:lnTo>
                  <a:pt x="81167" y="22380"/>
                </a:lnTo>
                <a:lnTo>
                  <a:pt x="48005" y="48005"/>
                </a:lnTo>
                <a:lnTo>
                  <a:pt x="22380" y="81167"/>
                </a:lnTo>
                <a:lnTo>
                  <a:pt x="5856" y="120297"/>
                </a:lnTo>
                <a:lnTo>
                  <a:pt x="0" y="163829"/>
                </a:lnTo>
                <a:lnTo>
                  <a:pt x="0" y="710945"/>
                </a:lnTo>
                <a:lnTo>
                  <a:pt x="5856" y="754478"/>
                </a:lnTo>
                <a:lnTo>
                  <a:pt x="22380" y="793608"/>
                </a:lnTo>
                <a:lnTo>
                  <a:pt x="48005" y="826769"/>
                </a:lnTo>
                <a:lnTo>
                  <a:pt x="81167" y="852395"/>
                </a:lnTo>
                <a:lnTo>
                  <a:pt x="120297" y="868919"/>
                </a:lnTo>
                <a:lnTo>
                  <a:pt x="163829" y="874775"/>
                </a:lnTo>
                <a:lnTo>
                  <a:pt x="1053845" y="874775"/>
                </a:lnTo>
                <a:lnTo>
                  <a:pt x="1097378" y="868919"/>
                </a:lnTo>
                <a:lnTo>
                  <a:pt x="1136508" y="852395"/>
                </a:lnTo>
                <a:lnTo>
                  <a:pt x="1169669" y="826769"/>
                </a:lnTo>
                <a:lnTo>
                  <a:pt x="1195295" y="793608"/>
                </a:lnTo>
                <a:lnTo>
                  <a:pt x="1211819" y="754478"/>
                </a:lnTo>
                <a:lnTo>
                  <a:pt x="1217676" y="710945"/>
                </a:lnTo>
                <a:lnTo>
                  <a:pt x="1217676" y="163829"/>
                </a:lnTo>
                <a:lnTo>
                  <a:pt x="1211819" y="120297"/>
                </a:lnTo>
                <a:lnTo>
                  <a:pt x="1195295" y="81167"/>
                </a:lnTo>
                <a:lnTo>
                  <a:pt x="1169669" y="48005"/>
                </a:lnTo>
                <a:lnTo>
                  <a:pt x="1136508" y="22380"/>
                </a:lnTo>
                <a:lnTo>
                  <a:pt x="1097378" y="5856"/>
                </a:lnTo>
                <a:lnTo>
                  <a:pt x="105384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426957" y="3389757"/>
            <a:ext cx="77597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2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Conta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iner  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Sk-learn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02240" y="3208020"/>
            <a:ext cx="1217930" cy="875030"/>
          </a:xfrm>
          <a:custGeom>
            <a:avLst/>
            <a:gdLst/>
            <a:ahLst/>
            <a:cxnLst/>
            <a:rect l="l" t="t" r="r" b="b"/>
            <a:pathLst>
              <a:path w="1217929" h="875029">
                <a:moveTo>
                  <a:pt x="1053845" y="0"/>
                </a:moveTo>
                <a:lnTo>
                  <a:pt x="163829" y="0"/>
                </a:lnTo>
                <a:lnTo>
                  <a:pt x="120297" y="5856"/>
                </a:lnTo>
                <a:lnTo>
                  <a:pt x="81167" y="22380"/>
                </a:lnTo>
                <a:lnTo>
                  <a:pt x="48005" y="48005"/>
                </a:lnTo>
                <a:lnTo>
                  <a:pt x="22380" y="81167"/>
                </a:lnTo>
                <a:lnTo>
                  <a:pt x="5856" y="120297"/>
                </a:lnTo>
                <a:lnTo>
                  <a:pt x="0" y="163829"/>
                </a:lnTo>
                <a:lnTo>
                  <a:pt x="0" y="710945"/>
                </a:lnTo>
                <a:lnTo>
                  <a:pt x="5856" y="754478"/>
                </a:lnTo>
                <a:lnTo>
                  <a:pt x="22380" y="793608"/>
                </a:lnTo>
                <a:lnTo>
                  <a:pt x="48005" y="826769"/>
                </a:lnTo>
                <a:lnTo>
                  <a:pt x="81167" y="852395"/>
                </a:lnTo>
                <a:lnTo>
                  <a:pt x="120297" y="868919"/>
                </a:lnTo>
                <a:lnTo>
                  <a:pt x="163829" y="874775"/>
                </a:lnTo>
                <a:lnTo>
                  <a:pt x="1053845" y="874775"/>
                </a:lnTo>
                <a:lnTo>
                  <a:pt x="1097378" y="868919"/>
                </a:lnTo>
                <a:lnTo>
                  <a:pt x="1136508" y="852395"/>
                </a:lnTo>
                <a:lnTo>
                  <a:pt x="1169669" y="826769"/>
                </a:lnTo>
                <a:lnTo>
                  <a:pt x="1195295" y="793608"/>
                </a:lnTo>
                <a:lnTo>
                  <a:pt x="1211819" y="754478"/>
                </a:lnTo>
                <a:lnTo>
                  <a:pt x="1217676" y="710945"/>
                </a:lnTo>
                <a:lnTo>
                  <a:pt x="1217676" y="163829"/>
                </a:lnTo>
                <a:lnTo>
                  <a:pt x="1211819" y="120297"/>
                </a:lnTo>
                <a:lnTo>
                  <a:pt x="1195295" y="81167"/>
                </a:lnTo>
                <a:lnTo>
                  <a:pt x="1169669" y="48005"/>
                </a:lnTo>
                <a:lnTo>
                  <a:pt x="1136508" y="22380"/>
                </a:lnTo>
                <a:lnTo>
                  <a:pt x="1097378" y="5856"/>
                </a:lnTo>
                <a:lnTo>
                  <a:pt x="105384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524235" y="3389757"/>
            <a:ext cx="77597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Conta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iner  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MXnet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9268" y="1700783"/>
            <a:ext cx="11603990" cy="1414780"/>
          </a:xfrm>
          <a:custGeom>
            <a:avLst/>
            <a:gdLst/>
            <a:ahLst/>
            <a:cxnLst/>
            <a:rect l="l" t="t" r="r" b="b"/>
            <a:pathLst>
              <a:path w="11603990" h="1414780">
                <a:moveTo>
                  <a:pt x="11597386" y="0"/>
                </a:moveTo>
                <a:lnTo>
                  <a:pt x="6362" y="0"/>
                </a:lnTo>
                <a:lnTo>
                  <a:pt x="0" y="6350"/>
                </a:lnTo>
                <a:lnTo>
                  <a:pt x="0" y="1407921"/>
                </a:lnTo>
                <a:lnTo>
                  <a:pt x="6362" y="1414271"/>
                </a:lnTo>
                <a:lnTo>
                  <a:pt x="11597386" y="1414271"/>
                </a:lnTo>
                <a:lnTo>
                  <a:pt x="11603736" y="1407921"/>
                </a:lnTo>
                <a:lnTo>
                  <a:pt x="11603736" y="6350"/>
                </a:lnTo>
                <a:lnTo>
                  <a:pt x="1159738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21360" y="2281808"/>
            <a:ext cx="916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管理服务层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06523" y="2497835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700022" y="0"/>
                </a:moveTo>
                <a:lnTo>
                  <a:pt x="136398" y="0"/>
                </a:lnTo>
                <a:lnTo>
                  <a:pt x="93293" y="6955"/>
                </a:lnTo>
                <a:lnTo>
                  <a:pt x="55851" y="26322"/>
                </a:lnTo>
                <a:lnTo>
                  <a:pt x="26322" y="55851"/>
                </a:lnTo>
                <a:lnTo>
                  <a:pt x="6955" y="93293"/>
                </a:lnTo>
                <a:lnTo>
                  <a:pt x="0" y="136398"/>
                </a:lnTo>
                <a:lnTo>
                  <a:pt x="0" y="331469"/>
                </a:lnTo>
                <a:lnTo>
                  <a:pt x="6955" y="374574"/>
                </a:lnTo>
                <a:lnTo>
                  <a:pt x="26322" y="412016"/>
                </a:lnTo>
                <a:lnTo>
                  <a:pt x="55851" y="441545"/>
                </a:lnTo>
                <a:lnTo>
                  <a:pt x="93293" y="460912"/>
                </a:lnTo>
                <a:lnTo>
                  <a:pt x="136398" y="467867"/>
                </a:lnTo>
                <a:lnTo>
                  <a:pt x="1700022" y="467867"/>
                </a:lnTo>
                <a:lnTo>
                  <a:pt x="1743126" y="460912"/>
                </a:lnTo>
                <a:lnTo>
                  <a:pt x="1780568" y="441545"/>
                </a:lnTo>
                <a:lnTo>
                  <a:pt x="1810097" y="412016"/>
                </a:lnTo>
                <a:lnTo>
                  <a:pt x="1829464" y="374574"/>
                </a:lnTo>
                <a:lnTo>
                  <a:pt x="1836420" y="331469"/>
                </a:lnTo>
                <a:lnTo>
                  <a:pt x="1836420" y="136398"/>
                </a:lnTo>
                <a:lnTo>
                  <a:pt x="1829464" y="93293"/>
                </a:lnTo>
                <a:lnTo>
                  <a:pt x="1810097" y="55851"/>
                </a:lnTo>
                <a:lnTo>
                  <a:pt x="1780568" y="26322"/>
                </a:lnTo>
                <a:lnTo>
                  <a:pt x="1743126" y="6955"/>
                </a:lnTo>
                <a:lnTo>
                  <a:pt x="1700022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339467" y="2622930"/>
            <a:ext cx="970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200" b="1" spc="-6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Service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94247" y="2497835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713610" y="0"/>
                </a:moveTo>
                <a:lnTo>
                  <a:pt x="122809" y="0"/>
                </a:lnTo>
                <a:lnTo>
                  <a:pt x="75009" y="9651"/>
                </a:lnTo>
                <a:lnTo>
                  <a:pt x="35972" y="35972"/>
                </a:lnTo>
                <a:lnTo>
                  <a:pt x="9651" y="75009"/>
                </a:lnTo>
                <a:lnTo>
                  <a:pt x="0" y="122809"/>
                </a:lnTo>
                <a:lnTo>
                  <a:pt x="0" y="345059"/>
                </a:lnTo>
                <a:lnTo>
                  <a:pt x="9651" y="392858"/>
                </a:lnTo>
                <a:lnTo>
                  <a:pt x="35972" y="431895"/>
                </a:lnTo>
                <a:lnTo>
                  <a:pt x="75009" y="458215"/>
                </a:lnTo>
                <a:lnTo>
                  <a:pt x="122809" y="467867"/>
                </a:lnTo>
                <a:lnTo>
                  <a:pt x="1713610" y="467867"/>
                </a:lnTo>
                <a:lnTo>
                  <a:pt x="1761410" y="458215"/>
                </a:lnTo>
                <a:lnTo>
                  <a:pt x="1800447" y="431895"/>
                </a:lnTo>
                <a:lnTo>
                  <a:pt x="1826768" y="392858"/>
                </a:lnTo>
                <a:lnTo>
                  <a:pt x="1836420" y="345059"/>
                </a:lnTo>
                <a:lnTo>
                  <a:pt x="1836420" y="122809"/>
                </a:lnTo>
                <a:lnTo>
                  <a:pt x="1826768" y="75009"/>
                </a:lnTo>
                <a:lnTo>
                  <a:pt x="1800447" y="35972"/>
                </a:lnTo>
                <a:lnTo>
                  <a:pt x="1761410" y="9651"/>
                </a:lnTo>
                <a:lnTo>
                  <a:pt x="1713610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428613" y="2622930"/>
            <a:ext cx="570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Docker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83495" y="2496311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700022" y="0"/>
                </a:moveTo>
                <a:lnTo>
                  <a:pt x="136398" y="0"/>
                </a:lnTo>
                <a:lnTo>
                  <a:pt x="93293" y="6955"/>
                </a:lnTo>
                <a:lnTo>
                  <a:pt x="55851" y="26322"/>
                </a:lnTo>
                <a:lnTo>
                  <a:pt x="26322" y="55851"/>
                </a:lnTo>
                <a:lnTo>
                  <a:pt x="6955" y="93293"/>
                </a:lnTo>
                <a:lnTo>
                  <a:pt x="0" y="136398"/>
                </a:lnTo>
                <a:lnTo>
                  <a:pt x="0" y="331470"/>
                </a:lnTo>
                <a:lnTo>
                  <a:pt x="6955" y="374574"/>
                </a:lnTo>
                <a:lnTo>
                  <a:pt x="26322" y="412016"/>
                </a:lnTo>
                <a:lnTo>
                  <a:pt x="55851" y="441545"/>
                </a:lnTo>
                <a:lnTo>
                  <a:pt x="93293" y="460912"/>
                </a:lnTo>
                <a:lnTo>
                  <a:pt x="136398" y="467867"/>
                </a:lnTo>
                <a:lnTo>
                  <a:pt x="1700022" y="467867"/>
                </a:lnTo>
                <a:lnTo>
                  <a:pt x="1743126" y="460912"/>
                </a:lnTo>
                <a:lnTo>
                  <a:pt x="1780568" y="441545"/>
                </a:lnTo>
                <a:lnTo>
                  <a:pt x="1810097" y="412016"/>
                </a:lnTo>
                <a:lnTo>
                  <a:pt x="1829464" y="374574"/>
                </a:lnTo>
                <a:lnTo>
                  <a:pt x="1836420" y="331470"/>
                </a:lnTo>
                <a:lnTo>
                  <a:pt x="1836420" y="136398"/>
                </a:lnTo>
                <a:lnTo>
                  <a:pt x="1829464" y="93293"/>
                </a:lnTo>
                <a:lnTo>
                  <a:pt x="1810097" y="55851"/>
                </a:lnTo>
                <a:lnTo>
                  <a:pt x="1780568" y="26322"/>
                </a:lnTo>
                <a:lnTo>
                  <a:pt x="1743126" y="6955"/>
                </a:lnTo>
                <a:lnTo>
                  <a:pt x="1700022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0315447" y="2620136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q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ue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06523" y="1892807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686305" y="0"/>
                </a:moveTo>
                <a:lnTo>
                  <a:pt x="150113" y="0"/>
                </a:lnTo>
                <a:lnTo>
                  <a:pt x="102656" y="7650"/>
                </a:lnTo>
                <a:lnTo>
                  <a:pt x="61447" y="28955"/>
                </a:lnTo>
                <a:lnTo>
                  <a:pt x="28955" y="61447"/>
                </a:lnTo>
                <a:lnTo>
                  <a:pt x="7650" y="102656"/>
                </a:lnTo>
                <a:lnTo>
                  <a:pt x="0" y="150113"/>
                </a:lnTo>
                <a:lnTo>
                  <a:pt x="0" y="317753"/>
                </a:lnTo>
                <a:lnTo>
                  <a:pt x="7650" y="365211"/>
                </a:lnTo>
                <a:lnTo>
                  <a:pt x="28956" y="406420"/>
                </a:lnTo>
                <a:lnTo>
                  <a:pt x="61447" y="438912"/>
                </a:lnTo>
                <a:lnTo>
                  <a:pt x="102656" y="460217"/>
                </a:lnTo>
                <a:lnTo>
                  <a:pt x="150113" y="467867"/>
                </a:lnTo>
                <a:lnTo>
                  <a:pt x="1686305" y="467867"/>
                </a:lnTo>
                <a:lnTo>
                  <a:pt x="1733763" y="460217"/>
                </a:lnTo>
                <a:lnTo>
                  <a:pt x="1774972" y="438912"/>
                </a:lnTo>
                <a:lnTo>
                  <a:pt x="1807464" y="406420"/>
                </a:lnTo>
                <a:lnTo>
                  <a:pt x="1828769" y="365211"/>
                </a:lnTo>
                <a:lnTo>
                  <a:pt x="1836420" y="317753"/>
                </a:lnTo>
                <a:lnTo>
                  <a:pt x="1836420" y="150113"/>
                </a:lnTo>
                <a:lnTo>
                  <a:pt x="1828769" y="102656"/>
                </a:lnTo>
                <a:lnTo>
                  <a:pt x="1807464" y="61447"/>
                </a:lnTo>
                <a:lnTo>
                  <a:pt x="1774972" y="28955"/>
                </a:lnTo>
                <a:lnTo>
                  <a:pt x="1733763" y="7650"/>
                </a:lnTo>
                <a:lnTo>
                  <a:pt x="1686305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54072" y="2017267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计算资源管理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98847" y="1892807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713611" y="0"/>
                </a:moveTo>
                <a:lnTo>
                  <a:pt x="122809" y="0"/>
                </a:lnTo>
                <a:lnTo>
                  <a:pt x="75009" y="9652"/>
                </a:lnTo>
                <a:lnTo>
                  <a:pt x="35972" y="35972"/>
                </a:lnTo>
                <a:lnTo>
                  <a:pt x="9651" y="75009"/>
                </a:lnTo>
                <a:lnTo>
                  <a:pt x="0" y="122808"/>
                </a:lnTo>
                <a:lnTo>
                  <a:pt x="0" y="345058"/>
                </a:lnTo>
                <a:lnTo>
                  <a:pt x="9651" y="392858"/>
                </a:lnTo>
                <a:lnTo>
                  <a:pt x="35972" y="431895"/>
                </a:lnTo>
                <a:lnTo>
                  <a:pt x="75009" y="458215"/>
                </a:lnTo>
                <a:lnTo>
                  <a:pt x="122809" y="467867"/>
                </a:lnTo>
                <a:lnTo>
                  <a:pt x="1713611" y="467867"/>
                </a:lnTo>
                <a:lnTo>
                  <a:pt x="1761410" y="458215"/>
                </a:lnTo>
                <a:lnTo>
                  <a:pt x="1800447" y="431895"/>
                </a:lnTo>
                <a:lnTo>
                  <a:pt x="1826767" y="392858"/>
                </a:lnTo>
                <a:lnTo>
                  <a:pt x="1836419" y="345058"/>
                </a:lnTo>
                <a:lnTo>
                  <a:pt x="1836419" y="122808"/>
                </a:lnTo>
                <a:lnTo>
                  <a:pt x="1826767" y="75009"/>
                </a:lnTo>
                <a:lnTo>
                  <a:pt x="1800447" y="35972"/>
                </a:lnTo>
                <a:lnTo>
                  <a:pt x="1761410" y="9652"/>
                </a:lnTo>
                <a:lnTo>
                  <a:pt x="1713611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886959" y="2017267"/>
            <a:ext cx="1060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GPU/CPU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调度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1171" y="1879092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686305" y="0"/>
                </a:moveTo>
                <a:lnTo>
                  <a:pt x="150113" y="0"/>
                </a:lnTo>
                <a:lnTo>
                  <a:pt x="102656" y="7650"/>
                </a:lnTo>
                <a:lnTo>
                  <a:pt x="61447" y="28955"/>
                </a:lnTo>
                <a:lnTo>
                  <a:pt x="28955" y="61447"/>
                </a:lnTo>
                <a:lnTo>
                  <a:pt x="7650" y="102656"/>
                </a:lnTo>
                <a:lnTo>
                  <a:pt x="0" y="150113"/>
                </a:lnTo>
                <a:lnTo>
                  <a:pt x="0" y="317754"/>
                </a:lnTo>
                <a:lnTo>
                  <a:pt x="7650" y="365211"/>
                </a:lnTo>
                <a:lnTo>
                  <a:pt x="28955" y="406420"/>
                </a:lnTo>
                <a:lnTo>
                  <a:pt x="61447" y="438912"/>
                </a:lnTo>
                <a:lnTo>
                  <a:pt x="102656" y="460217"/>
                </a:lnTo>
                <a:lnTo>
                  <a:pt x="150113" y="467868"/>
                </a:lnTo>
                <a:lnTo>
                  <a:pt x="1686305" y="467868"/>
                </a:lnTo>
                <a:lnTo>
                  <a:pt x="1733763" y="460217"/>
                </a:lnTo>
                <a:lnTo>
                  <a:pt x="1774972" y="438912"/>
                </a:lnTo>
                <a:lnTo>
                  <a:pt x="1807464" y="406420"/>
                </a:lnTo>
                <a:lnTo>
                  <a:pt x="1828769" y="365211"/>
                </a:lnTo>
                <a:lnTo>
                  <a:pt x="1836420" y="317754"/>
                </a:lnTo>
                <a:lnTo>
                  <a:pt x="1836420" y="150113"/>
                </a:lnTo>
                <a:lnTo>
                  <a:pt x="1828769" y="102656"/>
                </a:lnTo>
                <a:lnTo>
                  <a:pt x="1807464" y="61447"/>
                </a:lnTo>
                <a:lnTo>
                  <a:pt x="1774972" y="28955"/>
                </a:lnTo>
                <a:lnTo>
                  <a:pt x="1733763" y="7650"/>
                </a:lnTo>
                <a:lnTo>
                  <a:pt x="1686305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479918" y="2002916"/>
            <a:ext cx="1060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GPU/CPU</a:t>
            </a: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75876" y="1879092"/>
            <a:ext cx="1836420" cy="467995"/>
          </a:xfrm>
          <a:custGeom>
            <a:avLst/>
            <a:gdLst/>
            <a:ahLst/>
            <a:cxnLst/>
            <a:rect l="l" t="t" r="r" b="b"/>
            <a:pathLst>
              <a:path w="1836420" h="467994">
                <a:moveTo>
                  <a:pt x="1686305" y="0"/>
                </a:moveTo>
                <a:lnTo>
                  <a:pt x="150114" y="0"/>
                </a:lnTo>
                <a:lnTo>
                  <a:pt x="102656" y="7650"/>
                </a:lnTo>
                <a:lnTo>
                  <a:pt x="61447" y="28955"/>
                </a:lnTo>
                <a:lnTo>
                  <a:pt x="28955" y="61447"/>
                </a:lnTo>
                <a:lnTo>
                  <a:pt x="7650" y="102656"/>
                </a:lnTo>
                <a:lnTo>
                  <a:pt x="0" y="150113"/>
                </a:lnTo>
                <a:lnTo>
                  <a:pt x="0" y="317754"/>
                </a:lnTo>
                <a:lnTo>
                  <a:pt x="7650" y="365211"/>
                </a:lnTo>
                <a:lnTo>
                  <a:pt x="28955" y="406420"/>
                </a:lnTo>
                <a:lnTo>
                  <a:pt x="61447" y="438912"/>
                </a:lnTo>
                <a:lnTo>
                  <a:pt x="102656" y="460217"/>
                </a:lnTo>
                <a:lnTo>
                  <a:pt x="150114" y="467868"/>
                </a:lnTo>
                <a:lnTo>
                  <a:pt x="1686305" y="467868"/>
                </a:lnTo>
                <a:lnTo>
                  <a:pt x="1733763" y="460217"/>
                </a:lnTo>
                <a:lnTo>
                  <a:pt x="1774972" y="438912"/>
                </a:lnTo>
                <a:lnTo>
                  <a:pt x="1807464" y="406420"/>
                </a:lnTo>
                <a:lnTo>
                  <a:pt x="1828769" y="365211"/>
                </a:lnTo>
                <a:lnTo>
                  <a:pt x="1836420" y="317754"/>
                </a:lnTo>
                <a:lnTo>
                  <a:pt x="1836420" y="150113"/>
                </a:lnTo>
                <a:lnTo>
                  <a:pt x="1828769" y="102656"/>
                </a:lnTo>
                <a:lnTo>
                  <a:pt x="1807464" y="61447"/>
                </a:lnTo>
                <a:lnTo>
                  <a:pt x="1774972" y="28955"/>
                </a:lnTo>
                <a:lnTo>
                  <a:pt x="1733763" y="7650"/>
                </a:lnTo>
                <a:lnTo>
                  <a:pt x="1686305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0049002" y="2002916"/>
            <a:ext cx="1092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资源统计及分析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3576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业界对数据中台的定义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76427" y="1959863"/>
            <a:ext cx="5611367" cy="42245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6153" y="759358"/>
            <a:ext cx="11470640" cy="581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080" indent="457200" algn="just">
              <a:lnSpc>
                <a:spcPct val="130000"/>
              </a:lnSpc>
              <a:spcBef>
                <a:spcPts val="100"/>
              </a:spcBef>
            </a:pP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互联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网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公司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近年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接连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实施</a:t>
            </a:r>
            <a:r>
              <a:rPr sz="1600" b="1" spc="10" dirty="0">
                <a:latin typeface="微软雅黑" panose="020B0503020204020204" charset="-122"/>
                <a:cs typeface="微软雅黑" panose="020B0503020204020204" charset="-122"/>
              </a:rPr>
              <a:t>“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大中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台”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战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略，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构建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符合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互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联网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大数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据时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代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具有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创新</a:t>
            </a:r>
            <a:r>
              <a:rPr sz="1600" b="1" spc="10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灵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活性</a:t>
            </a:r>
            <a:r>
              <a:rPr sz="1600" b="1" spc="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“大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600" b="1" spc="1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、小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前台”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 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机制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即作为前台的一线业务会更敏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捷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、更快速的适用瞬息万变的市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场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，而中台将集合整个集团的运营数据能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600" b="1" spc="15" dirty="0">
                <a:latin typeface="微软雅黑" panose="020B0503020204020204" charset="-122"/>
                <a:cs typeface="微软雅黑" panose="020B0503020204020204" charset="-122"/>
              </a:rPr>
              <a:t>，产品技术能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力，对各前台业务形成强有力</a:t>
            </a:r>
            <a:r>
              <a:rPr sz="1600" b="1" spc="-3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撑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marR="5080" indent="-172720">
              <a:lnSpc>
                <a:spcPct val="150000"/>
              </a:lnSpc>
              <a:spcBef>
                <a:spcPts val="125"/>
              </a:spcBef>
              <a:buFont typeface="Wingdings" panose="05000000000000000000"/>
              <a:buChar char=""/>
              <a:tabLst>
                <a:tab pos="5944870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的概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念由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阿里巴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巴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首次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，它是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个承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接技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术、引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领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业务、 构建规范定义的、全域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连接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萃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取的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智慧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处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理平</a:t>
            </a:r>
            <a:r>
              <a:rPr sz="1400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，建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目标 是为了高效满足前台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据分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和应</a:t>
            </a:r>
            <a:r>
              <a:rPr sz="1400" spc="-1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的需</a:t>
            </a:r>
            <a:r>
              <a:rPr sz="1400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求</a:t>
            </a: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marR="179070" indent="-172720" algn="just">
              <a:lnSpc>
                <a:spcPts val="2520"/>
              </a:lnSpc>
              <a:spcBef>
                <a:spcPts val="225"/>
              </a:spcBef>
              <a:buFont typeface="Wingdings" panose="05000000000000000000"/>
              <a:buChar char=""/>
              <a:tabLst>
                <a:tab pos="5944870" algn="l"/>
              </a:tabLst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全域数据采集与引入：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需求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驱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多样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思想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指 导，采集与引入全业务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多终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态的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据；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marR="178435" indent="-172720" algn="just">
              <a:lnSpc>
                <a:spcPts val="252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5944870" algn="l"/>
              </a:tabLst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标准规范数据架构与研</a:t>
            </a:r>
            <a:r>
              <a:rPr sz="1400" b="1" spc="-1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基础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层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、公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共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中间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层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花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齐放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应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用 层的数据分层架构模式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结构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规范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实现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标 口径统一；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marR="179070" indent="-172720" algn="just">
              <a:lnSpc>
                <a:spcPts val="2520"/>
              </a:lnSpc>
              <a:buFont typeface="Wingdings" panose="05000000000000000000"/>
              <a:buChar char=""/>
              <a:tabLst>
                <a:tab pos="5944870" algn="l"/>
              </a:tabLst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连接与深度萃取数据价</a:t>
            </a:r>
            <a:r>
              <a:rPr sz="1400" b="1" spc="-10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核心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象为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心的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连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接和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签 体系，深度萃取数据价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marR="178435" indent="-172720" algn="just">
              <a:lnSpc>
                <a:spcPts val="2520"/>
              </a:lnSpc>
              <a:buFont typeface="Wingdings" panose="05000000000000000000"/>
              <a:buChar char=""/>
              <a:tabLst>
                <a:tab pos="5944870" algn="l"/>
              </a:tabLst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统一数据资产管理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元数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中心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产分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、应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、优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 运营四方面对看清数据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产、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降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低数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本、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踪数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价值。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 indent="-172720" algn="just">
              <a:lnSpc>
                <a:spcPct val="100000"/>
              </a:lnSpc>
              <a:spcBef>
                <a:spcPts val="615"/>
              </a:spcBef>
              <a:buFont typeface="Wingdings" panose="05000000000000000000"/>
              <a:buChar char=""/>
              <a:tabLst>
                <a:tab pos="5944870" algn="l"/>
              </a:tabLst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统一主题式服务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构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心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询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擎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面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944235">
              <a:lnSpc>
                <a:spcPct val="100000"/>
              </a:lnSpc>
              <a:spcBef>
                <a:spcPts val="84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向业务统一数据出口与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屏蔽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与多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物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理表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508125">
              <a:lnSpc>
                <a:spcPct val="100000"/>
              </a:lnSpc>
              <a:spcBef>
                <a:spcPts val="100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基于阿里云平台的企业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台架构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31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3872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Station：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硬件统一管理，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架一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部署。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6316" y="3317747"/>
            <a:ext cx="238125" cy="192405"/>
          </a:xfrm>
          <a:custGeom>
            <a:avLst/>
            <a:gdLst/>
            <a:ahLst/>
            <a:cxnLst/>
            <a:rect l="l" t="t" r="r" b="b"/>
            <a:pathLst>
              <a:path w="238125" h="192404">
                <a:moveTo>
                  <a:pt x="118871" y="0"/>
                </a:moveTo>
                <a:lnTo>
                  <a:pt x="0" y="192024"/>
                </a:lnTo>
                <a:lnTo>
                  <a:pt x="237744" y="192024"/>
                </a:lnTo>
                <a:lnTo>
                  <a:pt x="1188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1687" y="3509771"/>
            <a:ext cx="2679700" cy="670560"/>
          </a:xfrm>
          <a:custGeom>
            <a:avLst/>
            <a:gdLst/>
            <a:ahLst/>
            <a:cxnLst/>
            <a:rect l="l" t="t" r="r" b="b"/>
            <a:pathLst>
              <a:path w="2679700" h="670560">
                <a:moveTo>
                  <a:pt x="0" y="335279"/>
                </a:moveTo>
                <a:lnTo>
                  <a:pt x="3635" y="285735"/>
                </a:lnTo>
                <a:lnTo>
                  <a:pt x="14195" y="238448"/>
                </a:lnTo>
                <a:lnTo>
                  <a:pt x="31162" y="193936"/>
                </a:lnTo>
                <a:lnTo>
                  <a:pt x="54016" y="152718"/>
                </a:lnTo>
                <a:lnTo>
                  <a:pt x="82239" y="115313"/>
                </a:lnTo>
                <a:lnTo>
                  <a:pt x="115313" y="82239"/>
                </a:lnTo>
                <a:lnTo>
                  <a:pt x="152718" y="54016"/>
                </a:lnTo>
                <a:lnTo>
                  <a:pt x="193936" y="31162"/>
                </a:lnTo>
                <a:lnTo>
                  <a:pt x="238448" y="14195"/>
                </a:lnTo>
                <a:lnTo>
                  <a:pt x="285735" y="3635"/>
                </a:lnTo>
                <a:lnTo>
                  <a:pt x="335280" y="0"/>
                </a:lnTo>
                <a:lnTo>
                  <a:pt x="2343912" y="0"/>
                </a:lnTo>
                <a:lnTo>
                  <a:pt x="2393456" y="3635"/>
                </a:lnTo>
                <a:lnTo>
                  <a:pt x="2440743" y="14195"/>
                </a:lnTo>
                <a:lnTo>
                  <a:pt x="2485255" y="31162"/>
                </a:lnTo>
                <a:lnTo>
                  <a:pt x="2526473" y="54016"/>
                </a:lnTo>
                <a:lnTo>
                  <a:pt x="2563878" y="82239"/>
                </a:lnTo>
                <a:lnTo>
                  <a:pt x="2596952" y="115313"/>
                </a:lnTo>
                <a:lnTo>
                  <a:pt x="2625175" y="152718"/>
                </a:lnTo>
                <a:lnTo>
                  <a:pt x="2648029" y="193936"/>
                </a:lnTo>
                <a:lnTo>
                  <a:pt x="2664996" y="238448"/>
                </a:lnTo>
                <a:lnTo>
                  <a:pt x="2675556" y="285735"/>
                </a:lnTo>
                <a:lnTo>
                  <a:pt x="2679192" y="335279"/>
                </a:lnTo>
                <a:lnTo>
                  <a:pt x="2675556" y="384824"/>
                </a:lnTo>
                <a:lnTo>
                  <a:pt x="2664996" y="432111"/>
                </a:lnTo>
                <a:lnTo>
                  <a:pt x="2648029" y="476623"/>
                </a:lnTo>
                <a:lnTo>
                  <a:pt x="2625175" y="517841"/>
                </a:lnTo>
                <a:lnTo>
                  <a:pt x="2596952" y="555246"/>
                </a:lnTo>
                <a:lnTo>
                  <a:pt x="2563878" y="588320"/>
                </a:lnTo>
                <a:lnTo>
                  <a:pt x="2526473" y="616543"/>
                </a:lnTo>
                <a:lnTo>
                  <a:pt x="2485255" y="639397"/>
                </a:lnTo>
                <a:lnTo>
                  <a:pt x="2440743" y="656364"/>
                </a:lnTo>
                <a:lnTo>
                  <a:pt x="2393456" y="666924"/>
                </a:lnTo>
                <a:lnTo>
                  <a:pt x="2343912" y="670559"/>
                </a:lnTo>
                <a:lnTo>
                  <a:pt x="335280" y="670559"/>
                </a:lnTo>
                <a:lnTo>
                  <a:pt x="285735" y="666924"/>
                </a:lnTo>
                <a:lnTo>
                  <a:pt x="238448" y="656364"/>
                </a:lnTo>
                <a:lnTo>
                  <a:pt x="193936" y="639397"/>
                </a:lnTo>
                <a:lnTo>
                  <a:pt x="152718" y="616543"/>
                </a:lnTo>
                <a:lnTo>
                  <a:pt x="115313" y="588320"/>
                </a:lnTo>
                <a:lnTo>
                  <a:pt x="82239" y="555246"/>
                </a:lnTo>
                <a:lnTo>
                  <a:pt x="54016" y="517841"/>
                </a:lnTo>
                <a:lnTo>
                  <a:pt x="31162" y="476623"/>
                </a:lnTo>
                <a:lnTo>
                  <a:pt x="14195" y="432111"/>
                </a:lnTo>
                <a:lnTo>
                  <a:pt x="3635" y="384824"/>
                </a:lnTo>
                <a:lnTo>
                  <a:pt x="0" y="335279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2827" y="3686047"/>
            <a:ext cx="1889760" cy="161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5475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微软雅黑" panose="020B0503020204020204" charset="-122"/>
                <a:cs typeface="微软雅黑" panose="020B0503020204020204" charset="-122"/>
              </a:rPr>
              <a:t>资源管理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GPU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资源智能化调度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自动调度性能最优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PU组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单卡多任务，释放资源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负载均衡，公平共享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4177284"/>
            <a:ext cx="238125" cy="192405"/>
          </a:xfrm>
          <a:custGeom>
            <a:avLst/>
            <a:gdLst/>
            <a:ahLst/>
            <a:cxnLst/>
            <a:rect l="l" t="t" r="r" b="b"/>
            <a:pathLst>
              <a:path w="238125" h="192404">
                <a:moveTo>
                  <a:pt x="237744" y="0"/>
                </a:moveTo>
                <a:lnTo>
                  <a:pt x="0" y="0"/>
                </a:lnTo>
                <a:lnTo>
                  <a:pt x="118872" y="192024"/>
                </a:lnTo>
                <a:lnTo>
                  <a:pt x="23774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73552" y="3506723"/>
            <a:ext cx="2679700" cy="670560"/>
          </a:xfrm>
          <a:custGeom>
            <a:avLst/>
            <a:gdLst/>
            <a:ahLst/>
            <a:cxnLst/>
            <a:rect l="l" t="t" r="r" b="b"/>
            <a:pathLst>
              <a:path w="2679700" h="670560">
                <a:moveTo>
                  <a:pt x="0" y="335280"/>
                </a:moveTo>
                <a:lnTo>
                  <a:pt x="3635" y="285735"/>
                </a:lnTo>
                <a:lnTo>
                  <a:pt x="14195" y="238448"/>
                </a:lnTo>
                <a:lnTo>
                  <a:pt x="31162" y="193936"/>
                </a:lnTo>
                <a:lnTo>
                  <a:pt x="54016" y="152718"/>
                </a:lnTo>
                <a:lnTo>
                  <a:pt x="82239" y="115313"/>
                </a:lnTo>
                <a:lnTo>
                  <a:pt x="115313" y="82239"/>
                </a:lnTo>
                <a:lnTo>
                  <a:pt x="152718" y="54016"/>
                </a:lnTo>
                <a:lnTo>
                  <a:pt x="193936" y="31162"/>
                </a:lnTo>
                <a:lnTo>
                  <a:pt x="238448" y="14195"/>
                </a:lnTo>
                <a:lnTo>
                  <a:pt x="285735" y="3635"/>
                </a:lnTo>
                <a:lnTo>
                  <a:pt x="335280" y="0"/>
                </a:lnTo>
                <a:lnTo>
                  <a:pt x="2343912" y="0"/>
                </a:lnTo>
                <a:lnTo>
                  <a:pt x="2393456" y="3635"/>
                </a:lnTo>
                <a:lnTo>
                  <a:pt x="2440743" y="14195"/>
                </a:lnTo>
                <a:lnTo>
                  <a:pt x="2485255" y="31162"/>
                </a:lnTo>
                <a:lnTo>
                  <a:pt x="2526473" y="54016"/>
                </a:lnTo>
                <a:lnTo>
                  <a:pt x="2563878" y="82239"/>
                </a:lnTo>
                <a:lnTo>
                  <a:pt x="2596952" y="115313"/>
                </a:lnTo>
                <a:lnTo>
                  <a:pt x="2625175" y="152718"/>
                </a:lnTo>
                <a:lnTo>
                  <a:pt x="2648029" y="193936"/>
                </a:lnTo>
                <a:lnTo>
                  <a:pt x="2664996" y="238448"/>
                </a:lnTo>
                <a:lnTo>
                  <a:pt x="2675556" y="285735"/>
                </a:lnTo>
                <a:lnTo>
                  <a:pt x="2679192" y="335280"/>
                </a:lnTo>
                <a:lnTo>
                  <a:pt x="2675556" y="384824"/>
                </a:lnTo>
                <a:lnTo>
                  <a:pt x="2664996" y="432111"/>
                </a:lnTo>
                <a:lnTo>
                  <a:pt x="2648029" y="476623"/>
                </a:lnTo>
                <a:lnTo>
                  <a:pt x="2625175" y="517841"/>
                </a:lnTo>
                <a:lnTo>
                  <a:pt x="2596952" y="555246"/>
                </a:lnTo>
                <a:lnTo>
                  <a:pt x="2563878" y="588320"/>
                </a:lnTo>
                <a:lnTo>
                  <a:pt x="2526473" y="616543"/>
                </a:lnTo>
                <a:lnTo>
                  <a:pt x="2485255" y="639397"/>
                </a:lnTo>
                <a:lnTo>
                  <a:pt x="2440743" y="656364"/>
                </a:lnTo>
                <a:lnTo>
                  <a:pt x="2393456" y="666924"/>
                </a:lnTo>
                <a:lnTo>
                  <a:pt x="2343912" y="670559"/>
                </a:lnTo>
                <a:lnTo>
                  <a:pt x="335280" y="670559"/>
                </a:lnTo>
                <a:lnTo>
                  <a:pt x="285735" y="666924"/>
                </a:lnTo>
                <a:lnTo>
                  <a:pt x="238448" y="656364"/>
                </a:lnTo>
                <a:lnTo>
                  <a:pt x="193936" y="639397"/>
                </a:lnTo>
                <a:lnTo>
                  <a:pt x="152718" y="616543"/>
                </a:lnTo>
                <a:lnTo>
                  <a:pt x="115313" y="588320"/>
                </a:lnTo>
                <a:lnTo>
                  <a:pt x="82239" y="555246"/>
                </a:lnTo>
                <a:lnTo>
                  <a:pt x="54016" y="517841"/>
                </a:lnTo>
                <a:lnTo>
                  <a:pt x="31162" y="476623"/>
                </a:lnTo>
                <a:lnTo>
                  <a:pt x="14195" y="432111"/>
                </a:lnTo>
                <a:lnTo>
                  <a:pt x="3635" y="384824"/>
                </a:lnTo>
                <a:lnTo>
                  <a:pt x="0" y="33528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18609" y="3682695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微软雅黑" panose="020B0503020204020204" charset="-122"/>
                <a:cs typeface="微软雅黑" panose="020B0503020204020204" charset="-122"/>
              </a:rPr>
              <a:t>资源监控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3358" y="2039492"/>
            <a:ext cx="1722120" cy="13976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资源监控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性能监控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故障监控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资源使用情况监控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实时监控应用运行性能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16140" y="3317747"/>
            <a:ext cx="238125" cy="192405"/>
          </a:xfrm>
          <a:custGeom>
            <a:avLst/>
            <a:gdLst/>
            <a:ahLst/>
            <a:cxnLst/>
            <a:rect l="l" t="t" r="r" b="b"/>
            <a:pathLst>
              <a:path w="238125" h="192404">
                <a:moveTo>
                  <a:pt x="118871" y="0"/>
                </a:moveTo>
                <a:lnTo>
                  <a:pt x="0" y="192024"/>
                </a:lnTo>
                <a:lnTo>
                  <a:pt x="237743" y="192024"/>
                </a:lnTo>
                <a:lnTo>
                  <a:pt x="1188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95415" y="3509771"/>
            <a:ext cx="2679700" cy="670560"/>
          </a:xfrm>
          <a:custGeom>
            <a:avLst/>
            <a:gdLst/>
            <a:ahLst/>
            <a:cxnLst/>
            <a:rect l="l" t="t" r="r" b="b"/>
            <a:pathLst>
              <a:path w="2679700" h="670560">
                <a:moveTo>
                  <a:pt x="0" y="335279"/>
                </a:moveTo>
                <a:lnTo>
                  <a:pt x="3635" y="285735"/>
                </a:lnTo>
                <a:lnTo>
                  <a:pt x="14195" y="238448"/>
                </a:lnTo>
                <a:lnTo>
                  <a:pt x="31162" y="193936"/>
                </a:lnTo>
                <a:lnTo>
                  <a:pt x="54016" y="152718"/>
                </a:lnTo>
                <a:lnTo>
                  <a:pt x="82239" y="115313"/>
                </a:lnTo>
                <a:lnTo>
                  <a:pt x="115313" y="82239"/>
                </a:lnTo>
                <a:lnTo>
                  <a:pt x="152718" y="54016"/>
                </a:lnTo>
                <a:lnTo>
                  <a:pt x="193936" y="31162"/>
                </a:lnTo>
                <a:lnTo>
                  <a:pt x="238448" y="14195"/>
                </a:lnTo>
                <a:lnTo>
                  <a:pt x="285735" y="3635"/>
                </a:lnTo>
                <a:lnTo>
                  <a:pt x="335280" y="0"/>
                </a:lnTo>
                <a:lnTo>
                  <a:pt x="2343912" y="0"/>
                </a:lnTo>
                <a:lnTo>
                  <a:pt x="2393456" y="3635"/>
                </a:lnTo>
                <a:lnTo>
                  <a:pt x="2440743" y="14195"/>
                </a:lnTo>
                <a:lnTo>
                  <a:pt x="2485255" y="31162"/>
                </a:lnTo>
                <a:lnTo>
                  <a:pt x="2526473" y="54016"/>
                </a:lnTo>
                <a:lnTo>
                  <a:pt x="2563878" y="82239"/>
                </a:lnTo>
                <a:lnTo>
                  <a:pt x="2596952" y="115313"/>
                </a:lnTo>
                <a:lnTo>
                  <a:pt x="2625175" y="152718"/>
                </a:lnTo>
                <a:lnTo>
                  <a:pt x="2648029" y="193936"/>
                </a:lnTo>
                <a:lnTo>
                  <a:pt x="2664996" y="238448"/>
                </a:lnTo>
                <a:lnTo>
                  <a:pt x="2675556" y="285735"/>
                </a:lnTo>
                <a:lnTo>
                  <a:pt x="2679191" y="335279"/>
                </a:lnTo>
                <a:lnTo>
                  <a:pt x="2675556" y="384824"/>
                </a:lnTo>
                <a:lnTo>
                  <a:pt x="2664996" y="432111"/>
                </a:lnTo>
                <a:lnTo>
                  <a:pt x="2648029" y="476623"/>
                </a:lnTo>
                <a:lnTo>
                  <a:pt x="2625175" y="517841"/>
                </a:lnTo>
                <a:lnTo>
                  <a:pt x="2596952" y="555246"/>
                </a:lnTo>
                <a:lnTo>
                  <a:pt x="2563878" y="588320"/>
                </a:lnTo>
                <a:lnTo>
                  <a:pt x="2526473" y="616543"/>
                </a:lnTo>
                <a:lnTo>
                  <a:pt x="2485255" y="639397"/>
                </a:lnTo>
                <a:lnTo>
                  <a:pt x="2440743" y="656364"/>
                </a:lnTo>
                <a:lnTo>
                  <a:pt x="2393456" y="666924"/>
                </a:lnTo>
                <a:lnTo>
                  <a:pt x="2343912" y="670559"/>
                </a:lnTo>
                <a:lnTo>
                  <a:pt x="335280" y="670559"/>
                </a:lnTo>
                <a:lnTo>
                  <a:pt x="285735" y="666924"/>
                </a:lnTo>
                <a:lnTo>
                  <a:pt x="238448" y="656364"/>
                </a:lnTo>
                <a:lnTo>
                  <a:pt x="193936" y="639397"/>
                </a:lnTo>
                <a:lnTo>
                  <a:pt x="152718" y="616543"/>
                </a:lnTo>
                <a:lnTo>
                  <a:pt x="115313" y="588320"/>
                </a:lnTo>
                <a:lnTo>
                  <a:pt x="82239" y="555246"/>
                </a:lnTo>
                <a:lnTo>
                  <a:pt x="54016" y="517841"/>
                </a:lnTo>
                <a:lnTo>
                  <a:pt x="31162" y="476623"/>
                </a:lnTo>
                <a:lnTo>
                  <a:pt x="14195" y="432111"/>
                </a:lnTo>
                <a:lnTo>
                  <a:pt x="3635" y="384824"/>
                </a:lnTo>
                <a:lnTo>
                  <a:pt x="0" y="335279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40981" y="368604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微软雅黑" panose="020B0503020204020204" charset="-122"/>
                <a:cs typeface="微软雅黑" panose="020B0503020204020204" charset="-122"/>
              </a:rPr>
              <a:t>环境构建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5045" y="4175125"/>
            <a:ext cx="2331720" cy="13982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一键部署机器学习容器环境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GPU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计算资源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深度学习框架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按需部署：容器数量，容器配置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弹性伸缩：动态添加或删除容器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镜像管理：公有镜像，私有镜像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39528" y="4177284"/>
            <a:ext cx="236220" cy="192405"/>
          </a:xfrm>
          <a:custGeom>
            <a:avLst/>
            <a:gdLst/>
            <a:ahLst/>
            <a:cxnLst/>
            <a:rect l="l" t="t" r="r" b="b"/>
            <a:pathLst>
              <a:path w="236220" h="192404">
                <a:moveTo>
                  <a:pt x="236220" y="0"/>
                </a:moveTo>
                <a:lnTo>
                  <a:pt x="0" y="0"/>
                </a:lnTo>
                <a:lnTo>
                  <a:pt x="118110" y="192024"/>
                </a:lnTo>
                <a:lnTo>
                  <a:pt x="2362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17280" y="3506723"/>
            <a:ext cx="2679700" cy="670560"/>
          </a:xfrm>
          <a:custGeom>
            <a:avLst/>
            <a:gdLst/>
            <a:ahLst/>
            <a:cxnLst/>
            <a:rect l="l" t="t" r="r" b="b"/>
            <a:pathLst>
              <a:path w="2679700" h="670560">
                <a:moveTo>
                  <a:pt x="0" y="335280"/>
                </a:moveTo>
                <a:lnTo>
                  <a:pt x="3635" y="285735"/>
                </a:lnTo>
                <a:lnTo>
                  <a:pt x="14195" y="238448"/>
                </a:lnTo>
                <a:lnTo>
                  <a:pt x="31162" y="193936"/>
                </a:lnTo>
                <a:lnTo>
                  <a:pt x="54016" y="152718"/>
                </a:lnTo>
                <a:lnTo>
                  <a:pt x="82239" y="115313"/>
                </a:lnTo>
                <a:lnTo>
                  <a:pt x="115313" y="82239"/>
                </a:lnTo>
                <a:lnTo>
                  <a:pt x="152718" y="54016"/>
                </a:lnTo>
                <a:lnTo>
                  <a:pt x="193936" y="31162"/>
                </a:lnTo>
                <a:lnTo>
                  <a:pt x="238448" y="14195"/>
                </a:lnTo>
                <a:lnTo>
                  <a:pt x="285735" y="3635"/>
                </a:lnTo>
                <a:lnTo>
                  <a:pt x="335279" y="0"/>
                </a:lnTo>
                <a:lnTo>
                  <a:pt x="2343912" y="0"/>
                </a:lnTo>
                <a:lnTo>
                  <a:pt x="2393456" y="3635"/>
                </a:lnTo>
                <a:lnTo>
                  <a:pt x="2440743" y="14195"/>
                </a:lnTo>
                <a:lnTo>
                  <a:pt x="2485255" y="31162"/>
                </a:lnTo>
                <a:lnTo>
                  <a:pt x="2526473" y="54016"/>
                </a:lnTo>
                <a:lnTo>
                  <a:pt x="2563878" y="82239"/>
                </a:lnTo>
                <a:lnTo>
                  <a:pt x="2596952" y="115313"/>
                </a:lnTo>
                <a:lnTo>
                  <a:pt x="2625175" y="152718"/>
                </a:lnTo>
                <a:lnTo>
                  <a:pt x="2648029" y="193936"/>
                </a:lnTo>
                <a:lnTo>
                  <a:pt x="2664996" y="238448"/>
                </a:lnTo>
                <a:lnTo>
                  <a:pt x="2675556" y="285735"/>
                </a:lnTo>
                <a:lnTo>
                  <a:pt x="2679192" y="335280"/>
                </a:lnTo>
                <a:lnTo>
                  <a:pt x="2675556" y="384824"/>
                </a:lnTo>
                <a:lnTo>
                  <a:pt x="2664996" y="432111"/>
                </a:lnTo>
                <a:lnTo>
                  <a:pt x="2648029" y="476623"/>
                </a:lnTo>
                <a:lnTo>
                  <a:pt x="2625175" y="517841"/>
                </a:lnTo>
                <a:lnTo>
                  <a:pt x="2596952" y="555246"/>
                </a:lnTo>
                <a:lnTo>
                  <a:pt x="2563878" y="588320"/>
                </a:lnTo>
                <a:lnTo>
                  <a:pt x="2526473" y="616543"/>
                </a:lnTo>
                <a:lnTo>
                  <a:pt x="2485255" y="639397"/>
                </a:lnTo>
                <a:lnTo>
                  <a:pt x="2440743" y="656364"/>
                </a:lnTo>
                <a:lnTo>
                  <a:pt x="2393456" y="666924"/>
                </a:lnTo>
                <a:lnTo>
                  <a:pt x="2343912" y="670559"/>
                </a:lnTo>
                <a:lnTo>
                  <a:pt x="335279" y="670559"/>
                </a:lnTo>
                <a:lnTo>
                  <a:pt x="285735" y="666924"/>
                </a:lnTo>
                <a:lnTo>
                  <a:pt x="238448" y="656364"/>
                </a:lnTo>
                <a:lnTo>
                  <a:pt x="193936" y="639397"/>
                </a:lnTo>
                <a:lnTo>
                  <a:pt x="152718" y="616543"/>
                </a:lnTo>
                <a:lnTo>
                  <a:pt x="115313" y="588320"/>
                </a:lnTo>
                <a:lnTo>
                  <a:pt x="82239" y="555246"/>
                </a:lnTo>
                <a:lnTo>
                  <a:pt x="54016" y="517841"/>
                </a:lnTo>
                <a:lnTo>
                  <a:pt x="31162" y="476623"/>
                </a:lnTo>
                <a:lnTo>
                  <a:pt x="14195" y="432111"/>
                </a:lnTo>
                <a:lnTo>
                  <a:pt x="3635" y="384824"/>
                </a:lnTo>
                <a:lnTo>
                  <a:pt x="0" y="33528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266046" y="3682695"/>
            <a:ext cx="15849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微软雅黑" panose="020B0503020204020204" charset="-122"/>
                <a:cs typeface="微软雅黑" panose="020B0503020204020204" charset="-122"/>
              </a:rPr>
              <a:t>性能分析</a:t>
            </a:r>
            <a:r>
              <a:rPr sz="1900" b="1" spc="-5" dirty="0"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sz="1900" b="1" spc="-10" dirty="0">
                <a:latin typeface="微软雅黑" panose="020B0503020204020204" charset="-122"/>
                <a:cs typeface="微软雅黑" panose="020B0503020204020204" charset="-122"/>
              </a:rPr>
              <a:t>优化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97290" y="1659635"/>
            <a:ext cx="2651760" cy="167258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系统性能分析及瓶</a:t>
            </a:r>
            <a:r>
              <a:rPr sz="1200" spc="-20" dirty="0">
                <a:latin typeface="微软雅黑" panose="020B0503020204020204" charset="-122"/>
                <a:cs typeface="微软雅黑" panose="020B0503020204020204" charset="-122"/>
              </a:rPr>
              <a:t>颈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优化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深度学习框架镜</a:t>
            </a:r>
            <a:r>
              <a:rPr sz="1200" spc="-15" dirty="0">
                <a:latin typeface="微软雅黑" panose="020B0503020204020204" charset="-122"/>
                <a:cs typeface="微软雅黑" panose="020B0503020204020204" charset="-122"/>
              </a:rPr>
              <a:t>像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优化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GP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U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配额策略：负载均衡，公平共享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优化多机多卡并</a:t>
            </a:r>
            <a:r>
              <a:rPr sz="1200" spc="-15" dirty="0"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，优化框架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优化数据读取流</a:t>
            </a:r>
            <a:r>
              <a:rPr sz="1200" spc="-15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，及数据缓存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化GPU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分配策略，独享/共享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80388" y="2371344"/>
            <a:ext cx="609600" cy="669290"/>
          </a:xfrm>
          <a:custGeom>
            <a:avLst/>
            <a:gdLst/>
            <a:ahLst/>
            <a:cxnLst/>
            <a:rect l="l" t="t" r="r" b="b"/>
            <a:pathLst>
              <a:path w="609600" h="669289">
                <a:moveTo>
                  <a:pt x="136525" y="648080"/>
                </a:moveTo>
                <a:lnTo>
                  <a:pt x="38100" y="648080"/>
                </a:lnTo>
                <a:lnTo>
                  <a:pt x="38100" y="669035"/>
                </a:lnTo>
                <a:lnTo>
                  <a:pt x="136525" y="669035"/>
                </a:lnTo>
                <a:lnTo>
                  <a:pt x="136525" y="648080"/>
                </a:lnTo>
                <a:close/>
              </a:path>
              <a:path w="609600" h="669289">
                <a:moveTo>
                  <a:pt x="354075" y="648080"/>
                </a:moveTo>
                <a:lnTo>
                  <a:pt x="255524" y="648080"/>
                </a:lnTo>
                <a:lnTo>
                  <a:pt x="255524" y="669035"/>
                </a:lnTo>
                <a:lnTo>
                  <a:pt x="354075" y="669035"/>
                </a:lnTo>
                <a:lnTo>
                  <a:pt x="354075" y="648080"/>
                </a:lnTo>
                <a:close/>
              </a:path>
              <a:path w="609600" h="669289">
                <a:moveTo>
                  <a:pt x="571500" y="648080"/>
                </a:moveTo>
                <a:lnTo>
                  <a:pt x="473075" y="648080"/>
                </a:lnTo>
                <a:lnTo>
                  <a:pt x="473075" y="669035"/>
                </a:lnTo>
                <a:lnTo>
                  <a:pt x="571500" y="669035"/>
                </a:lnTo>
                <a:lnTo>
                  <a:pt x="571500" y="648080"/>
                </a:lnTo>
                <a:close/>
              </a:path>
              <a:path w="609600" h="669289">
                <a:moveTo>
                  <a:pt x="96774" y="617601"/>
                </a:moveTo>
                <a:lnTo>
                  <a:pt x="77724" y="617601"/>
                </a:lnTo>
                <a:lnTo>
                  <a:pt x="77724" y="648080"/>
                </a:lnTo>
                <a:lnTo>
                  <a:pt x="96774" y="648080"/>
                </a:lnTo>
                <a:lnTo>
                  <a:pt x="96774" y="617601"/>
                </a:lnTo>
                <a:close/>
              </a:path>
              <a:path w="609600" h="669289">
                <a:moveTo>
                  <a:pt x="314325" y="617601"/>
                </a:moveTo>
                <a:lnTo>
                  <a:pt x="295275" y="617601"/>
                </a:lnTo>
                <a:lnTo>
                  <a:pt x="295275" y="648080"/>
                </a:lnTo>
                <a:lnTo>
                  <a:pt x="314325" y="648080"/>
                </a:lnTo>
                <a:lnTo>
                  <a:pt x="314325" y="617601"/>
                </a:lnTo>
                <a:close/>
              </a:path>
              <a:path w="609600" h="669289">
                <a:moveTo>
                  <a:pt x="531876" y="617601"/>
                </a:moveTo>
                <a:lnTo>
                  <a:pt x="512699" y="617601"/>
                </a:lnTo>
                <a:lnTo>
                  <a:pt x="512699" y="648080"/>
                </a:lnTo>
                <a:lnTo>
                  <a:pt x="531876" y="648080"/>
                </a:lnTo>
                <a:lnTo>
                  <a:pt x="531876" y="617601"/>
                </a:lnTo>
                <a:close/>
              </a:path>
              <a:path w="609600" h="669289">
                <a:moveTo>
                  <a:pt x="225044" y="0"/>
                </a:moveTo>
                <a:lnTo>
                  <a:pt x="180262" y="7925"/>
                </a:lnTo>
                <a:lnTo>
                  <a:pt x="141358" y="30000"/>
                </a:lnTo>
                <a:lnTo>
                  <a:pt x="110670" y="63669"/>
                </a:lnTo>
                <a:lnTo>
                  <a:pt x="90541" y="106379"/>
                </a:lnTo>
                <a:lnTo>
                  <a:pt x="83312" y="155575"/>
                </a:lnTo>
                <a:lnTo>
                  <a:pt x="83312" y="162940"/>
                </a:lnTo>
                <a:lnTo>
                  <a:pt x="84074" y="170306"/>
                </a:lnTo>
                <a:lnTo>
                  <a:pt x="84962" y="177545"/>
                </a:lnTo>
                <a:lnTo>
                  <a:pt x="51649" y="188626"/>
                </a:lnTo>
                <a:lnTo>
                  <a:pt x="24669" y="211327"/>
                </a:lnTo>
                <a:lnTo>
                  <a:pt x="6596" y="242982"/>
                </a:lnTo>
                <a:lnTo>
                  <a:pt x="0" y="280923"/>
                </a:lnTo>
                <a:lnTo>
                  <a:pt x="0" y="301878"/>
                </a:lnTo>
                <a:lnTo>
                  <a:pt x="6877" y="340592"/>
                </a:lnTo>
                <a:lnTo>
                  <a:pt x="25685" y="372697"/>
                </a:lnTo>
                <a:lnTo>
                  <a:pt x="53685" y="395301"/>
                </a:lnTo>
                <a:lnTo>
                  <a:pt x="88137" y="405510"/>
                </a:lnTo>
                <a:lnTo>
                  <a:pt x="88137" y="488568"/>
                </a:lnTo>
                <a:lnTo>
                  <a:pt x="0" y="488568"/>
                </a:lnTo>
                <a:lnTo>
                  <a:pt x="0" y="617601"/>
                </a:lnTo>
                <a:lnTo>
                  <a:pt x="174625" y="617601"/>
                </a:lnTo>
                <a:lnTo>
                  <a:pt x="174625" y="596772"/>
                </a:lnTo>
                <a:lnTo>
                  <a:pt x="19050" y="596772"/>
                </a:lnTo>
                <a:lnTo>
                  <a:pt x="19050" y="509650"/>
                </a:lnTo>
                <a:lnTo>
                  <a:pt x="174625" y="509650"/>
                </a:lnTo>
                <a:lnTo>
                  <a:pt x="174625" y="488695"/>
                </a:lnTo>
                <a:lnTo>
                  <a:pt x="107187" y="488695"/>
                </a:lnTo>
                <a:lnTo>
                  <a:pt x="107187" y="406400"/>
                </a:lnTo>
                <a:lnTo>
                  <a:pt x="533400" y="406400"/>
                </a:lnTo>
                <a:lnTo>
                  <a:pt x="533400" y="404240"/>
                </a:lnTo>
                <a:lnTo>
                  <a:pt x="563576" y="391247"/>
                </a:lnTo>
                <a:lnTo>
                  <a:pt x="569686" y="385444"/>
                </a:lnTo>
                <a:lnTo>
                  <a:pt x="95250" y="385444"/>
                </a:lnTo>
                <a:lnTo>
                  <a:pt x="65609" y="378870"/>
                </a:lnTo>
                <a:lnTo>
                  <a:pt x="41386" y="360949"/>
                </a:lnTo>
                <a:lnTo>
                  <a:pt x="25044" y="334385"/>
                </a:lnTo>
                <a:lnTo>
                  <a:pt x="19050" y="301878"/>
                </a:lnTo>
                <a:lnTo>
                  <a:pt x="19050" y="280923"/>
                </a:lnTo>
                <a:lnTo>
                  <a:pt x="38512" y="225504"/>
                </a:lnTo>
                <a:lnTo>
                  <a:pt x="87122" y="198373"/>
                </a:lnTo>
                <a:lnTo>
                  <a:pt x="106553" y="195960"/>
                </a:lnTo>
                <a:lnTo>
                  <a:pt x="103651" y="173735"/>
                </a:lnTo>
                <a:lnTo>
                  <a:pt x="102869" y="167258"/>
                </a:lnTo>
                <a:lnTo>
                  <a:pt x="102362" y="161162"/>
                </a:lnTo>
                <a:lnTo>
                  <a:pt x="102362" y="155575"/>
                </a:lnTo>
                <a:lnTo>
                  <a:pt x="112029" y="103177"/>
                </a:lnTo>
                <a:lnTo>
                  <a:pt x="138366" y="60340"/>
                </a:lnTo>
                <a:lnTo>
                  <a:pt x="177371" y="31434"/>
                </a:lnTo>
                <a:lnTo>
                  <a:pt x="225044" y="20827"/>
                </a:lnTo>
                <a:lnTo>
                  <a:pt x="292954" y="20827"/>
                </a:lnTo>
                <a:lnTo>
                  <a:pt x="268108" y="7334"/>
                </a:lnTo>
                <a:lnTo>
                  <a:pt x="225044" y="0"/>
                </a:lnTo>
                <a:close/>
              </a:path>
              <a:path w="609600" h="669289">
                <a:moveTo>
                  <a:pt x="392049" y="488695"/>
                </a:moveTo>
                <a:lnTo>
                  <a:pt x="217550" y="488695"/>
                </a:lnTo>
                <a:lnTo>
                  <a:pt x="217550" y="617601"/>
                </a:lnTo>
                <a:lnTo>
                  <a:pt x="392049" y="617601"/>
                </a:lnTo>
                <a:lnTo>
                  <a:pt x="392049" y="596772"/>
                </a:lnTo>
                <a:lnTo>
                  <a:pt x="236474" y="596772"/>
                </a:lnTo>
                <a:lnTo>
                  <a:pt x="236474" y="509650"/>
                </a:lnTo>
                <a:lnTo>
                  <a:pt x="392049" y="509650"/>
                </a:lnTo>
                <a:lnTo>
                  <a:pt x="392049" y="488695"/>
                </a:lnTo>
                <a:close/>
              </a:path>
              <a:path w="609600" h="669289">
                <a:moveTo>
                  <a:pt x="609600" y="488695"/>
                </a:moveTo>
                <a:lnTo>
                  <a:pt x="434975" y="488695"/>
                </a:lnTo>
                <a:lnTo>
                  <a:pt x="434975" y="617601"/>
                </a:lnTo>
                <a:lnTo>
                  <a:pt x="609600" y="617601"/>
                </a:lnTo>
                <a:lnTo>
                  <a:pt x="609600" y="596772"/>
                </a:lnTo>
                <a:lnTo>
                  <a:pt x="454025" y="596772"/>
                </a:lnTo>
                <a:lnTo>
                  <a:pt x="454025" y="509650"/>
                </a:lnTo>
                <a:lnTo>
                  <a:pt x="609600" y="509650"/>
                </a:lnTo>
                <a:lnTo>
                  <a:pt x="609600" y="488695"/>
                </a:lnTo>
                <a:close/>
              </a:path>
              <a:path w="609600" h="669289">
                <a:moveTo>
                  <a:pt x="174625" y="509650"/>
                </a:moveTo>
                <a:lnTo>
                  <a:pt x="155575" y="509650"/>
                </a:lnTo>
                <a:lnTo>
                  <a:pt x="155575" y="596772"/>
                </a:lnTo>
                <a:lnTo>
                  <a:pt x="174625" y="596772"/>
                </a:lnTo>
                <a:lnTo>
                  <a:pt x="174625" y="509650"/>
                </a:lnTo>
                <a:close/>
              </a:path>
              <a:path w="609600" h="669289">
                <a:moveTo>
                  <a:pt x="392049" y="509650"/>
                </a:moveTo>
                <a:lnTo>
                  <a:pt x="373125" y="509650"/>
                </a:lnTo>
                <a:lnTo>
                  <a:pt x="373125" y="596772"/>
                </a:lnTo>
                <a:lnTo>
                  <a:pt x="392049" y="596772"/>
                </a:lnTo>
                <a:lnTo>
                  <a:pt x="392049" y="509650"/>
                </a:lnTo>
                <a:close/>
              </a:path>
              <a:path w="609600" h="669289">
                <a:moveTo>
                  <a:pt x="609600" y="509650"/>
                </a:moveTo>
                <a:lnTo>
                  <a:pt x="590550" y="509650"/>
                </a:lnTo>
                <a:lnTo>
                  <a:pt x="590550" y="596772"/>
                </a:lnTo>
                <a:lnTo>
                  <a:pt x="609600" y="596772"/>
                </a:lnTo>
                <a:lnTo>
                  <a:pt x="609600" y="509650"/>
                </a:lnTo>
                <a:close/>
              </a:path>
              <a:path w="609600" h="669289">
                <a:moveTo>
                  <a:pt x="314325" y="406400"/>
                </a:moveTo>
                <a:lnTo>
                  <a:pt x="295275" y="406400"/>
                </a:lnTo>
                <a:lnTo>
                  <a:pt x="295275" y="488695"/>
                </a:lnTo>
                <a:lnTo>
                  <a:pt x="314325" y="488695"/>
                </a:lnTo>
                <a:lnTo>
                  <a:pt x="314325" y="406400"/>
                </a:lnTo>
                <a:close/>
              </a:path>
              <a:path w="609600" h="669289">
                <a:moveTo>
                  <a:pt x="533400" y="406400"/>
                </a:moveTo>
                <a:lnTo>
                  <a:pt x="514350" y="406400"/>
                </a:lnTo>
                <a:lnTo>
                  <a:pt x="514350" y="488695"/>
                </a:lnTo>
                <a:lnTo>
                  <a:pt x="533400" y="488695"/>
                </a:lnTo>
                <a:lnTo>
                  <a:pt x="533400" y="406400"/>
                </a:lnTo>
                <a:close/>
              </a:path>
              <a:path w="609600" h="669289">
                <a:moveTo>
                  <a:pt x="450636" y="104520"/>
                </a:moveTo>
                <a:lnTo>
                  <a:pt x="401193" y="104520"/>
                </a:lnTo>
                <a:lnTo>
                  <a:pt x="423910" y="109557"/>
                </a:lnTo>
                <a:lnTo>
                  <a:pt x="442436" y="123285"/>
                </a:lnTo>
                <a:lnTo>
                  <a:pt x="454914" y="143633"/>
                </a:lnTo>
                <a:lnTo>
                  <a:pt x="459252" y="167258"/>
                </a:lnTo>
                <a:lnTo>
                  <a:pt x="459359" y="170052"/>
                </a:lnTo>
                <a:lnTo>
                  <a:pt x="459274" y="171195"/>
                </a:lnTo>
                <a:lnTo>
                  <a:pt x="459105" y="171957"/>
                </a:lnTo>
                <a:lnTo>
                  <a:pt x="458840" y="174625"/>
                </a:lnTo>
                <a:lnTo>
                  <a:pt x="456945" y="197230"/>
                </a:lnTo>
                <a:lnTo>
                  <a:pt x="514350" y="197230"/>
                </a:lnTo>
                <a:lnTo>
                  <a:pt x="543990" y="203825"/>
                </a:lnTo>
                <a:lnTo>
                  <a:pt x="568213" y="221789"/>
                </a:lnTo>
                <a:lnTo>
                  <a:pt x="584555" y="248398"/>
                </a:lnTo>
                <a:lnTo>
                  <a:pt x="590550" y="280923"/>
                </a:lnTo>
                <a:lnTo>
                  <a:pt x="590550" y="301878"/>
                </a:lnTo>
                <a:lnTo>
                  <a:pt x="584555" y="334385"/>
                </a:lnTo>
                <a:lnTo>
                  <a:pt x="568213" y="360949"/>
                </a:lnTo>
                <a:lnTo>
                  <a:pt x="543990" y="378870"/>
                </a:lnTo>
                <a:lnTo>
                  <a:pt x="514350" y="385444"/>
                </a:lnTo>
                <a:lnTo>
                  <a:pt x="569686" y="385444"/>
                </a:lnTo>
                <a:lnTo>
                  <a:pt x="587740" y="368300"/>
                </a:lnTo>
                <a:lnTo>
                  <a:pt x="603783" y="337732"/>
                </a:lnTo>
                <a:lnTo>
                  <a:pt x="609600" y="301878"/>
                </a:lnTo>
                <a:lnTo>
                  <a:pt x="609600" y="280923"/>
                </a:lnTo>
                <a:lnTo>
                  <a:pt x="602093" y="240321"/>
                </a:lnTo>
                <a:lnTo>
                  <a:pt x="581644" y="207089"/>
                </a:lnTo>
                <a:lnTo>
                  <a:pt x="551360" y="184644"/>
                </a:lnTo>
                <a:lnTo>
                  <a:pt x="514350" y="176402"/>
                </a:lnTo>
                <a:lnTo>
                  <a:pt x="477900" y="176402"/>
                </a:lnTo>
                <a:lnTo>
                  <a:pt x="478028" y="173735"/>
                </a:lnTo>
                <a:lnTo>
                  <a:pt x="478663" y="171195"/>
                </a:lnTo>
                <a:lnTo>
                  <a:pt x="478663" y="168528"/>
                </a:lnTo>
                <a:lnTo>
                  <a:pt x="472576" y="135483"/>
                </a:lnTo>
                <a:lnTo>
                  <a:pt x="455977" y="108473"/>
                </a:lnTo>
                <a:lnTo>
                  <a:pt x="450636" y="104520"/>
                </a:lnTo>
                <a:close/>
              </a:path>
              <a:path w="609600" h="669289">
                <a:moveTo>
                  <a:pt x="292954" y="20827"/>
                </a:moveTo>
                <a:lnTo>
                  <a:pt x="225044" y="20827"/>
                </a:lnTo>
                <a:lnTo>
                  <a:pt x="261705" y="26920"/>
                </a:lnTo>
                <a:lnTo>
                  <a:pt x="294211" y="44227"/>
                </a:lnTo>
                <a:lnTo>
                  <a:pt x="320645" y="71298"/>
                </a:lnTo>
                <a:lnTo>
                  <a:pt x="339089" y="106679"/>
                </a:lnTo>
                <a:lnTo>
                  <a:pt x="347980" y="131444"/>
                </a:lnTo>
                <a:lnTo>
                  <a:pt x="367919" y="116077"/>
                </a:lnTo>
                <a:lnTo>
                  <a:pt x="375618" y="111111"/>
                </a:lnTo>
                <a:lnTo>
                  <a:pt x="383794" y="107489"/>
                </a:lnTo>
                <a:lnTo>
                  <a:pt x="392350" y="105273"/>
                </a:lnTo>
                <a:lnTo>
                  <a:pt x="401193" y="104520"/>
                </a:lnTo>
                <a:lnTo>
                  <a:pt x="450636" y="104520"/>
                </a:lnTo>
                <a:lnTo>
                  <a:pt x="443256" y="99059"/>
                </a:lnTo>
                <a:lnTo>
                  <a:pt x="356869" y="99059"/>
                </a:lnTo>
                <a:lnTo>
                  <a:pt x="336093" y="59150"/>
                </a:lnTo>
                <a:lnTo>
                  <a:pt x="305816" y="27812"/>
                </a:lnTo>
                <a:lnTo>
                  <a:pt x="292954" y="20827"/>
                </a:lnTo>
                <a:close/>
              </a:path>
              <a:path w="609600" h="669289">
                <a:moveTo>
                  <a:pt x="401193" y="83565"/>
                </a:moveTo>
                <a:lnTo>
                  <a:pt x="389070" y="84629"/>
                </a:lnTo>
                <a:lnTo>
                  <a:pt x="377555" y="87693"/>
                </a:lnTo>
                <a:lnTo>
                  <a:pt x="366777" y="92567"/>
                </a:lnTo>
                <a:lnTo>
                  <a:pt x="356869" y="99059"/>
                </a:lnTo>
                <a:lnTo>
                  <a:pt x="443256" y="99059"/>
                </a:lnTo>
                <a:lnTo>
                  <a:pt x="431353" y="90251"/>
                </a:lnTo>
                <a:lnTo>
                  <a:pt x="401193" y="8356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80388" y="2371344"/>
            <a:ext cx="609600" cy="669290"/>
          </a:xfrm>
          <a:custGeom>
            <a:avLst/>
            <a:gdLst/>
            <a:ahLst/>
            <a:cxnLst/>
            <a:rect l="l" t="t" r="r" b="b"/>
            <a:pathLst>
              <a:path w="609600" h="669289">
                <a:moveTo>
                  <a:pt x="609600" y="301878"/>
                </a:moveTo>
                <a:lnTo>
                  <a:pt x="609600" y="280923"/>
                </a:lnTo>
                <a:lnTo>
                  <a:pt x="602093" y="240321"/>
                </a:lnTo>
                <a:lnTo>
                  <a:pt x="581644" y="207089"/>
                </a:lnTo>
                <a:lnTo>
                  <a:pt x="551360" y="184644"/>
                </a:lnTo>
                <a:lnTo>
                  <a:pt x="514350" y="176402"/>
                </a:lnTo>
                <a:lnTo>
                  <a:pt x="477900" y="176402"/>
                </a:lnTo>
                <a:lnTo>
                  <a:pt x="478028" y="173735"/>
                </a:lnTo>
                <a:lnTo>
                  <a:pt x="478663" y="171195"/>
                </a:lnTo>
                <a:lnTo>
                  <a:pt x="478663" y="168528"/>
                </a:lnTo>
                <a:lnTo>
                  <a:pt x="472576" y="135483"/>
                </a:lnTo>
                <a:lnTo>
                  <a:pt x="455977" y="108473"/>
                </a:lnTo>
                <a:lnTo>
                  <a:pt x="431353" y="90251"/>
                </a:lnTo>
                <a:lnTo>
                  <a:pt x="401193" y="83565"/>
                </a:lnTo>
                <a:lnTo>
                  <a:pt x="389070" y="84629"/>
                </a:lnTo>
                <a:lnTo>
                  <a:pt x="377555" y="87693"/>
                </a:lnTo>
                <a:lnTo>
                  <a:pt x="366777" y="92567"/>
                </a:lnTo>
                <a:lnTo>
                  <a:pt x="356869" y="99059"/>
                </a:lnTo>
                <a:lnTo>
                  <a:pt x="336093" y="59150"/>
                </a:lnTo>
                <a:lnTo>
                  <a:pt x="305816" y="27812"/>
                </a:lnTo>
                <a:lnTo>
                  <a:pt x="268108" y="7334"/>
                </a:lnTo>
                <a:lnTo>
                  <a:pt x="225044" y="0"/>
                </a:lnTo>
                <a:lnTo>
                  <a:pt x="180262" y="7925"/>
                </a:lnTo>
                <a:lnTo>
                  <a:pt x="141358" y="30000"/>
                </a:lnTo>
                <a:lnTo>
                  <a:pt x="110670" y="63669"/>
                </a:lnTo>
                <a:lnTo>
                  <a:pt x="90541" y="106379"/>
                </a:lnTo>
                <a:lnTo>
                  <a:pt x="83312" y="155575"/>
                </a:lnTo>
                <a:lnTo>
                  <a:pt x="83312" y="162940"/>
                </a:lnTo>
                <a:lnTo>
                  <a:pt x="84074" y="170306"/>
                </a:lnTo>
                <a:lnTo>
                  <a:pt x="84962" y="177545"/>
                </a:lnTo>
                <a:lnTo>
                  <a:pt x="51649" y="188626"/>
                </a:lnTo>
                <a:lnTo>
                  <a:pt x="24669" y="211327"/>
                </a:lnTo>
                <a:lnTo>
                  <a:pt x="6596" y="242982"/>
                </a:lnTo>
                <a:lnTo>
                  <a:pt x="0" y="280923"/>
                </a:lnTo>
                <a:lnTo>
                  <a:pt x="0" y="301878"/>
                </a:lnTo>
                <a:lnTo>
                  <a:pt x="6877" y="340592"/>
                </a:lnTo>
                <a:lnTo>
                  <a:pt x="25685" y="372697"/>
                </a:lnTo>
                <a:lnTo>
                  <a:pt x="53685" y="395301"/>
                </a:lnTo>
                <a:lnTo>
                  <a:pt x="88137" y="405510"/>
                </a:lnTo>
                <a:lnTo>
                  <a:pt x="88137" y="488568"/>
                </a:lnTo>
                <a:lnTo>
                  <a:pt x="0" y="488568"/>
                </a:lnTo>
                <a:lnTo>
                  <a:pt x="0" y="617601"/>
                </a:lnTo>
                <a:lnTo>
                  <a:pt x="77724" y="617601"/>
                </a:lnTo>
                <a:lnTo>
                  <a:pt x="77724" y="648080"/>
                </a:lnTo>
                <a:lnTo>
                  <a:pt x="38100" y="648080"/>
                </a:lnTo>
                <a:lnTo>
                  <a:pt x="38100" y="669035"/>
                </a:lnTo>
                <a:lnTo>
                  <a:pt x="136525" y="669035"/>
                </a:lnTo>
                <a:lnTo>
                  <a:pt x="136525" y="648080"/>
                </a:lnTo>
                <a:lnTo>
                  <a:pt x="96774" y="648080"/>
                </a:lnTo>
                <a:lnTo>
                  <a:pt x="96774" y="617601"/>
                </a:lnTo>
                <a:lnTo>
                  <a:pt x="174625" y="617601"/>
                </a:lnTo>
                <a:lnTo>
                  <a:pt x="174625" y="488695"/>
                </a:lnTo>
                <a:lnTo>
                  <a:pt x="107187" y="488695"/>
                </a:lnTo>
                <a:lnTo>
                  <a:pt x="107187" y="406400"/>
                </a:lnTo>
                <a:lnTo>
                  <a:pt x="295275" y="406400"/>
                </a:lnTo>
                <a:lnTo>
                  <a:pt x="295275" y="488695"/>
                </a:lnTo>
                <a:lnTo>
                  <a:pt x="217550" y="488695"/>
                </a:lnTo>
                <a:lnTo>
                  <a:pt x="217550" y="617601"/>
                </a:lnTo>
                <a:lnTo>
                  <a:pt x="295275" y="617601"/>
                </a:lnTo>
                <a:lnTo>
                  <a:pt x="295275" y="648080"/>
                </a:lnTo>
                <a:lnTo>
                  <a:pt x="255524" y="648080"/>
                </a:lnTo>
                <a:lnTo>
                  <a:pt x="255524" y="669035"/>
                </a:lnTo>
                <a:lnTo>
                  <a:pt x="354075" y="669035"/>
                </a:lnTo>
                <a:lnTo>
                  <a:pt x="354075" y="648080"/>
                </a:lnTo>
                <a:lnTo>
                  <a:pt x="314325" y="648080"/>
                </a:lnTo>
                <a:lnTo>
                  <a:pt x="314325" y="617601"/>
                </a:lnTo>
                <a:lnTo>
                  <a:pt x="392049" y="617601"/>
                </a:lnTo>
                <a:lnTo>
                  <a:pt x="392049" y="488695"/>
                </a:lnTo>
                <a:lnTo>
                  <a:pt x="314325" y="488695"/>
                </a:lnTo>
                <a:lnTo>
                  <a:pt x="314325" y="406400"/>
                </a:lnTo>
                <a:lnTo>
                  <a:pt x="514350" y="406400"/>
                </a:lnTo>
                <a:lnTo>
                  <a:pt x="514350" y="488695"/>
                </a:lnTo>
                <a:lnTo>
                  <a:pt x="434975" y="488695"/>
                </a:lnTo>
                <a:lnTo>
                  <a:pt x="434975" y="617601"/>
                </a:lnTo>
                <a:lnTo>
                  <a:pt x="512699" y="617601"/>
                </a:lnTo>
                <a:lnTo>
                  <a:pt x="512699" y="648080"/>
                </a:lnTo>
                <a:lnTo>
                  <a:pt x="473075" y="648080"/>
                </a:lnTo>
                <a:lnTo>
                  <a:pt x="473075" y="669035"/>
                </a:lnTo>
                <a:lnTo>
                  <a:pt x="571500" y="669035"/>
                </a:lnTo>
                <a:lnTo>
                  <a:pt x="571500" y="648080"/>
                </a:lnTo>
                <a:lnTo>
                  <a:pt x="531876" y="648080"/>
                </a:lnTo>
                <a:lnTo>
                  <a:pt x="531876" y="617601"/>
                </a:lnTo>
                <a:lnTo>
                  <a:pt x="609600" y="617601"/>
                </a:lnTo>
                <a:lnTo>
                  <a:pt x="609600" y="488695"/>
                </a:lnTo>
                <a:lnTo>
                  <a:pt x="533400" y="488695"/>
                </a:lnTo>
                <a:lnTo>
                  <a:pt x="533400" y="404240"/>
                </a:lnTo>
                <a:lnTo>
                  <a:pt x="563576" y="391247"/>
                </a:lnTo>
                <a:lnTo>
                  <a:pt x="587740" y="368300"/>
                </a:lnTo>
                <a:lnTo>
                  <a:pt x="603783" y="337732"/>
                </a:lnTo>
                <a:lnTo>
                  <a:pt x="609600" y="301878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99438" y="2880995"/>
            <a:ext cx="136525" cy="87630"/>
          </a:xfrm>
          <a:custGeom>
            <a:avLst/>
            <a:gdLst/>
            <a:ahLst/>
            <a:cxnLst/>
            <a:rect l="l" t="t" r="r" b="b"/>
            <a:pathLst>
              <a:path w="136525" h="87630">
                <a:moveTo>
                  <a:pt x="136525" y="0"/>
                </a:moveTo>
                <a:lnTo>
                  <a:pt x="136525" y="87121"/>
                </a:lnTo>
                <a:lnTo>
                  <a:pt x="0" y="87121"/>
                </a:lnTo>
                <a:lnTo>
                  <a:pt x="0" y="0"/>
                </a:lnTo>
                <a:lnTo>
                  <a:pt x="136525" y="0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6861" y="2880995"/>
            <a:ext cx="137160" cy="87630"/>
          </a:xfrm>
          <a:custGeom>
            <a:avLst/>
            <a:gdLst/>
            <a:ahLst/>
            <a:cxnLst/>
            <a:rect l="l" t="t" r="r" b="b"/>
            <a:pathLst>
              <a:path w="137160" h="87630">
                <a:moveTo>
                  <a:pt x="136651" y="0"/>
                </a:moveTo>
                <a:lnTo>
                  <a:pt x="136651" y="87121"/>
                </a:lnTo>
                <a:lnTo>
                  <a:pt x="0" y="87121"/>
                </a:lnTo>
                <a:lnTo>
                  <a:pt x="0" y="0"/>
                </a:lnTo>
                <a:lnTo>
                  <a:pt x="136651" y="0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34413" y="2880995"/>
            <a:ext cx="136525" cy="87630"/>
          </a:xfrm>
          <a:custGeom>
            <a:avLst/>
            <a:gdLst/>
            <a:ahLst/>
            <a:cxnLst/>
            <a:rect l="l" t="t" r="r" b="b"/>
            <a:pathLst>
              <a:path w="136525" h="87630">
                <a:moveTo>
                  <a:pt x="136525" y="0"/>
                </a:moveTo>
                <a:lnTo>
                  <a:pt x="136525" y="87121"/>
                </a:lnTo>
                <a:lnTo>
                  <a:pt x="0" y="87121"/>
                </a:lnTo>
                <a:lnTo>
                  <a:pt x="0" y="0"/>
                </a:lnTo>
                <a:lnTo>
                  <a:pt x="136525" y="0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99438" y="2392172"/>
            <a:ext cx="571500" cy="365125"/>
          </a:xfrm>
          <a:custGeom>
            <a:avLst/>
            <a:gdLst/>
            <a:ahLst/>
            <a:cxnLst/>
            <a:rect l="l" t="t" r="r" b="b"/>
            <a:pathLst>
              <a:path w="571500" h="365125">
                <a:moveTo>
                  <a:pt x="495300" y="364616"/>
                </a:moveTo>
                <a:lnTo>
                  <a:pt x="76200" y="364616"/>
                </a:lnTo>
                <a:lnTo>
                  <a:pt x="46559" y="358042"/>
                </a:lnTo>
                <a:lnTo>
                  <a:pt x="22336" y="340121"/>
                </a:lnTo>
                <a:lnTo>
                  <a:pt x="5994" y="313557"/>
                </a:lnTo>
                <a:lnTo>
                  <a:pt x="0" y="281050"/>
                </a:lnTo>
                <a:lnTo>
                  <a:pt x="0" y="260095"/>
                </a:lnTo>
                <a:lnTo>
                  <a:pt x="19462" y="204676"/>
                </a:lnTo>
                <a:lnTo>
                  <a:pt x="68072" y="177545"/>
                </a:lnTo>
                <a:lnTo>
                  <a:pt x="87503" y="175132"/>
                </a:lnTo>
                <a:lnTo>
                  <a:pt x="84709" y="153797"/>
                </a:lnTo>
                <a:lnTo>
                  <a:pt x="83819" y="146430"/>
                </a:lnTo>
                <a:lnTo>
                  <a:pt x="83312" y="140335"/>
                </a:lnTo>
                <a:lnTo>
                  <a:pt x="83312" y="134747"/>
                </a:lnTo>
                <a:lnTo>
                  <a:pt x="92979" y="82349"/>
                </a:lnTo>
                <a:lnTo>
                  <a:pt x="119316" y="39512"/>
                </a:lnTo>
                <a:lnTo>
                  <a:pt x="158321" y="10606"/>
                </a:lnTo>
                <a:lnTo>
                  <a:pt x="205994" y="0"/>
                </a:lnTo>
                <a:lnTo>
                  <a:pt x="242655" y="6092"/>
                </a:lnTo>
                <a:lnTo>
                  <a:pt x="275161" y="23399"/>
                </a:lnTo>
                <a:lnTo>
                  <a:pt x="301595" y="50470"/>
                </a:lnTo>
                <a:lnTo>
                  <a:pt x="320039" y="85851"/>
                </a:lnTo>
                <a:lnTo>
                  <a:pt x="328930" y="110616"/>
                </a:lnTo>
                <a:lnTo>
                  <a:pt x="348869" y="95250"/>
                </a:lnTo>
                <a:lnTo>
                  <a:pt x="356568" y="90283"/>
                </a:lnTo>
                <a:lnTo>
                  <a:pt x="364744" y="86661"/>
                </a:lnTo>
                <a:lnTo>
                  <a:pt x="373300" y="84445"/>
                </a:lnTo>
                <a:lnTo>
                  <a:pt x="382143" y="83692"/>
                </a:lnTo>
                <a:lnTo>
                  <a:pt x="404860" y="88729"/>
                </a:lnTo>
                <a:lnTo>
                  <a:pt x="423386" y="102457"/>
                </a:lnTo>
                <a:lnTo>
                  <a:pt x="435864" y="122805"/>
                </a:lnTo>
                <a:lnTo>
                  <a:pt x="440436" y="147700"/>
                </a:lnTo>
                <a:lnTo>
                  <a:pt x="440436" y="148462"/>
                </a:lnTo>
                <a:lnTo>
                  <a:pt x="440309" y="149225"/>
                </a:lnTo>
                <a:lnTo>
                  <a:pt x="440309" y="149987"/>
                </a:lnTo>
                <a:lnTo>
                  <a:pt x="440055" y="151129"/>
                </a:lnTo>
                <a:lnTo>
                  <a:pt x="439928" y="152400"/>
                </a:lnTo>
                <a:lnTo>
                  <a:pt x="439800" y="153669"/>
                </a:lnTo>
                <a:lnTo>
                  <a:pt x="437895" y="176402"/>
                </a:lnTo>
                <a:lnTo>
                  <a:pt x="458850" y="176402"/>
                </a:lnTo>
                <a:lnTo>
                  <a:pt x="495300" y="176402"/>
                </a:lnTo>
                <a:lnTo>
                  <a:pt x="524940" y="182997"/>
                </a:lnTo>
                <a:lnTo>
                  <a:pt x="549163" y="200961"/>
                </a:lnTo>
                <a:lnTo>
                  <a:pt x="565505" y="227570"/>
                </a:lnTo>
                <a:lnTo>
                  <a:pt x="571500" y="260095"/>
                </a:lnTo>
                <a:lnTo>
                  <a:pt x="571500" y="281050"/>
                </a:lnTo>
                <a:lnTo>
                  <a:pt x="565505" y="313557"/>
                </a:lnTo>
                <a:lnTo>
                  <a:pt x="549163" y="340121"/>
                </a:lnTo>
                <a:lnTo>
                  <a:pt x="524940" y="358042"/>
                </a:lnTo>
                <a:lnTo>
                  <a:pt x="495300" y="364616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74820" y="4729734"/>
            <a:ext cx="676910" cy="544830"/>
          </a:xfrm>
          <a:custGeom>
            <a:avLst/>
            <a:gdLst/>
            <a:ahLst/>
            <a:cxnLst/>
            <a:rect l="l" t="t" r="r" b="b"/>
            <a:pathLst>
              <a:path w="676910" h="544829">
                <a:moveTo>
                  <a:pt x="588644" y="0"/>
                </a:moveTo>
                <a:lnTo>
                  <a:pt x="88010" y="0"/>
                </a:lnTo>
                <a:lnTo>
                  <a:pt x="78021" y="2540"/>
                </a:lnTo>
                <a:lnTo>
                  <a:pt x="69913" y="8890"/>
                </a:lnTo>
                <a:lnTo>
                  <a:pt x="64472" y="17780"/>
                </a:lnTo>
                <a:lnTo>
                  <a:pt x="62483" y="29210"/>
                </a:lnTo>
                <a:lnTo>
                  <a:pt x="62483" y="412750"/>
                </a:lnTo>
                <a:lnTo>
                  <a:pt x="0" y="501650"/>
                </a:lnTo>
                <a:lnTo>
                  <a:pt x="2924" y="518160"/>
                </a:lnTo>
                <a:lnTo>
                  <a:pt x="10922" y="532130"/>
                </a:lnTo>
                <a:lnTo>
                  <a:pt x="22824" y="542290"/>
                </a:lnTo>
                <a:lnTo>
                  <a:pt x="37464" y="544830"/>
                </a:lnTo>
                <a:lnTo>
                  <a:pt x="639190" y="544830"/>
                </a:lnTo>
                <a:lnTo>
                  <a:pt x="653831" y="542290"/>
                </a:lnTo>
                <a:lnTo>
                  <a:pt x="665733" y="532130"/>
                </a:lnTo>
                <a:lnTo>
                  <a:pt x="666461" y="530860"/>
                </a:lnTo>
                <a:lnTo>
                  <a:pt x="284860" y="530860"/>
                </a:lnTo>
                <a:lnTo>
                  <a:pt x="281813" y="527050"/>
                </a:lnTo>
                <a:lnTo>
                  <a:pt x="281813" y="519430"/>
                </a:lnTo>
                <a:lnTo>
                  <a:pt x="284860" y="515620"/>
                </a:lnTo>
                <a:lnTo>
                  <a:pt x="674181" y="515620"/>
                </a:lnTo>
                <a:lnTo>
                  <a:pt x="676655" y="501650"/>
                </a:lnTo>
                <a:lnTo>
                  <a:pt x="234822" y="501650"/>
                </a:lnTo>
                <a:lnTo>
                  <a:pt x="253872" y="473710"/>
                </a:lnTo>
                <a:lnTo>
                  <a:pt x="657018" y="473710"/>
                </a:lnTo>
                <a:lnTo>
                  <a:pt x="614171" y="412750"/>
                </a:lnTo>
                <a:lnTo>
                  <a:pt x="614171" y="386080"/>
                </a:lnTo>
                <a:lnTo>
                  <a:pt x="119506" y="386080"/>
                </a:lnTo>
                <a:lnTo>
                  <a:pt x="111037" y="383540"/>
                </a:lnTo>
                <a:lnTo>
                  <a:pt x="104044" y="378460"/>
                </a:lnTo>
                <a:lnTo>
                  <a:pt x="99290" y="370840"/>
                </a:lnTo>
                <a:lnTo>
                  <a:pt x="97535" y="360680"/>
                </a:lnTo>
                <a:lnTo>
                  <a:pt x="97535" y="52070"/>
                </a:lnTo>
                <a:lnTo>
                  <a:pt x="99290" y="41910"/>
                </a:lnTo>
                <a:lnTo>
                  <a:pt x="104044" y="34290"/>
                </a:lnTo>
                <a:lnTo>
                  <a:pt x="111037" y="27940"/>
                </a:lnTo>
                <a:lnTo>
                  <a:pt x="119506" y="26670"/>
                </a:lnTo>
                <a:lnTo>
                  <a:pt x="613730" y="26670"/>
                </a:lnTo>
                <a:lnTo>
                  <a:pt x="612183" y="17780"/>
                </a:lnTo>
                <a:lnTo>
                  <a:pt x="606742" y="8890"/>
                </a:lnTo>
                <a:lnTo>
                  <a:pt x="598634" y="2540"/>
                </a:lnTo>
                <a:lnTo>
                  <a:pt x="588644" y="0"/>
                </a:lnTo>
                <a:close/>
              </a:path>
              <a:path w="676910" h="544829">
                <a:moveTo>
                  <a:pt x="674181" y="515620"/>
                </a:moveTo>
                <a:lnTo>
                  <a:pt x="391794" y="515620"/>
                </a:lnTo>
                <a:lnTo>
                  <a:pt x="394842" y="519430"/>
                </a:lnTo>
                <a:lnTo>
                  <a:pt x="394842" y="527050"/>
                </a:lnTo>
                <a:lnTo>
                  <a:pt x="391794" y="530860"/>
                </a:lnTo>
                <a:lnTo>
                  <a:pt x="666461" y="530860"/>
                </a:lnTo>
                <a:lnTo>
                  <a:pt x="673731" y="518160"/>
                </a:lnTo>
                <a:lnTo>
                  <a:pt x="674181" y="515620"/>
                </a:lnTo>
                <a:close/>
              </a:path>
              <a:path w="676910" h="544829">
                <a:moveTo>
                  <a:pt x="657018" y="473710"/>
                </a:moveTo>
                <a:lnTo>
                  <a:pt x="422782" y="473710"/>
                </a:lnTo>
                <a:lnTo>
                  <a:pt x="441832" y="501650"/>
                </a:lnTo>
                <a:lnTo>
                  <a:pt x="676655" y="501650"/>
                </a:lnTo>
                <a:lnTo>
                  <a:pt x="657018" y="473710"/>
                </a:lnTo>
                <a:close/>
              </a:path>
              <a:path w="676910" h="544829">
                <a:moveTo>
                  <a:pt x="338327" y="50800"/>
                </a:moveTo>
                <a:lnTo>
                  <a:pt x="332993" y="50800"/>
                </a:lnTo>
                <a:lnTo>
                  <a:pt x="326137" y="53340"/>
                </a:lnTo>
                <a:lnTo>
                  <a:pt x="319674" y="55880"/>
                </a:lnTo>
                <a:lnTo>
                  <a:pt x="313330" y="59690"/>
                </a:lnTo>
                <a:lnTo>
                  <a:pt x="306831" y="62230"/>
                </a:lnTo>
                <a:lnTo>
                  <a:pt x="280586" y="107950"/>
                </a:lnTo>
                <a:lnTo>
                  <a:pt x="277621" y="152400"/>
                </a:lnTo>
                <a:lnTo>
                  <a:pt x="275639" y="171450"/>
                </a:lnTo>
                <a:lnTo>
                  <a:pt x="272430" y="190500"/>
                </a:lnTo>
                <a:lnTo>
                  <a:pt x="268102" y="209550"/>
                </a:lnTo>
                <a:lnTo>
                  <a:pt x="262763" y="228600"/>
                </a:lnTo>
                <a:lnTo>
                  <a:pt x="260476" y="236220"/>
                </a:lnTo>
                <a:lnTo>
                  <a:pt x="260984" y="238760"/>
                </a:lnTo>
                <a:lnTo>
                  <a:pt x="267588" y="242570"/>
                </a:lnTo>
                <a:lnTo>
                  <a:pt x="273810" y="245110"/>
                </a:lnTo>
                <a:lnTo>
                  <a:pt x="280114" y="248920"/>
                </a:lnTo>
                <a:lnTo>
                  <a:pt x="300636" y="278130"/>
                </a:lnTo>
                <a:lnTo>
                  <a:pt x="300545" y="281940"/>
                </a:lnTo>
                <a:lnTo>
                  <a:pt x="285368" y="312420"/>
                </a:lnTo>
                <a:lnTo>
                  <a:pt x="283590" y="313690"/>
                </a:lnTo>
                <a:lnTo>
                  <a:pt x="281304" y="314960"/>
                </a:lnTo>
                <a:lnTo>
                  <a:pt x="279400" y="316230"/>
                </a:lnTo>
                <a:lnTo>
                  <a:pt x="275335" y="320040"/>
                </a:lnTo>
                <a:lnTo>
                  <a:pt x="271779" y="325120"/>
                </a:lnTo>
                <a:lnTo>
                  <a:pt x="255514" y="334010"/>
                </a:lnTo>
                <a:lnTo>
                  <a:pt x="243474" y="339090"/>
                </a:lnTo>
                <a:lnTo>
                  <a:pt x="231459" y="345440"/>
                </a:lnTo>
                <a:lnTo>
                  <a:pt x="219455" y="350520"/>
                </a:lnTo>
                <a:lnTo>
                  <a:pt x="207404" y="356870"/>
                </a:lnTo>
                <a:lnTo>
                  <a:pt x="197151" y="365760"/>
                </a:lnTo>
                <a:lnTo>
                  <a:pt x="188684" y="374650"/>
                </a:lnTo>
                <a:lnTo>
                  <a:pt x="181990" y="386080"/>
                </a:lnTo>
                <a:lnTo>
                  <a:pt x="494664" y="386080"/>
                </a:lnTo>
                <a:lnTo>
                  <a:pt x="468983" y="356870"/>
                </a:lnTo>
                <a:lnTo>
                  <a:pt x="433181" y="340360"/>
                </a:lnTo>
                <a:lnTo>
                  <a:pt x="409066" y="327660"/>
                </a:lnTo>
                <a:lnTo>
                  <a:pt x="404367" y="325120"/>
                </a:lnTo>
                <a:lnTo>
                  <a:pt x="401319" y="320040"/>
                </a:lnTo>
                <a:lnTo>
                  <a:pt x="397255" y="316230"/>
                </a:lnTo>
                <a:lnTo>
                  <a:pt x="395350" y="314960"/>
                </a:lnTo>
                <a:lnTo>
                  <a:pt x="393064" y="313690"/>
                </a:lnTo>
                <a:lnTo>
                  <a:pt x="390651" y="312420"/>
                </a:lnTo>
                <a:lnTo>
                  <a:pt x="383539" y="311150"/>
                </a:lnTo>
                <a:lnTo>
                  <a:pt x="379983" y="308610"/>
                </a:lnTo>
                <a:lnTo>
                  <a:pt x="378713" y="299720"/>
                </a:lnTo>
                <a:lnTo>
                  <a:pt x="377142" y="290830"/>
                </a:lnTo>
                <a:lnTo>
                  <a:pt x="376047" y="281940"/>
                </a:lnTo>
                <a:lnTo>
                  <a:pt x="375769" y="275590"/>
                </a:lnTo>
                <a:lnTo>
                  <a:pt x="375815" y="273050"/>
                </a:lnTo>
                <a:lnTo>
                  <a:pt x="376427" y="265430"/>
                </a:lnTo>
                <a:lnTo>
                  <a:pt x="377570" y="260350"/>
                </a:lnTo>
                <a:lnTo>
                  <a:pt x="378713" y="257810"/>
                </a:lnTo>
                <a:lnTo>
                  <a:pt x="382904" y="255270"/>
                </a:lnTo>
                <a:lnTo>
                  <a:pt x="396224" y="248920"/>
                </a:lnTo>
                <a:lnTo>
                  <a:pt x="402746" y="245110"/>
                </a:lnTo>
                <a:lnTo>
                  <a:pt x="409066" y="242570"/>
                </a:lnTo>
                <a:lnTo>
                  <a:pt x="415670" y="238760"/>
                </a:lnTo>
                <a:lnTo>
                  <a:pt x="416178" y="236220"/>
                </a:lnTo>
                <a:lnTo>
                  <a:pt x="413892" y="228600"/>
                </a:lnTo>
                <a:lnTo>
                  <a:pt x="408553" y="209550"/>
                </a:lnTo>
                <a:lnTo>
                  <a:pt x="401016" y="171450"/>
                </a:lnTo>
                <a:lnTo>
                  <a:pt x="397795" y="127000"/>
                </a:lnTo>
                <a:lnTo>
                  <a:pt x="396819" y="114300"/>
                </a:lnTo>
                <a:lnTo>
                  <a:pt x="394842" y="101600"/>
                </a:lnTo>
                <a:lnTo>
                  <a:pt x="394207" y="101600"/>
                </a:lnTo>
                <a:lnTo>
                  <a:pt x="393572" y="100330"/>
                </a:lnTo>
                <a:lnTo>
                  <a:pt x="393572" y="97790"/>
                </a:lnTo>
                <a:lnTo>
                  <a:pt x="385387" y="77470"/>
                </a:lnTo>
                <a:lnTo>
                  <a:pt x="371998" y="63500"/>
                </a:lnTo>
                <a:lnTo>
                  <a:pt x="355586" y="54610"/>
                </a:lnTo>
                <a:lnTo>
                  <a:pt x="338327" y="50800"/>
                </a:lnTo>
                <a:close/>
              </a:path>
              <a:path w="676910" h="544829">
                <a:moveTo>
                  <a:pt x="613730" y="26670"/>
                </a:moveTo>
                <a:lnTo>
                  <a:pt x="556513" y="26670"/>
                </a:lnTo>
                <a:lnTo>
                  <a:pt x="565251" y="27940"/>
                </a:lnTo>
                <a:lnTo>
                  <a:pt x="572214" y="34290"/>
                </a:lnTo>
                <a:lnTo>
                  <a:pt x="576820" y="41910"/>
                </a:lnTo>
                <a:lnTo>
                  <a:pt x="578484" y="52070"/>
                </a:lnTo>
                <a:lnTo>
                  <a:pt x="578484" y="360680"/>
                </a:lnTo>
                <a:lnTo>
                  <a:pt x="576830" y="370840"/>
                </a:lnTo>
                <a:lnTo>
                  <a:pt x="572293" y="378460"/>
                </a:lnTo>
                <a:lnTo>
                  <a:pt x="565519" y="383540"/>
                </a:lnTo>
                <a:lnTo>
                  <a:pt x="557149" y="386080"/>
                </a:lnTo>
                <a:lnTo>
                  <a:pt x="614171" y="386080"/>
                </a:lnTo>
                <a:lnTo>
                  <a:pt x="614171" y="29210"/>
                </a:lnTo>
                <a:lnTo>
                  <a:pt x="613730" y="26670"/>
                </a:lnTo>
                <a:close/>
              </a:path>
              <a:path w="676910" h="544829">
                <a:moveTo>
                  <a:pt x="237235" y="115570"/>
                </a:moveTo>
                <a:lnTo>
                  <a:pt x="219963" y="115570"/>
                </a:lnTo>
                <a:lnTo>
                  <a:pt x="215264" y="120650"/>
                </a:lnTo>
                <a:lnTo>
                  <a:pt x="209295" y="123190"/>
                </a:lnTo>
                <a:lnTo>
                  <a:pt x="190372" y="162560"/>
                </a:lnTo>
                <a:lnTo>
                  <a:pt x="189610" y="182880"/>
                </a:lnTo>
                <a:lnTo>
                  <a:pt x="188221" y="195580"/>
                </a:lnTo>
                <a:lnTo>
                  <a:pt x="185927" y="208280"/>
                </a:lnTo>
                <a:lnTo>
                  <a:pt x="182967" y="220980"/>
                </a:lnTo>
                <a:lnTo>
                  <a:pt x="179577" y="233680"/>
                </a:lnTo>
                <a:lnTo>
                  <a:pt x="177800" y="238760"/>
                </a:lnTo>
                <a:lnTo>
                  <a:pt x="178307" y="241300"/>
                </a:lnTo>
                <a:lnTo>
                  <a:pt x="182499" y="243840"/>
                </a:lnTo>
                <a:lnTo>
                  <a:pt x="188467" y="246380"/>
                </a:lnTo>
                <a:lnTo>
                  <a:pt x="193801" y="248920"/>
                </a:lnTo>
                <a:lnTo>
                  <a:pt x="202691" y="252730"/>
                </a:lnTo>
                <a:lnTo>
                  <a:pt x="203962" y="255270"/>
                </a:lnTo>
                <a:lnTo>
                  <a:pt x="204469" y="259080"/>
                </a:lnTo>
                <a:lnTo>
                  <a:pt x="205739" y="266700"/>
                </a:lnTo>
                <a:lnTo>
                  <a:pt x="204469" y="274320"/>
                </a:lnTo>
                <a:lnTo>
                  <a:pt x="203326" y="281940"/>
                </a:lnTo>
                <a:lnTo>
                  <a:pt x="202183" y="287020"/>
                </a:lnTo>
                <a:lnTo>
                  <a:pt x="199770" y="289560"/>
                </a:lnTo>
                <a:lnTo>
                  <a:pt x="194944" y="290830"/>
                </a:lnTo>
                <a:lnTo>
                  <a:pt x="193166" y="290830"/>
                </a:lnTo>
                <a:lnTo>
                  <a:pt x="192024" y="292100"/>
                </a:lnTo>
                <a:lnTo>
                  <a:pt x="190880" y="292100"/>
                </a:lnTo>
                <a:lnTo>
                  <a:pt x="187832" y="294640"/>
                </a:lnTo>
                <a:lnTo>
                  <a:pt x="185546" y="298450"/>
                </a:lnTo>
                <a:lnTo>
                  <a:pt x="182499" y="299720"/>
                </a:lnTo>
                <a:lnTo>
                  <a:pt x="174496" y="304800"/>
                </a:lnTo>
                <a:lnTo>
                  <a:pt x="150367" y="316230"/>
                </a:lnTo>
                <a:lnTo>
                  <a:pt x="138937" y="322580"/>
                </a:lnTo>
                <a:lnTo>
                  <a:pt x="129793" y="331470"/>
                </a:lnTo>
                <a:lnTo>
                  <a:pt x="123221" y="342900"/>
                </a:lnTo>
                <a:lnTo>
                  <a:pt x="119506" y="358140"/>
                </a:lnTo>
                <a:lnTo>
                  <a:pt x="163449" y="358140"/>
                </a:lnTo>
                <a:lnTo>
                  <a:pt x="171880" y="346710"/>
                </a:lnTo>
                <a:lnTo>
                  <a:pt x="182133" y="336550"/>
                </a:lnTo>
                <a:lnTo>
                  <a:pt x="194506" y="327660"/>
                </a:lnTo>
                <a:lnTo>
                  <a:pt x="209295" y="320040"/>
                </a:lnTo>
                <a:lnTo>
                  <a:pt x="222075" y="314960"/>
                </a:lnTo>
                <a:lnTo>
                  <a:pt x="234283" y="308610"/>
                </a:lnTo>
                <a:lnTo>
                  <a:pt x="245586" y="302260"/>
                </a:lnTo>
                <a:lnTo>
                  <a:pt x="255650" y="297180"/>
                </a:lnTo>
                <a:lnTo>
                  <a:pt x="257428" y="294640"/>
                </a:lnTo>
                <a:lnTo>
                  <a:pt x="262254" y="289560"/>
                </a:lnTo>
                <a:lnTo>
                  <a:pt x="262763" y="289560"/>
                </a:lnTo>
                <a:lnTo>
                  <a:pt x="262763" y="288290"/>
                </a:lnTo>
                <a:lnTo>
                  <a:pt x="259841" y="288290"/>
                </a:lnTo>
                <a:lnTo>
                  <a:pt x="258063" y="285750"/>
                </a:lnTo>
                <a:lnTo>
                  <a:pt x="256793" y="281940"/>
                </a:lnTo>
                <a:lnTo>
                  <a:pt x="256285" y="278130"/>
                </a:lnTo>
                <a:lnTo>
                  <a:pt x="256285" y="275590"/>
                </a:lnTo>
                <a:lnTo>
                  <a:pt x="255650" y="273050"/>
                </a:lnTo>
                <a:lnTo>
                  <a:pt x="243326" y="262890"/>
                </a:lnTo>
                <a:lnTo>
                  <a:pt x="235823" y="250190"/>
                </a:lnTo>
                <a:lnTo>
                  <a:pt x="233344" y="234950"/>
                </a:lnTo>
                <a:lnTo>
                  <a:pt x="236092" y="217170"/>
                </a:lnTo>
                <a:lnTo>
                  <a:pt x="241172" y="199390"/>
                </a:lnTo>
                <a:lnTo>
                  <a:pt x="245014" y="181610"/>
                </a:lnTo>
                <a:lnTo>
                  <a:pt x="247665" y="165100"/>
                </a:lnTo>
                <a:lnTo>
                  <a:pt x="249555" y="146050"/>
                </a:lnTo>
                <a:lnTo>
                  <a:pt x="249681" y="135890"/>
                </a:lnTo>
                <a:lnTo>
                  <a:pt x="250316" y="130810"/>
                </a:lnTo>
                <a:lnTo>
                  <a:pt x="250316" y="121920"/>
                </a:lnTo>
                <a:lnTo>
                  <a:pt x="244347" y="118110"/>
                </a:lnTo>
                <a:lnTo>
                  <a:pt x="237235" y="115570"/>
                </a:lnTo>
                <a:close/>
              </a:path>
              <a:path w="676910" h="544829">
                <a:moveTo>
                  <a:pt x="446531" y="115570"/>
                </a:moveTo>
                <a:lnTo>
                  <a:pt x="436499" y="115570"/>
                </a:lnTo>
                <a:lnTo>
                  <a:pt x="431672" y="120650"/>
                </a:lnTo>
                <a:lnTo>
                  <a:pt x="425703" y="123190"/>
                </a:lnTo>
                <a:lnTo>
                  <a:pt x="425703" y="127000"/>
                </a:lnTo>
                <a:lnTo>
                  <a:pt x="426338" y="132080"/>
                </a:lnTo>
                <a:lnTo>
                  <a:pt x="426338" y="140970"/>
                </a:lnTo>
                <a:lnTo>
                  <a:pt x="426974" y="144780"/>
                </a:lnTo>
                <a:lnTo>
                  <a:pt x="426974" y="149860"/>
                </a:lnTo>
                <a:lnTo>
                  <a:pt x="428767" y="165100"/>
                </a:lnTo>
                <a:lnTo>
                  <a:pt x="431514" y="181610"/>
                </a:lnTo>
                <a:lnTo>
                  <a:pt x="435260" y="199390"/>
                </a:lnTo>
                <a:lnTo>
                  <a:pt x="440054" y="217170"/>
                </a:lnTo>
                <a:lnTo>
                  <a:pt x="443025" y="234950"/>
                </a:lnTo>
                <a:lnTo>
                  <a:pt x="440578" y="250190"/>
                </a:lnTo>
                <a:lnTo>
                  <a:pt x="433107" y="262890"/>
                </a:lnTo>
                <a:lnTo>
                  <a:pt x="421004" y="273050"/>
                </a:lnTo>
                <a:lnTo>
                  <a:pt x="420369" y="275590"/>
                </a:lnTo>
                <a:lnTo>
                  <a:pt x="419226" y="281940"/>
                </a:lnTo>
                <a:lnTo>
                  <a:pt x="418591" y="285750"/>
                </a:lnTo>
                <a:lnTo>
                  <a:pt x="416305" y="288290"/>
                </a:lnTo>
                <a:lnTo>
                  <a:pt x="413257" y="289560"/>
                </a:lnTo>
                <a:lnTo>
                  <a:pt x="414527" y="289560"/>
                </a:lnTo>
                <a:lnTo>
                  <a:pt x="418591" y="294640"/>
                </a:lnTo>
                <a:lnTo>
                  <a:pt x="421004" y="295910"/>
                </a:lnTo>
                <a:lnTo>
                  <a:pt x="430774" y="302260"/>
                </a:lnTo>
                <a:lnTo>
                  <a:pt x="441912" y="308610"/>
                </a:lnTo>
                <a:lnTo>
                  <a:pt x="454026" y="314960"/>
                </a:lnTo>
                <a:lnTo>
                  <a:pt x="466725" y="320040"/>
                </a:lnTo>
                <a:lnTo>
                  <a:pt x="481603" y="327660"/>
                </a:lnTo>
                <a:lnTo>
                  <a:pt x="494125" y="336550"/>
                </a:lnTo>
                <a:lnTo>
                  <a:pt x="504408" y="346710"/>
                </a:lnTo>
                <a:lnTo>
                  <a:pt x="512571" y="358140"/>
                </a:lnTo>
                <a:lnTo>
                  <a:pt x="556513" y="358140"/>
                </a:lnTo>
                <a:lnTo>
                  <a:pt x="537583" y="322580"/>
                </a:lnTo>
                <a:lnTo>
                  <a:pt x="517802" y="312420"/>
                </a:lnTo>
                <a:lnTo>
                  <a:pt x="509682" y="308610"/>
                </a:lnTo>
                <a:lnTo>
                  <a:pt x="501800" y="304800"/>
                </a:lnTo>
                <a:lnTo>
                  <a:pt x="494156" y="299720"/>
                </a:lnTo>
                <a:lnTo>
                  <a:pt x="491108" y="298450"/>
                </a:lnTo>
                <a:lnTo>
                  <a:pt x="488822" y="294640"/>
                </a:lnTo>
                <a:lnTo>
                  <a:pt x="485775" y="292100"/>
                </a:lnTo>
                <a:lnTo>
                  <a:pt x="484631" y="292100"/>
                </a:lnTo>
                <a:lnTo>
                  <a:pt x="483362" y="290830"/>
                </a:lnTo>
                <a:lnTo>
                  <a:pt x="481583" y="290830"/>
                </a:lnTo>
                <a:lnTo>
                  <a:pt x="476884" y="289560"/>
                </a:lnTo>
                <a:lnTo>
                  <a:pt x="474471" y="287020"/>
                </a:lnTo>
                <a:lnTo>
                  <a:pt x="473328" y="281940"/>
                </a:lnTo>
                <a:lnTo>
                  <a:pt x="472058" y="274320"/>
                </a:lnTo>
                <a:lnTo>
                  <a:pt x="470915" y="266700"/>
                </a:lnTo>
                <a:lnTo>
                  <a:pt x="472058" y="259080"/>
                </a:lnTo>
                <a:lnTo>
                  <a:pt x="472693" y="255270"/>
                </a:lnTo>
                <a:lnTo>
                  <a:pt x="473963" y="252730"/>
                </a:lnTo>
                <a:lnTo>
                  <a:pt x="476250" y="251460"/>
                </a:lnTo>
                <a:lnTo>
                  <a:pt x="494156" y="243840"/>
                </a:lnTo>
                <a:lnTo>
                  <a:pt x="498220" y="241300"/>
                </a:lnTo>
                <a:lnTo>
                  <a:pt x="498220" y="238760"/>
                </a:lnTo>
                <a:lnTo>
                  <a:pt x="497077" y="233680"/>
                </a:lnTo>
                <a:lnTo>
                  <a:pt x="493418" y="220980"/>
                </a:lnTo>
                <a:lnTo>
                  <a:pt x="490474" y="209550"/>
                </a:lnTo>
                <a:lnTo>
                  <a:pt x="488291" y="195580"/>
                </a:lnTo>
                <a:lnTo>
                  <a:pt x="486917" y="182880"/>
                </a:lnTo>
                <a:lnTo>
                  <a:pt x="486171" y="166370"/>
                </a:lnTo>
                <a:lnTo>
                  <a:pt x="485399" y="157480"/>
                </a:lnTo>
                <a:lnTo>
                  <a:pt x="483996" y="148590"/>
                </a:lnTo>
                <a:lnTo>
                  <a:pt x="483362" y="148590"/>
                </a:lnTo>
                <a:lnTo>
                  <a:pt x="483362" y="146050"/>
                </a:lnTo>
                <a:lnTo>
                  <a:pt x="477982" y="133350"/>
                </a:lnTo>
                <a:lnTo>
                  <a:pt x="468995" y="123190"/>
                </a:lnTo>
                <a:lnTo>
                  <a:pt x="457983" y="118110"/>
                </a:lnTo>
                <a:lnTo>
                  <a:pt x="446531" y="115570"/>
                </a:lnTo>
                <a:close/>
              </a:path>
              <a:path w="676910" h="544829">
                <a:moveTo>
                  <a:pt x="230124" y="114300"/>
                </a:moveTo>
                <a:lnTo>
                  <a:pt x="228853" y="114300"/>
                </a:lnTo>
                <a:lnTo>
                  <a:pt x="227710" y="115570"/>
                </a:lnTo>
                <a:lnTo>
                  <a:pt x="230124" y="115570"/>
                </a:lnTo>
                <a:lnTo>
                  <a:pt x="230124" y="114300"/>
                </a:lnTo>
                <a:close/>
              </a:path>
              <a:path w="676910" h="544829">
                <a:moveTo>
                  <a:pt x="444753" y="114300"/>
                </a:moveTo>
                <a:lnTo>
                  <a:pt x="444245" y="115570"/>
                </a:lnTo>
                <a:lnTo>
                  <a:pt x="446024" y="115570"/>
                </a:lnTo>
                <a:lnTo>
                  <a:pt x="444753" y="1143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11923" y="2246376"/>
            <a:ext cx="646430" cy="710565"/>
          </a:xfrm>
          <a:custGeom>
            <a:avLst/>
            <a:gdLst/>
            <a:ahLst/>
            <a:cxnLst/>
            <a:rect l="l" t="t" r="r" b="b"/>
            <a:pathLst>
              <a:path w="646429" h="710564">
                <a:moveTo>
                  <a:pt x="323087" y="0"/>
                </a:moveTo>
                <a:lnTo>
                  <a:pt x="279247" y="3242"/>
                </a:lnTo>
                <a:lnTo>
                  <a:pt x="237198" y="12685"/>
                </a:lnTo>
                <a:lnTo>
                  <a:pt x="197328" y="27908"/>
                </a:lnTo>
                <a:lnTo>
                  <a:pt x="160019" y="48485"/>
                </a:lnTo>
                <a:lnTo>
                  <a:pt x="125659" y="73995"/>
                </a:lnTo>
                <a:lnTo>
                  <a:pt x="94630" y="104013"/>
                </a:lnTo>
                <a:lnTo>
                  <a:pt x="67319" y="138116"/>
                </a:lnTo>
                <a:lnTo>
                  <a:pt x="44111" y="175880"/>
                </a:lnTo>
                <a:lnTo>
                  <a:pt x="25390" y="216884"/>
                </a:lnTo>
                <a:lnTo>
                  <a:pt x="11541" y="260702"/>
                </a:lnTo>
                <a:lnTo>
                  <a:pt x="2949" y="306913"/>
                </a:lnTo>
                <a:lnTo>
                  <a:pt x="0" y="355091"/>
                </a:lnTo>
                <a:lnTo>
                  <a:pt x="2949" y="403270"/>
                </a:lnTo>
                <a:lnTo>
                  <a:pt x="11541" y="449481"/>
                </a:lnTo>
                <a:lnTo>
                  <a:pt x="25390" y="493299"/>
                </a:lnTo>
                <a:lnTo>
                  <a:pt x="44111" y="534303"/>
                </a:lnTo>
                <a:lnTo>
                  <a:pt x="67319" y="572067"/>
                </a:lnTo>
                <a:lnTo>
                  <a:pt x="94630" y="606170"/>
                </a:lnTo>
                <a:lnTo>
                  <a:pt x="125659" y="636188"/>
                </a:lnTo>
                <a:lnTo>
                  <a:pt x="160020" y="661698"/>
                </a:lnTo>
                <a:lnTo>
                  <a:pt x="197328" y="682275"/>
                </a:lnTo>
                <a:lnTo>
                  <a:pt x="237198" y="697498"/>
                </a:lnTo>
                <a:lnTo>
                  <a:pt x="279247" y="706941"/>
                </a:lnTo>
                <a:lnTo>
                  <a:pt x="323087" y="710184"/>
                </a:lnTo>
                <a:lnTo>
                  <a:pt x="366902" y="706941"/>
                </a:lnTo>
                <a:lnTo>
                  <a:pt x="408932" y="697498"/>
                </a:lnTo>
                <a:lnTo>
                  <a:pt x="448794" y="682275"/>
                </a:lnTo>
                <a:lnTo>
                  <a:pt x="486099" y="661698"/>
                </a:lnTo>
                <a:lnTo>
                  <a:pt x="520462" y="636188"/>
                </a:lnTo>
                <a:lnTo>
                  <a:pt x="551497" y="606170"/>
                </a:lnTo>
                <a:lnTo>
                  <a:pt x="575838" y="575786"/>
                </a:lnTo>
                <a:lnTo>
                  <a:pt x="185546" y="575786"/>
                </a:lnTo>
                <a:lnTo>
                  <a:pt x="166635" y="571761"/>
                </a:lnTo>
                <a:lnTo>
                  <a:pt x="149986" y="559688"/>
                </a:lnTo>
                <a:lnTo>
                  <a:pt x="134239" y="542289"/>
                </a:lnTo>
                <a:lnTo>
                  <a:pt x="123166" y="523994"/>
                </a:lnTo>
                <a:lnTo>
                  <a:pt x="119475" y="503174"/>
                </a:lnTo>
                <a:lnTo>
                  <a:pt x="123166" y="482353"/>
                </a:lnTo>
                <a:lnTo>
                  <a:pt x="134239" y="464058"/>
                </a:lnTo>
                <a:lnTo>
                  <a:pt x="226949" y="362076"/>
                </a:lnTo>
                <a:lnTo>
                  <a:pt x="233172" y="361569"/>
                </a:lnTo>
                <a:lnTo>
                  <a:pt x="239522" y="360679"/>
                </a:lnTo>
                <a:lnTo>
                  <a:pt x="245745" y="359410"/>
                </a:lnTo>
                <a:lnTo>
                  <a:pt x="290152" y="359410"/>
                </a:lnTo>
                <a:lnTo>
                  <a:pt x="263855" y="326009"/>
                </a:lnTo>
                <a:lnTo>
                  <a:pt x="212978" y="326009"/>
                </a:lnTo>
                <a:lnTo>
                  <a:pt x="195187" y="324612"/>
                </a:lnTo>
                <a:lnTo>
                  <a:pt x="148717" y="300609"/>
                </a:lnTo>
                <a:lnTo>
                  <a:pt x="119681" y="250253"/>
                </a:lnTo>
                <a:lnTo>
                  <a:pt x="115802" y="222527"/>
                </a:lnTo>
                <a:lnTo>
                  <a:pt x="120269" y="194183"/>
                </a:lnTo>
                <a:lnTo>
                  <a:pt x="232723" y="194183"/>
                </a:lnTo>
                <a:lnTo>
                  <a:pt x="233552" y="179704"/>
                </a:lnTo>
                <a:lnTo>
                  <a:pt x="187959" y="119887"/>
                </a:lnTo>
                <a:lnTo>
                  <a:pt x="195316" y="117461"/>
                </a:lnTo>
                <a:lnTo>
                  <a:pt x="202707" y="115712"/>
                </a:lnTo>
                <a:lnTo>
                  <a:pt x="210123" y="114655"/>
                </a:lnTo>
                <a:lnTo>
                  <a:pt x="217550" y="114300"/>
                </a:lnTo>
                <a:lnTo>
                  <a:pt x="559738" y="114300"/>
                </a:lnTo>
                <a:lnTo>
                  <a:pt x="551497" y="104013"/>
                </a:lnTo>
                <a:lnTo>
                  <a:pt x="520462" y="73995"/>
                </a:lnTo>
                <a:lnTo>
                  <a:pt x="486099" y="48485"/>
                </a:lnTo>
                <a:lnTo>
                  <a:pt x="448794" y="27908"/>
                </a:lnTo>
                <a:lnTo>
                  <a:pt x="408932" y="12685"/>
                </a:lnTo>
                <a:lnTo>
                  <a:pt x="366902" y="3242"/>
                </a:lnTo>
                <a:lnTo>
                  <a:pt x="323087" y="0"/>
                </a:lnTo>
                <a:close/>
              </a:path>
              <a:path w="646429" h="710564">
                <a:moveTo>
                  <a:pt x="290152" y="359410"/>
                </a:moveTo>
                <a:lnTo>
                  <a:pt x="245745" y="359410"/>
                </a:lnTo>
                <a:lnTo>
                  <a:pt x="318643" y="451865"/>
                </a:lnTo>
                <a:lnTo>
                  <a:pt x="317500" y="453389"/>
                </a:lnTo>
                <a:lnTo>
                  <a:pt x="315214" y="456184"/>
                </a:lnTo>
                <a:lnTo>
                  <a:pt x="221106" y="559688"/>
                </a:lnTo>
                <a:lnTo>
                  <a:pt x="204458" y="571761"/>
                </a:lnTo>
                <a:lnTo>
                  <a:pt x="185546" y="575786"/>
                </a:lnTo>
                <a:lnTo>
                  <a:pt x="575838" y="575786"/>
                </a:lnTo>
                <a:lnTo>
                  <a:pt x="578817" y="572067"/>
                </a:lnTo>
                <a:lnTo>
                  <a:pt x="589395" y="554863"/>
                </a:lnTo>
                <a:lnTo>
                  <a:pt x="463550" y="554863"/>
                </a:lnTo>
                <a:lnTo>
                  <a:pt x="455525" y="554216"/>
                </a:lnTo>
                <a:lnTo>
                  <a:pt x="448024" y="552259"/>
                </a:lnTo>
                <a:lnTo>
                  <a:pt x="441332" y="548969"/>
                </a:lnTo>
                <a:lnTo>
                  <a:pt x="435736" y="544322"/>
                </a:lnTo>
                <a:lnTo>
                  <a:pt x="290152" y="359410"/>
                </a:lnTo>
                <a:close/>
              </a:path>
              <a:path w="646429" h="710564">
                <a:moveTo>
                  <a:pt x="559738" y="114300"/>
                </a:moveTo>
                <a:lnTo>
                  <a:pt x="217550" y="114300"/>
                </a:lnTo>
                <a:lnTo>
                  <a:pt x="236472" y="116464"/>
                </a:lnTo>
                <a:lnTo>
                  <a:pt x="254809" y="122856"/>
                </a:lnTo>
                <a:lnTo>
                  <a:pt x="272075" y="133320"/>
                </a:lnTo>
                <a:lnTo>
                  <a:pt x="287781" y="147700"/>
                </a:lnTo>
                <a:lnTo>
                  <a:pt x="303387" y="173807"/>
                </a:lnTo>
                <a:lnTo>
                  <a:pt x="310229" y="204724"/>
                </a:lnTo>
                <a:lnTo>
                  <a:pt x="309784" y="237069"/>
                </a:lnTo>
                <a:lnTo>
                  <a:pt x="303529" y="267462"/>
                </a:lnTo>
                <a:lnTo>
                  <a:pt x="509397" y="463296"/>
                </a:lnTo>
                <a:lnTo>
                  <a:pt x="517417" y="479375"/>
                </a:lnTo>
                <a:lnTo>
                  <a:pt x="518795" y="499824"/>
                </a:lnTo>
                <a:lnTo>
                  <a:pt x="514076" y="520678"/>
                </a:lnTo>
                <a:lnTo>
                  <a:pt x="485489" y="550513"/>
                </a:lnTo>
                <a:lnTo>
                  <a:pt x="463550" y="554863"/>
                </a:lnTo>
                <a:lnTo>
                  <a:pt x="589395" y="554863"/>
                </a:lnTo>
                <a:lnTo>
                  <a:pt x="620768" y="493299"/>
                </a:lnTo>
                <a:lnTo>
                  <a:pt x="634626" y="449481"/>
                </a:lnTo>
                <a:lnTo>
                  <a:pt x="643224" y="403270"/>
                </a:lnTo>
                <a:lnTo>
                  <a:pt x="646176" y="355091"/>
                </a:lnTo>
                <a:lnTo>
                  <a:pt x="643224" y="306913"/>
                </a:lnTo>
                <a:lnTo>
                  <a:pt x="642665" y="303911"/>
                </a:lnTo>
                <a:lnTo>
                  <a:pt x="393065" y="303911"/>
                </a:lnTo>
                <a:lnTo>
                  <a:pt x="364871" y="277113"/>
                </a:lnTo>
                <a:lnTo>
                  <a:pt x="438530" y="197865"/>
                </a:lnTo>
                <a:lnTo>
                  <a:pt x="433324" y="188340"/>
                </a:lnTo>
                <a:lnTo>
                  <a:pt x="433324" y="182118"/>
                </a:lnTo>
                <a:lnTo>
                  <a:pt x="436118" y="178815"/>
                </a:lnTo>
                <a:lnTo>
                  <a:pt x="469392" y="149225"/>
                </a:lnTo>
                <a:lnTo>
                  <a:pt x="469773" y="148716"/>
                </a:lnTo>
                <a:lnTo>
                  <a:pt x="473328" y="144907"/>
                </a:lnTo>
                <a:lnTo>
                  <a:pt x="477900" y="142621"/>
                </a:lnTo>
                <a:lnTo>
                  <a:pt x="581587" y="142621"/>
                </a:lnTo>
                <a:lnTo>
                  <a:pt x="578817" y="138116"/>
                </a:lnTo>
                <a:lnTo>
                  <a:pt x="559738" y="114300"/>
                </a:lnTo>
                <a:close/>
              </a:path>
              <a:path w="646429" h="710564">
                <a:moveTo>
                  <a:pt x="257555" y="318008"/>
                </a:moveTo>
                <a:lnTo>
                  <a:pt x="247036" y="321347"/>
                </a:lnTo>
                <a:lnTo>
                  <a:pt x="235981" y="323865"/>
                </a:lnTo>
                <a:lnTo>
                  <a:pt x="224569" y="325455"/>
                </a:lnTo>
                <a:lnTo>
                  <a:pt x="212978" y="326009"/>
                </a:lnTo>
                <a:lnTo>
                  <a:pt x="263855" y="326009"/>
                </a:lnTo>
                <a:lnTo>
                  <a:pt x="257555" y="318008"/>
                </a:lnTo>
                <a:close/>
              </a:path>
              <a:path w="646429" h="710564">
                <a:moveTo>
                  <a:pt x="463296" y="225171"/>
                </a:moveTo>
                <a:lnTo>
                  <a:pt x="393065" y="303911"/>
                </a:lnTo>
                <a:lnTo>
                  <a:pt x="642665" y="303911"/>
                </a:lnTo>
                <a:lnTo>
                  <a:pt x="634626" y="260702"/>
                </a:lnTo>
                <a:lnTo>
                  <a:pt x="624955" y="230124"/>
                </a:lnTo>
                <a:lnTo>
                  <a:pt x="472312" y="230124"/>
                </a:lnTo>
                <a:lnTo>
                  <a:pt x="469519" y="229108"/>
                </a:lnTo>
                <a:lnTo>
                  <a:pt x="463296" y="225171"/>
                </a:lnTo>
                <a:close/>
              </a:path>
              <a:path w="646429" h="710564">
                <a:moveTo>
                  <a:pt x="232723" y="194183"/>
                </a:moveTo>
                <a:lnTo>
                  <a:pt x="120269" y="194183"/>
                </a:lnTo>
                <a:lnTo>
                  <a:pt x="174878" y="244348"/>
                </a:lnTo>
                <a:lnTo>
                  <a:pt x="230250" y="237362"/>
                </a:lnTo>
                <a:lnTo>
                  <a:pt x="232723" y="194183"/>
                </a:lnTo>
                <a:close/>
              </a:path>
              <a:path w="646429" h="710564">
                <a:moveTo>
                  <a:pt x="581587" y="142621"/>
                </a:moveTo>
                <a:lnTo>
                  <a:pt x="484250" y="142621"/>
                </a:lnTo>
                <a:lnTo>
                  <a:pt x="487172" y="143128"/>
                </a:lnTo>
                <a:lnTo>
                  <a:pt x="489330" y="145669"/>
                </a:lnTo>
                <a:lnTo>
                  <a:pt x="510794" y="169290"/>
                </a:lnTo>
                <a:lnTo>
                  <a:pt x="512952" y="171576"/>
                </a:lnTo>
                <a:lnTo>
                  <a:pt x="513842" y="174878"/>
                </a:lnTo>
                <a:lnTo>
                  <a:pt x="513371" y="179704"/>
                </a:lnTo>
                <a:lnTo>
                  <a:pt x="513079" y="183007"/>
                </a:lnTo>
                <a:lnTo>
                  <a:pt x="511048" y="187198"/>
                </a:lnTo>
                <a:lnTo>
                  <a:pt x="508000" y="190753"/>
                </a:lnTo>
                <a:lnTo>
                  <a:pt x="480695" y="227711"/>
                </a:lnTo>
                <a:lnTo>
                  <a:pt x="478790" y="229743"/>
                </a:lnTo>
                <a:lnTo>
                  <a:pt x="476376" y="230124"/>
                </a:lnTo>
                <a:lnTo>
                  <a:pt x="624955" y="230124"/>
                </a:lnTo>
                <a:lnTo>
                  <a:pt x="620768" y="216884"/>
                </a:lnTo>
                <a:lnTo>
                  <a:pt x="602036" y="175880"/>
                </a:lnTo>
                <a:lnTo>
                  <a:pt x="581587" y="14262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52118" y="4665726"/>
            <a:ext cx="610235" cy="671830"/>
          </a:xfrm>
          <a:custGeom>
            <a:avLst/>
            <a:gdLst/>
            <a:ahLst/>
            <a:cxnLst/>
            <a:rect l="l" t="t" r="r" b="b"/>
            <a:pathLst>
              <a:path w="610234" h="671829">
                <a:moveTo>
                  <a:pt x="138006" y="103759"/>
                </a:moveTo>
                <a:lnTo>
                  <a:pt x="81555" y="114538"/>
                </a:lnTo>
                <a:lnTo>
                  <a:pt x="37676" y="145415"/>
                </a:lnTo>
                <a:lnTo>
                  <a:pt x="4622" y="211386"/>
                </a:lnTo>
                <a:lnTo>
                  <a:pt x="0" y="251695"/>
                </a:lnTo>
                <a:lnTo>
                  <a:pt x="3026" y="295537"/>
                </a:lnTo>
                <a:lnTo>
                  <a:pt x="13461" y="341802"/>
                </a:lnTo>
                <a:lnTo>
                  <a:pt x="31157" y="389781"/>
                </a:lnTo>
                <a:lnTo>
                  <a:pt x="55829" y="438161"/>
                </a:lnTo>
                <a:lnTo>
                  <a:pt x="87285" y="486032"/>
                </a:lnTo>
                <a:lnTo>
                  <a:pt x="125306" y="532384"/>
                </a:lnTo>
                <a:lnTo>
                  <a:pt x="165901" y="572750"/>
                </a:lnTo>
                <a:lnTo>
                  <a:pt x="208256" y="606900"/>
                </a:lnTo>
                <a:lnTo>
                  <a:pt x="251528" y="634333"/>
                </a:lnTo>
                <a:lnTo>
                  <a:pt x="294875" y="654548"/>
                </a:lnTo>
                <a:lnTo>
                  <a:pt x="337452" y="667045"/>
                </a:lnTo>
                <a:lnTo>
                  <a:pt x="378417" y="671322"/>
                </a:lnTo>
                <a:lnTo>
                  <a:pt x="407792" y="668563"/>
                </a:lnTo>
                <a:lnTo>
                  <a:pt x="434440" y="660495"/>
                </a:lnTo>
                <a:lnTo>
                  <a:pt x="458159" y="647426"/>
                </a:lnTo>
                <a:lnTo>
                  <a:pt x="478747" y="629666"/>
                </a:lnTo>
                <a:lnTo>
                  <a:pt x="496220" y="602869"/>
                </a:lnTo>
                <a:lnTo>
                  <a:pt x="378417" y="602869"/>
                </a:lnTo>
                <a:lnTo>
                  <a:pt x="339212" y="597506"/>
                </a:lnTo>
                <a:lnTo>
                  <a:pt x="297275" y="582036"/>
                </a:lnTo>
                <a:lnTo>
                  <a:pt x="254114" y="557386"/>
                </a:lnTo>
                <a:lnTo>
                  <a:pt x="211232" y="524482"/>
                </a:lnTo>
                <a:lnTo>
                  <a:pt x="170137" y="484250"/>
                </a:lnTo>
                <a:lnTo>
                  <a:pt x="130197" y="434531"/>
                </a:lnTo>
                <a:lnTo>
                  <a:pt x="99634" y="384620"/>
                </a:lnTo>
                <a:lnTo>
                  <a:pt x="78277" y="336270"/>
                </a:lnTo>
                <a:lnTo>
                  <a:pt x="65956" y="291236"/>
                </a:lnTo>
                <a:lnTo>
                  <a:pt x="62498" y="251268"/>
                </a:lnTo>
                <a:lnTo>
                  <a:pt x="67734" y="218121"/>
                </a:lnTo>
                <a:lnTo>
                  <a:pt x="92197" y="184300"/>
                </a:lnTo>
                <a:lnTo>
                  <a:pt x="138006" y="172085"/>
                </a:lnTo>
                <a:lnTo>
                  <a:pt x="312666" y="172085"/>
                </a:lnTo>
                <a:lnTo>
                  <a:pt x="273237" y="145657"/>
                </a:lnTo>
                <a:lnTo>
                  <a:pt x="227033" y="122840"/>
                </a:lnTo>
                <a:lnTo>
                  <a:pt x="181591" y="108644"/>
                </a:lnTo>
                <a:lnTo>
                  <a:pt x="138006" y="103759"/>
                </a:lnTo>
                <a:close/>
              </a:path>
              <a:path w="610234" h="671829">
                <a:moveTo>
                  <a:pt x="449537" y="319659"/>
                </a:moveTo>
                <a:lnTo>
                  <a:pt x="412380" y="355050"/>
                </a:lnTo>
                <a:lnTo>
                  <a:pt x="400896" y="363474"/>
                </a:lnTo>
                <a:lnTo>
                  <a:pt x="415809" y="388671"/>
                </a:lnTo>
                <a:lnTo>
                  <a:pt x="438776" y="439876"/>
                </a:lnTo>
                <a:lnTo>
                  <a:pt x="452993" y="501524"/>
                </a:lnTo>
                <a:lnTo>
                  <a:pt x="453077" y="533733"/>
                </a:lnTo>
                <a:lnTo>
                  <a:pt x="446741" y="560639"/>
                </a:lnTo>
                <a:lnTo>
                  <a:pt x="410596" y="597392"/>
                </a:lnTo>
                <a:lnTo>
                  <a:pt x="378417" y="602869"/>
                </a:lnTo>
                <a:lnTo>
                  <a:pt x="496220" y="602869"/>
                </a:lnTo>
                <a:lnTo>
                  <a:pt x="501909" y="594143"/>
                </a:lnTo>
                <a:lnTo>
                  <a:pt x="514307" y="551037"/>
                </a:lnTo>
                <a:lnTo>
                  <a:pt x="515752" y="501524"/>
                </a:lnTo>
                <a:lnTo>
                  <a:pt x="506052" y="446786"/>
                </a:lnTo>
                <a:lnTo>
                  <a:pt x="496364" y="414778"/>
                </a:lnTo>
                <a:lnTo>
                  <a:pt x="483605" y="382841"/>
                </a:lnTo>
                <a:lnTo>
                  <a:pt x="467940" y="351095"/>
                </a:lnTo>
                <a:lnTo>
                  <a:pt x="449537" y="319659"/>
                </a:lnTo>
                <a:close/>
              </a:path>
              <a:path w="610234" h="671829">
                <a:moveTo>
                  <a:pt x="190584" y="224409"/>
                </a:moveTo>
                <a:lnTo>
                  <a:pt x="147658" y="241554"/>
                </a:lnTo>
                <a:lnTo>
                  <a:pt x="132482" y="274970"/>
                </a:lnTo>
                <a:lnTo>
                  <a:pt x="132513" y="303793"/>
                </a:lnTo>
                <a:lnTo>
                  <a:pt x="142832" y="342011"/>
                </a:lnTo>
                <a:lnTo>
                  <a:pt x="169280" y="391683"/>
                </a:lnTo>
                <a:lnTo>
                  <a:pt x="208110" y="441451"/>
                </a:lnTo>
                <a:lnTo>
                  <a:pt x="244611" y="476722"/>
                </a:lnTo>
                <a:lnTo>
                  <a:pt x="281326" y="503300"/>
                </a:lnTo>
                <a:lnTo>
                  <a:pt x="316231" y="520068"/>
                </a:lnTo>
                <a:lnTo>
                  <a:pt x="347302" y="525907"/>
                </a:lnTo>
                <a:lnTo>
                  <a:pt x="362332" y="524281"/>
                </a:lnTo>
                <a:lnTo>
                  <a:pt x="399198" y="495762"/>
                </a:lnTo>
                <a:lnTo>
                  <a:pt x="405802" y="446522"/>
                </a:lnTo>
                <a:lnTo>
                  <a:pt x="395054" y="408305"/>
                </a:lnTo>
                <a:lnTo>
                  <a:pt x="393288" y="403987"/>
                </a:lnTo>
                <a:lnTo>
                  <a:pt x="290787" y="403987"/>
                </a:lnTo>
                <a:lnTo>
                  <a:pt x="281381" y="403627"/>
                </a:lnTo>
                <a:lnTo>
                  <a:pt x="249915" y="381077"/>
                </a:lnTo>
                <a:lnTo>
                  <a:pt x="242146" y="350519"/>
                </a:lnTo>
                <a:lnTo>
                  <a:pt x="242809" y="341802"/>
                </a:lnTo>
                <a:lnTo>
                  <a:pt x="246020" y="320881"/>
                </a:lnTo>
                <a:lnTo>
                  <a:pt x="253612" y="290744"/>
                </a:lnTo>
                <a:lnTo>
                  <a:pt x="267419" y="254381"/>
                </a:lnTo>
                <a:lnTo>
                  <a:pt x="246663" y="241554"/>
                </a:lnTo>
                <a:lnTo>
                  <a:pt x="226811" y="232156"/>
                </a:lnTo>
                <a:lnTo>
                  <a:pt x="208055" y="226377"/>
                </a:lnTo>
                <a:lnTo>
                  <a:pt x="190584" y="224409"/>
                </a:lnTo>
                <a:close/>
              </a:path>
              <a:path w="610234" h="671829">
                <a:moveTo>
                  <a:pt x="379433" y="376174"/>
                </a:moveTo>
                <a:lnTo>
                  <a:pt x="346276" y="391342"/>
                </a:lnTo>
                <a:lnTo>
                  <a:pt x="318680" y="399700"/>
                </a:lnTo>
                <a:lnTo>
                  <a:pt x="299298" y="403248"/>
                </a:lnTo>
                <a:lnTo>
                  <a:pt x="290787" y="403987"/>
                </a:lnTo>
                <a:lnTo>
                  <a:pt x="393288" y="403987"/>
                </a:lnTo>
                <a:lnTo>
                  <a:pt x="391774" y="400284"/>
                </a:lnTo>
                <a:lnTo>
                  <a:pt x="387958" y="392239"/>
                </a:lnTo>
                <a:lnTo>
                  <a:pt x="383785" y="384194"/>
                </a:lnTo>
                <a:lnTo>
                  <a:pt x="379433" y="376174"/>
                </a:lnTo>
                <a:close/>
              </a:path>
              <a:path w="610234" h="671829">
                <a:moveTo>
                  <a:pt x="504020" y="0"/>
                </a:moveTo>
                <a:lnTo>
                  <a:pt x="440774" y="65150"/>
                </a:lnTo>
                <a:lnTo>
                  <a:pt x="435948" y="74803"/>
                </a:lnTo>
                <a:lnTo>
                  <a:pt x="436837" y="81153"/>
                </a:lnTo>
                <a:lnTo>
                  <a:pt x="443695" y="118618"/>
                </a:lnTo>
                <a:lnTo>
                  <a:pt x="418355" y="133631"/>
                </a:lnTo>
                <a:lnTo>
                  <a:pt x="364007" y="178089"/>
                </a:lnTo>
                <a:lnTo>
                  <a:pt x="302033" y="255666"/>
                </a:lnTo>
                <a:lnTo>
                  <a:pt x="282770" y="302514"/>
                </a:lnTo>
                <a:lnTo>
                  <a:pt x="273261" y="352679"/>
                </a:lnTo>
                <a:lnTo>
                  <a:pt x="273261" y="356869"/>
                </a:lnTo>
                <a:lnTo>
                  <a:pt x="275293" y="361188"/>
                </a:lnTo>
                <a:lnTo>
                  <a:pt x="278214" y="365506"/>
                </a:lnTo>
                <a:lnTo>
                  <a:pt x="281135" y="368681"/>
                </a:lnTo>
                <a:lnTo>
                  <a:pt x="284945" y="369697"/>
                </a:lnTo>
                <a:lnTo>
                  <a:pt x="289898" y="369697"/>
                </a:lnTo>
                <a:lnTo>
                  <a:pt x="335507" y="359314"/>
                </a:lnTo>
                <a:lnTo>
                  <a:pt x="378177" y="338193"/>
                </a:lnTo>
                <a:lnTo>
                  <a:pt x="424264" y="299212"/>
                </a:lnTo>
                <a:lnTo>
                  <a:pt x="470603" y="240252"/>
                </a:lnTo>
                <a:lnTo>
                  <a:pt x="503131" y="183769"/>
                </a:lnTo>
                <a:lnTo>
                  <a:pt x="553655" y="183769"/>
                </a:lnTo>
                <a:lnTo>
                  <a:pt x="605366" y="127126"/>
                </a:lnTo>
                <a:lnTo>
                  <a:pt x="609176" y="122809"/>
                </a:lnTo>
                <a:lnTo>
                  <a:pt x="610192" y="116459"/>
                </a:lnTo>
                <a:lnTo>
                  <a:pt x="609176" y="111125"/>
                </a:lnTo>
                <a:lnTo>
                  <a:pt x="608287" y="104648"/>
                </a:lnTo>
                <a:lnTo>
                  <a:pt x="604350" y="100456"/>
                </a:lnTo>
                <a:lnTo>
                  <a:pt x="598508" y="98298"/>
                </a:lnTo>
                <a:lnTo>
                  <a:pt x="539072" y="77978"/>
                </a:lnTo>
                <a:lnTo>
                  <a:pt x="520657" y="12826"/>
                </a:lnTo>
                <a:lnTo>
                  <a:pt x="519641" y="7493"/>
                </a:lnTo>
                <a:lnTo>
                  <a:pt x="514815" y="3175"/>
                </a:lnTo>
                <a:lnTo>
                  <a:pt x="509862" y="1016"/>
                </a:lnTo>
                <a:lnTo>
                  <a:pt x="504020" y="0"/>
                </a:lnTo>
                <a:close/>
              </a:path>
              <a:path w="610234" h="671829">
                <a:moveTo>
                  <a:pt x="312666" y="172085"/>
                </a:moveTo>
                <a:lnTo>
                  <a:pt x="138006" y="172085"/>
                </a:lnTo>
                <a:lnTo>
                  <a:pt x="170856" y="176006"/>
                </a:lnTo>
                <a:lnTo>
                  <a:pt x="206110" y="187356"/>
                </a:lnTo>
                <a:lnTo>
                  <a:pt x="242841" y="205517"/>
                </a:lnTo>
                <a:lnTo>
                  <a:pt x="280119" y="229869"/>
                </a:lnTo>
                <a:lnTo>
                  <a:pt x="287684" y="217636"/>
                </a:lnTo>
                <a:lnTo>
                  <a:pt x="296071" y="205105"/>
                </a:lnTo>
                <a:lnTo>
                  <a:pt x="305337" y="192883"/>
                </a:lnTo>
                <a:lnTo>
                  <a:pt x="316187" y="180721"/>
                </a:lnTo>
                <a:lnTo>
                  <a:pt x="317076" y="179578"/>
                </a:lnTo>
                <a:lnTo>
                  <a:pt x="318092" y="178562"/>
                </a:lnTo>
                <a:lnTo>
                  <a:pt x="319108" y="176403"/>
                </a:lnTo>
                <a:lnTo>
                  <a:pt x="312666" y="172085"/>
                </a:lnTo>
                <a:close/>
              </a:path>
              <a:path w="610234" h="671829">
                <a:moveTo>
                  <a:pt x="553655" y="183769"/>
                </a:moveTo>
                <a:lnTo>
                  <a:pt x="503131" y="183769"/>
                </a:lnTo>
                <a:lnTo>
                  <a:pt x="541993" y="192278"/>
                </a:lnTo>
                <a:lnTo>
                  <a:pt x="547835" y="190246"/>
                </a:lnTo>
                <a:lnTo>
                  <a:pt x="550756" y="186944"/>
                </a:lnTo>
                <a:lnTo>
                  <a:pt x="553655" y="18376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32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3872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Station：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硬件统一管理，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架一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部署。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2805" y="1461897"/>
            <a:ext cx="1275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PU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资源分配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2590" y="1512519"/>
            <a:ext cx="1444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硬件性能可视化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0716" y="1511299"/>
            <a:ext cx="205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机器学习环境一键部署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9570" y="4095750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集群资源监控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5172" y="4079494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实时性能分析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3468" y="4079494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算法分析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868" y="1883647"/>
            <a:ext cx="3558586" cy="20085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3691" y="1851604"/>
            <a:ext cx="3604186" cy="2008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72271" y="1883647"/>
            <a:ext cx="3568121" cy="200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868" y="4402842"/>
            <a:ext cx="3558706" cy="2008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90644" y="4410455"/>
            <a:ext cx="3599688" cy="200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72271" y="4410455"/>
            <a:ext cx="3570731" cy="2008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33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9045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标注：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通过标注平台可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且对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动、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工审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5612891"/>
            <a:ext cx="11605260" cy="840105"/>
          </a:xfrm>
          <a:custGeom>
            <a:avLst/>
            <a:gdLst/>
            <a:ahLst/>
            <a:cxnLst/>
            <a:rect l="l" t="t" r="r" b="b"/>
            <a:pathLst>
              <a:path w="11605260" h="840104">
                <a:moveTo>
                  <a:pt x="11601450" y="0"/>
                </a:moveTo>
                <a:lnTo>
                  <a:pt x="3784" y="0"/>
                </a:lnTo>
                <a:lnTo>
                  <a:pt x="0" y="3784"/>
                </a:lnTo>
                <a:lnTo>
                  <a:pt x="0" y="835939"/>
                </a:lnTo>
                <a:lnTo>
                  <a:pt x="3784" y="839724"/>
                </a:lnTo>
                <a:lnTo>
                  <a:pt x="11601450" y="839724"/>
                </a:lnTo>
                <a:lnTo>
                  <a:pt x="11605260" y="835939"/>
                </a:lnTo>
                <a:lnTo>
                  <a:pt x="11605260" y="3784"/>
                </a:lnTo>
                <a:lnTo>
                  <a:pt x="1160145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9491" y="5865876"/>
            <a:ext cx="1217930" cy="382905"/>
          </a:xfrm>
          <a:custGeom>
            <a:avLst/>
            <a:gdLst/>
            <a:ahLst/>
            <a:cxnLst/>
            <a:rect l="l" t="t" r="r" b="b"/>
            <a:pathLst>
              <a:path w="1217930" h="382904">
                <a:moveTo>
                  <a:pt x="1115822" y="0"/>
                </a:moveTo>
                <a:lnTo>
                  <a:pt x="101854" y="0"/>
                </a:lnTo>
                <a:lnTo>
                  <a:pt x="62204" y="8007"/>
                </a:lnTo>
                <a:lnTo>
                  <a:pt x="29829" y="29843"/>
                </a:lnTo>
                <a:lnTo>
                  <a:pt x="8002" y="62230"/>
                </a:lnTo>
                <a:lnTo>
                  <a:pt x="0" y="101892"/>
                </a:lnTo>
                <a:lnTo>
                  <a:pt x="0" y="280631"/>
                </a:lnTo>
                <a:lnTo>
                  <a:pt x="8002" y="320293"/>
                </a:lnTo>
                <a:lnTo>
                  <a:pt x="29829" y="352680"/>
                </a:lnTo>
                <a:lnTo>
                  <a:pt x="62204" y="374516"/>
                </a:lnTo>
                <a:lnTo>
                  <a:pt x="101854" y="382524"/>
                </a:lnTo>
                <a:lnTo>
                  <a:pt x="1115822" y="382524"/>
                </a:lnTo>
                <a:lnTo>
                  <a:pt x="1155471" y="374516"/>
                </a:lnTo>
                <a:lnTo>
                  <a:pt x="1187846" y="352680"/>
                </a:lnTo>
                <a:lnTo>
                  <a:pt x="1209673" y="320293"/>
                </a:lnTo>
                <a:lnTo>
                  <a:pt x="1217676" y="280631"/>
                </a:lnTo>
                <a:lnTo>
                  <a:pt x="1217676" y="101892"/>
                </a:lnTo>
                <a:lnTo>
                  <a:pt x="1209673" y="62230"/>
                </a:lnTo>
                <a:lnTo>
                  <a:pt x="1187846" y="29843"/>
                </a:lnTo>
                <a:lnTo>
                  <a:pt x="1155471" y="8007"/>
                </a:lnTo>
                <a:lnTo>
                  <a:pt x="1115822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31208" y="5870447"/>
            <a:ext cx="1217930" cy="381000"/>
          </a:xfrm>
          <a:custGeom>
            <a:avLst/>
            <a:gdLst/>
            <a:ahLst/>
            <a:cxnLst/>
            <a:rect l="l" t="t" r="r" b="b"/>
            <a:pathLst>
              <a:path w="1217929" h="381000">
                <a:moveTo>
                  <a:pt x="1145158" y="0"/>
                </a:moveTo>
                <a:lnTo>
                  <a:pt x="72516" y="0"/>
                </a:lnTo>
                <a:lnTo>
                  <a:pt x="44309" y="5695"/>
                </a:lnTo>
                <a:lnTo>
                  <a:pt x="21256" y="21229"/>
                </a:lnTo>
                <a:lnTo>
                  <a:pt x="5705" y="44271"/>
                </a:lnTo>
                <a:lnTo>
                  <a:pt x="0" y="72491"/>
                </a:lnTo>
                <a:lnTo>
                  <a:pt x="0" y="308508"/>
                </a:lnTo>
                <a:lnTo>
                  <a:pt x="5705" y="336723"/>
                </a:lnTo>
                <a:lnTo>
                  <a:pt x="21256" y="359765"/>
                </a:lnTo>
                <a:lnTo>
                  <a:pt x="44309" y="375302"/>
                </a:lnTo>
                <a:lnTo>
                  <a:pt x="72516" y="380999"/>
                </a:lnTo>
                <a:lnTo>
                  <a:pt x="1145158" y="380999"/>
                </a:lnTo>
                <a:lnTo>
                  <a:pt x="1173366" y="375302"/>
                </a:lnTo>
                <a:lnTo>
                  <a:pt x="1196419" y="359765"/>
                </a:lnTo>
                <a:lnTo>
                  <a:pt x="1211970" y="336723"/>
                </a:lnTo>
                <a:lnTo>
                  <a:pt x="1217676" y="308508"/>
                </a:lnTo>
                <a:lnTo>
                  <a:pt x="1217676" y="72491"/>
                </a:lnTo>
                <a:lnTo>
                  <a:pt x="1211970" y="44271"/>
                </a:lnTo>
                <a:lnTo>
                  <a:pt x="1196419" y="21229"/>
                </a:lnTo>
                <a:lnTo>
                  <a:pt x="1173366" y="5695"/>
                </a:lnTo>
                <a:lnTo>
                  <a:pt x="1145158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2923" y="5867400"/>
            <a:ext cx="1217930" cy="381000"/>
          </a:xfrm>
          <a:custGeom>
            <a:avLst/>
            <a:gdLst/>
            <a:ahLst/>
            <a:cxnLst/>
            <a:rect l="l" t="t" r="r" b="b"/>
            <a:pathLst>
              <a:path w="1217929" h="381000">
                <a:moveTo>
                  <a:pt x="1130680" y="0"/>
                </a:moveTo>
                <a:lnTo>
                  <a:pt x="86995" y="0"/>
                </a:lnTo>
                <a:lnTo>
                  <a:pt x="53149" y="6834"/>
                </a:lnTo>
                <a:lnTo>
                  <a:pt x="25495" y="25474"/>
                </a:lnTo>
                <a:lnTo>
                  <a:pt x="6842" y="53122"/>
                </a:lnTo>
                <a:lnTo>
                  <a:pt x="0" y="86982"/>
                </a:lnTo>
                <a:lnTo>
                  <a:pt x="0" y="294017"/>
                </a:lnTo>
                <a:lnTo>
                  <a:pt x="6842" y="327877"/>
                </a:lnTo>
                <a:lnTo>
                  <a:pt x="25495" y="355525"/>
                </a:lnTo>
                <a:lnTo>
                  <a:pt x="53149" y="374165"/>
                </a:lnTo>
                <a:lnTo>
                  <a:pt x="86995" y="381000"/>
                </a:lnTo>
                <a:lnTo>
                  <a:pt x="1130680" y="381000"/>
                </a:lnTo>
                <a:lnTo>
                  <a:pt x="1164526" y="374165"/>
                </a:lnTo>
                <a:lnTo>
                  <a:pt x="1192180" y="355525"/>
                </a:lnTo>
                <a:lnTo>
                  <a:pt x="1210833" y="327877"/>
                </a:lnTo>
                <a:lnTo>
                  <a:pt x="1217676" y="294017"/>
                </a:lnTo>
                <a:lnTo>
                  <a:pt x="1217676" y="86982"/>
                </a:lnTo>
                <a:lnTo>
                  <a:pt x="1210833" y="53122"/>
                </a:lnTo>
                <a:lnTo>
                  <a:pt x="1192180" y="25474"/>
                </a:lnTo>
                <a:lnTo>
                  <a:pt x="1164526" y="6834"/>
                </a:lnTo>
                <a:lnTo>
                  <a:pt x="1130680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54640" y="5873496"/>
            <a:ext cx="1217930" cy="382905"/>
          </a:xfrm>
          <a:custGeom>
            <a:avLst/>
            <a:gdLst/>
            <a:ahLst/>
            <a:cxnLst/>
            <a:rect l="l" t="t" r="r" b="b"/>
            <a:pathLst>
              <a:path w="1217929" h="382904">
                <a:moveTo>
                  <a:pt x="1130300" y="0"/>
                </a:moveTo>
                <a:lnTo>
                  <a:pt x="87375" y="0"/>
                </a:lnTo>
                <a:lnTo>
                  <a:pt x="53363" y="6863"/>
                </a:lnTo>
                <a:lnTo>
                  <a:pt x="25590" y="25580"/>
                </a:lnTo>
                <a:lnTo>
                  <a:pt x="6865" y="53342"/>
                </a:lnTo>
                <a:lnTo>
                  <a:pt x="0" y="87337"/>
                </a:lnTo>
                <a:lnTo>
                  <a:pt x="0" y="295186"/>
                </a:lnTo>
                <a:lnTo>
                  <a:pt x="6865" y="329181"/>
                </a:lnTo>
                <a:lnTo>
                  <a:pt x="25590" y="356943"/>
                </a:lnTo>
                <a:lnTo>
                  <a:pt x="53363" y="375660"/>
                </a:lnTo>
                <a:lnTo>
                  <a:pt x="87375" y="382523"/>
                </a:lnTo>
                <a:lnTo>
                  <a:pt x="1130300" y="382523"/>
                </a:lnTo>
                <a:lnTo>
                  <a:pt x="1164312" y="375660"/>
                </a:lnTo>
                <a:lnTo>
                  <a:pt x="1192085" y="356943"/>
                </a:lnTo>
                <a:lnTo>
                  <a:pt x="1210810" y="329181"/>
                </a:lnTo>
                <a:lnTo>
                  <a:pt x="1217676" y="295186"/>
                </a:lnTo>
                <a:lnTo>
                  <a:pt x="1217676" y="87337"/>
                </a:lnTo>
                <a:lnTo>
                  <a:pt x="1210810" y="53342"/>
                </a:lnTo>
                <a:lnTo>
                  <a:pt x="1192085" y="25580"/>
                </a:lnTo>
                <a:lnTo>
                  <a:pt x="1164312" y="6863"/>
                </a:lnTo>
                <a:lnTo>
                  <a:pt x="1130300" y="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3088" y="4773167"/>
            <a:ext cx="9801225" cy="840105"/>
          </a:xfrm>
          <a:custGeom>
            <a:avLst/>
            <a:gdLst/>
            <a:ahLst/>
            <a:cxnLst/>
            <a:rect l="l" t="t" r="r" b="b"/>
            <a:pathLst>
              <a:path w="9801225" h="840104">
                <a:moveTo>
                  <a:pt x="9797034" y="0"/>
                </a:moveTo>
                <a:lnTo>
                  <a:pt x="3784" y="0"/>
                </a:lnTo>
                <a:lnTo>
                  <a:pt x="0" y="3809"/>
                </a:lnTo>
                <a:lnTo>
                  <a:pt x="0" y="835939"/>
                </a:lnTo>
                <a:lnTo>
                  <a:pt x="3784" y="839723"/>
                </a:lnTo>
                <a:lnTo>
                  <a:pt x="9797034" y="839723"/>
                </a:lnTo>
                <a:lnTo>
                  <a:pt x="9800843" y="835939"/>
                </a:lnTo>
                <a:lnTo>
                  <a:pt x="9800843" y="3809"/>
                </a:lnTo>
                <a:lnTo>
                  <a:pt x="9797034" y="0"/>
                </a:lnTo>
                <a:close/>
              </a:path>
            </a:pathLst>
          </a:custGeom>
          <a:solidFill>
            <a:srgbClr val="2976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9491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41832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0999"/>
                </a:lnTo>
                <a:lnTo>
                  <a:pt x="941832" y="380999"/>
                </a:lnTo>
                <a:lnTo>
                  <a:pt x="975657" y="374177"/>
                </a:lnTo>
                <a:lnTo>
                  <a:pt x="1003268" y="355568"/>
                </a:lnTo>
                <a:lnTo>
                  <a:pt x="1021877" y="327957"/>
                </a:lnTo>
                <a:lnTo>
                  <a:pt x="1028700" y="294131"/>
                </a:lnTo>
                <a:lnTo>
                  <a:pt x="1028700" y="86867"/>
                </a:lnTo>
                <a:lnTo>
                  <a:pt x="1021877" y="53042"/>
                </a:lnTo>
                <a:lnTo>
                  <a:pt x="1003268" y="25431"/>
                </a:lnTo>
                <a:lnTo>
                  <a:pt x="975657" y="6822"/>
                </a:lnTo>
                <a:lnTo>
                  <a:pt x="941832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38044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41832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0999"/>
                </a:lnTo>
                <a:lnTo>
                  <a:pt x="941832" y="380999"/>
                </a:lnTo>
                <a:lnTo>
                  <a:pt x="975657" y="374177"/>
                </a:lnTo>
                <a:lnTo>
                  <a:pt x="1003268" y="355568"/>
                </a:lnTo>
                <a:lnTo>
                  <a:pt x="1021877" y="327957"/>
                </a:lnTo>
                <a:lnTo>
                  <a:pt x="1028700" y="294131"/>
                </a:lnTo>
                <a:lnTo>
                  <a:pt x="1028700" y="86867"/>
                </a:lnTo>
                <a:lnTo>
                  <a:pt x="1021877" y="53042"/>
                </a:lnTo>
                <a:lnTo>
                  <a:pt x="1003268" y="25431"/>
                </a:lnTo>
                <a:lnTo>
                  <a:pt x="975657" y="6822"/>
                </a:lnTo>
                <a:lnTo>
                  <a:pt x="941832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06596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27353" y="0"/>
                </a:moveTo>
                <a:lnTo>
                  <a:pt x="101345" y="0"/>
                </a:ln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5"/>
                </a:lnTo>
                <a:lnTo>
                  <a:pt x="0" y="279653"/>
                </a:lnTo>
                <a:lnTo>
                  <a:pt x="7959" y="319117"/>
                </a:lnTo>
                <a:lnTo>
                  <a:pt x="29670" y="351329"/>
                </a:lnTo>
                <a:lnTo>
                  <a:pt x="61882" y="373040"/>
                </a:lnTo>
                <a:lnTo>
                  <a:pt x="101345" y="380999"/>
                </a:lnTo>
                <a:lnTo>
                  <a:pt x="927353" y="380999"/>
                </a:lnTo>
                <a:lnTo>
                  <a:pt x="966817" y="373040"/>
                </a:lnTo>
                <a:lnTo>
                  <a:pt x="999029" y="351329"/>
                </a:lnTo>
                <a:lnTo>
                  <a:pt x="1020740" y="319117"/>
                </a:lnTo>
                <a:lnTo>
                  <a:pt x="1028700" y="279653"/>
                </a:lnTo>
                <a:lnTo>
                  <a:pt x="1028700" y="101345"/>
                </a:lnTo>
                <a:lnTo>
                  <a:pt x="1020740" y="61882"/>
                </a:lnTo>
                <a:lnTo>
                  <a:pt x="999029" y="29670"/>
                </a:lnTo>
                <a:lnTo>
                  <a:pt x="966817" y="7959"/>
                </a:lnTo>
                <a:lnTo>
                  <a:pt x="927353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73623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56310" y="0"/>
                </a:moveTo>
                <a:lnTo>
                  <a:pt x="72389" y="0"/>
                </a:ln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0" y="308609"/>
                </a:lnTo>
                <a:lnTo>
                  <a:pt x="5685" y="336798"/>
                </a:lnTo>
                <a:lnTo>
                  <a:pt x="21193" y="359806"/>
                </a:lnTo>
                <a:lnTo>
                  <a:pt x="44201" y="375314"/>
                </a:lnTo>
                <a:lnTo>
                  <a:pt x="72389" y="380999"/>
                </a:lnTo>
                <a:lnTo>
                  <a:pt x="956310" y="380999"/>
                </a:lnTo>
                <a:lnTo>
                  <a:pt x="984498" y="375314"/>
                </a:lnTo>
                <a:lnTo>
                  <a:pt x="1007506" y="359806"/>
                </a:lnTo>
                <a:lnTo>
                  <a:pt x="1023014" y="336798"/>
                </a:lnTo>
                <a:lnTo>
                  <a:pt x="1028700" y="308609"/>
                </a:lnTo>
                <a:lnTo>
                  <a:pt x="1028700" y="72389"/>
                </a:lnTo>
                <a:lnTo>
                  <a:pt x="1023014" y="44201"/>
                </a:lnTo>
                <a:lnTo>
                  <a:pt x="1007506" y="21193"/>
                </a:lnTo>
                <a:lnTo>
                  <a:pt x="984498" y="5685"/>
                </a:lnTo>
                <a:lnTo>
                  <a:pt x="956310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42176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56309" y="0"/>
                </a:moveTo>
                <a:lnTo>
                  <a:pt x="72390" y="0"/>
                </a:ln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0" y="308609"/>
                </a:lnTo>
                <a:lnTo>
                  <a:pt x="5685" y="336798"/>
                </a:lnTo>
                <a:lnTo>
                  <a:pt x="21193" y="359806"/>
                </a:lnTo>
                <a:lnTo>
                  <a:pt x="44201" y="375314"/>
                </a:lnTo>
                <a:lnTo>
                  <a:pt x="72390" y="380999"/>
                </a:lnTo>
                <a:lnTo>
                  <a:pt x="956309" y="380999"/>
                </a:lnTo>
                <a:lnTo>
                  <a:pt x="984498" y="375314"/>
                </a:lnTo>
                <a:lnTo>
                  <a:pt x="1007506" y="359806"/>
                </a:lnTo>
                <a:lnTo>
                  <a:pt x="1023014" y="336798"/>
                </a:lnTo>
                <a:lnTo>
                  <a:pt x="1028700" y="308609"/>
                </a:lnTo>
                <a:lnTo>
                  <a:pt x="1028700" y="72389"/>
                </a:lnTo>
                <a:lnTo>
                  <a:pt x="1023014" y="44201"/>
                </a:lnTo>
                <a:lnTo>
                  <a:pt x="1007506" y="21193"/>
                </a:lnTo>
                <a:lnTo>
                  <a:pt x="984498" y="5685"/>
                </a:lnTo>
                <a:lnTo>
                  <a:pt x="956309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10728" y="5003291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27353" y="0"/>
                </a:moveTo>
                <a:lnTo>
                  <a:pt x="101346" y="0"/>
                </a:ln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5"/>
                </a:lnTo>
                <a:lnTo>
                  <a:pt x="0" y="279653"/>
                </a:lnTo>
                <a:lnTo>
                  <a:pt x="7959" y="319117"/>
                </a:lnTo>
                <a:lnTo>
                  <a:pt x="29670" y="351329"/>
                </a:lnTo>
                <a:lnTo>
                  <a:pt x="61882" y="373040"/>
                </a:lnTo>
                <a:lnTo>
                  <a:pt x="101346" y="380999"/>
                </a:lnTo>
                <a:lnTo>
                  <a:pt x="927353" y="380999"/>
                </a:lnTo>
                <a:lnTo>
                  <a:pt x="966817" y="373040"/>
                </a:lnTo>
                <a:lnTo>
                  <a:pt x="999029" y="351329"/>
                </a:lnTo>
                <a:lnTo>
                  <a:pt x="1020740" y="319117"/>
                </a:lnTo>
                <a:lnTo>
                  <a:pt x="1028700" y="279653"/>
                </a:lnTo>
                <a:lnTo>
                  <a:pt x="1028700" y="101345"/>
                </a:lnTo>
                <a:lnTo>
                  <a:pt x="1020740" y="61882"/>
                </a:lnTo>
                <a:lnTo>
                  <a:pt x="999029" y="29670"/>
                </a:lnTo>
                <a:lnTo>
                  <a:pt x="966817" y="7959"/>
                </a:lnTo>
                <a:lnTo>
                  <a:pt x="927353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69491" y="4162044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26846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280669"/>
                </a:lnTo>
                <a:lnTo>
                  <a:pt x="8002" y="320319"/>
                </a:lnTo>
                <a:lnTo>
                  <a:pt x="29829" y="352694"/>
                </a:lnTo>
                <a:lnTo>
                  <a:pt x="62204" y="374521"/>
                </a:lnTo>
                <a:lnTo>
                  <a:pt x="101854" y="382523"/>
                </a:lnTo>
                <a:lnTo>
                  <a:pt x="926846" y="382523"/>
                </a:lnTo>
                <a:lnTo>
                  <a:pt x="966495" y="374521"/>
                </a:lnTo>
                <a:lnTo>
                  <a:pt x="998870" y="352694"/>
                </a:lnTo>
                <a:lnTo>
                  <a:pt x="1020697" y="320319"/>
                </a:lnTo>
                <a:lnTo>
                  <a:pt x="1028700" y="280669"/>
                </a:lnTo>
                <a:lnTo>
                  <a:pt x="1028700" y="101853"/>
                </a:lnTo>
                <a:lnTo>
                  <a:pt x="1020697" y="62204"/>
                </a:lnTo>
                <a:lnTo>
                  <a:pt x="998870" y="29829"/>
                </a:lnTo>
                <a:lnTo>
                  <a:pt x="966495" y="8002"/>
                </a:lnTo>
                <a:lnTo>
                  <a:pt x="926846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49396" y="4162044"/>
            <a:ext cx="1030605" cy="382905"/>
          </a:xfrm>
          <a:custGeom>
            <a:avLst/>
            <a:gdLst/>
            <a:ahLst/>
            <a:cxnLst/>
            <a:rect l="l" t="t" r="r" b="b"/>
            <a:pathLst>
              <a:path w="1030604" h="382904">
                <a:moveTo>
                  <a:pt x="942975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8"/>
                </a:lnTo>
                <a:lnTo>
                  <a:pt x="0" y="295274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3"/>
                </a:lnTo>
                <a:lnTo>
                  <a:pt x="942975" y="382523"/>
                </a:lnTo>
                <a:lnTo>
                  <a:pt x="976913" y="375660"/>
                </a:lnTo>
                <a:lnTo>
                  <a:pt x="1004649" y="356949"/>
                </a:lnTo>
                <a:lnTo>
                  <a:pt x="1023360" y="329213"/>
                </a:lnTo>
                <a:lnTo>
                  <a:pt x="1030224" y="295274"/>
                </a:lnTo>
                <a:lnTo>
                  <a:pt x="1030224" y="87248"/>
                </a:lnTo>
                <a:lnTo>
                  <a:pt x="1023360" y="53310"/>
                </a:lnTo>
                <a:lnTo>
                  <a:pt x="1004649" y="25574"/>
                </a:lnTo>
                <a:lnTo>
                  <a:pt x="976913" y="6863"/>
                </a:lnTo>
                <a:lnTo>
                  <a:pt x="94297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30823" y="4162044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55928" y="0"/>
                </a:moveTo>
                <a:lnTo>
                  <a:pt x="72771" y="0"/>
                </a:lnTo>
                <a:lnTo>
                  <a:pt x="44416" y="5709"/>
                </a:lnTo>
                <a:lnTo>
                  <a:pt x="21288" y="21288"/>
                </a:lnTo>
                <a:lnTo>
                  <a:pt x="5709" y="44416"/>
                </a:lnTo>
                <a:lnTo>
                  <a:pt x="0" y="72770"/>
                </a:lnTo>
                <a:lnTo>
                  <a:pt x="0" y="309752"/>
                </a:lnTo>
                <a:lnTo>
                  <a:pt x="5709" y="338107"/>
                </a:lnTo>
                <a:lnTo>
                  <a:pt x="21288" y="361235"/>
                </a:lnTo>
                <a:lnTo>
                  <a:pt x="44416" y="376814"/>
                </a:lnTo>
                <a:lnTo>
                  <a:pt x="72771" y="382523"/>
                </a:lnTo>
                <a:lnTo>
                  <a:pt x="955928" y="382523"/>
                </a:lnTo>
                <a:lnTo>
                  <a:pt x="984283" y="376814"/>
                </a:lnTo>
                <a:lnTo>
                  <a:pt x="1007411" y="361235"/>
                </a:lnTo>
                <a:lnTo>
                  <a:pt x="1022990" y="338107"/>
                </a:lnTo>
                <a:lnTo>
                  <a:pt x="1028700" y="309752"/>
                </a:lnTo>
                <a:lnTo>
                  <a:pt x="1028700" y="72770"/>
                </a:lnTo>
                <a:lnTo>
                  <a:pt x="1022990" y="44416"/>
                </a:lnTo>
                <a:lnTo>
                  <a:pt x="1007411" y="21288"/>
                </a:lnTo>
                <a:lnTo>
                  <a:pt x="984283" y="5709"/>
                </a:lnTo>
                <a:lnTo>
                  <a:pt x="955928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10728" y="4162044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8"/>
                </a:lnTo>
                <a:lnTo>
                  <a:pt x="0" y="295274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3"/>
                </a:lnTo>
                <a:lnTo>
                  <a:pt x="941451" y="382523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4"/>
                </a:lnTo>
                <a:lnTo>
                  <a:pt x="1028700" y="87248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69491" y="3398520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26846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280669"/>
                </a:lnTo>
                <a:lnTo>
                  <a:pt x="8002" y="320319"/>
                </a:lnTo>
                <a:lnTo>
                  <a:pt x="29829" y="352694"/>
                </a:lnTo>
                <a:lnTo>
                  <a:pt x="62204" y="374521"/>
                </a:lnTo>
                <a:lnTo>
                  <a:pt x="101854" y="382523"/>
                </a:lnTo>
                <a:lnTo>
                  <a:pt x="926846" y="382523"/>
                </a:lnTo>
                <a:lnTo>
                  <a:pt x="966495" y="374521"/>
                </a:lnTo>
                <a:lnTo>
                  <a:pt x="998870" y="352694"/>
                </a:lnTo>
                <a:lnTo>
                  <a:pt x="1020697" y="320319"/>
                </a:lnTo>
                <a:lnTo>
                  <a:pt x="1028700" y="280669"/>
                </a:lnTo>
                <a:lnTo>
                  <a:pt x="1028700" y="101853"/>
                </a:lnTo>
                <a:lnTo>
                  <a:pt x="1020697" y="62204"/>
                </a:lnTo>
                <a:lnTo>
                  <a:pt x="998870" y="29829"/>
                </a:lnTo>
                <a:lnTo>
                  <a:pt x="966495" y="8002"/>
                </a:lnTo>
                <a:lnTo>
                  <a:pt x="926846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90871" y="3398520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26845" y="0"/>
                </a:moveTo>
                <a:lnTo>
                  <a:pt x="101853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280669"/>
                </a:lnTo>
                <a:lnTo>
                  <a:pt x="8002" y="320319"/>
                </a:lnTo>
                <a:lnTo>
                  <a:pt x="29829" y="352694"/>
                </a:lnTo>
                <a:lnTo>
                  <a:pt x="62204" y="374521"/>
                </a:lnTo>
                <a:lnTo>
                  <a:pt x="101853" y="382523"/>
                </a:lnTo>
                <a:lnTo>
                  <a:pt x="926845" y="382523"/>
                </a:lnTo>
                <a:lnTo>
                  <a:pt x="966495" y="374521"/>
                </a:lnTo>
                <a:lnTo>
                  <a:pt x="998870" y="352694"/>
                </a:lnTo>
                <a:lnTo>
                  <a:pt x="1020697" y="320319"/>
                </a:lnTo>
                <a:lnTo>
                  <a:pt x="1028700" y="280669"/>
                </a:lnTo>
                <a:lnTo>
                  <a:pt x="1028700" y="101853"/>
                </a:lnTo>
                <a:lnTo>
                  <a:pt x="1020697" y="62204"/>
                </a:lnTo>
                <a:lnTo>
                  <a:pt x="998870" y="29829"/>
                </a:lnTo>
                <a:lnTo>
                  <a:pt x="966495" y="8002"/>
                </a:lnTo>
                <a:lnTo>
                  <a:pt x="92684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10728" y="3398520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4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3"/>
                </a:lnTo>
                <a:lnTo>
                  <a:pt x="941451" y="382523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4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69491" y="2558795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5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5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4"/>
                </a:lnTo>
                <a:lnTo>
                  <a:pt x="941451" y="382524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5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97223" y="2558795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5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5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4"/>
                </a:lnTo>
                <a:lnTo>
                  <a:pt x="941451" y="382524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5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77128" y="2558795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5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5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4"/>
                </a:lnTo>
                <a:lnTo>
                  <a:pt x="941451" y="382524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5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10728" y="2558795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5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5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4"/>
                </a:lnTo>
                <a:lnTo>
                  <a:pt x="941451" y="382524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5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124693" y="1509522"/>
            <a:ext cx="1804670" cy="4104640"/>
          </a:xfrm>
          <a:custGeom>
            <a:avLst/>
            <a:gdLst/>
            <a:ahLst/>
            <a:cxnLst/>
            <a:rect l="l" t="t" r="r" b="b"/>
            <a:pathLst>
              <a:path w="1804670" h="4104640">
                <a:moveTo>
                  <a:pt x="0" y="4104132"/>
                </a:moveTo>
                <a:lnTo>
                  <a:pt x="1804416" y="4104132"/>
                </a:lnTo>
                <a:lnTo>
                  <a:pt x="1804416" y="0"/>
                </a:lnTo>
                <a:lnTo>
                  <a:pt x="0" y="0"/>
                </a:lnTo>
                <a:lnTo>
                  <a:pt x="0" y="4104132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11028" y="2200655"/>
            <a:ext cx="1030605" cy="381000"/>
          </a:xfrm>
          <a:custGeom>
            <a:avLst/>
            <a:gdLst/>
            <a:ahLst/>
            <a:cxnLst/>
            <a:rect l="l" t="t" r="r" b="b"/>
            <a:pathLst>
              <a:path w="1030604" h="381000">
                <a:moveTo>
                  <a:pt x="943355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8"/>
                </a:lnTo>
                <a:lnTo>
                  <a:pt x="0" y="294132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1000"/>
                </a:lnTo>
                <a:lnTo>
                  <a:pt x="943355" y="381000"/>
                </a:lnTo>
                <a:lnTo>
                  <a:pt x="977181" y="374177"/>
                </a:lnTo>
                <a:lnTo>
                  <a:pt x="1004792" y="355568"/>
                </a:lnTo>
                <a:lnTo>
                  <a:pt x="1023401" y="327957"/>
                </a:lnTo>
                <a:lnTo>
                  <a:pt x="1030224" y="294132"/>
                </a:lnTo>
                <a:lnTo>
                  <a:pt x="1030224" y="86868"/>
                </a:lnTo>
                <a:lnTo>
                  <a:pt x="1023401" y="53042"/>
                </a:lnTo>
                <a:lnTo>
                  <a:pt x="1004792" y="25431"/>
                </a:lnTo>
                <a:lnTo>
                  <a:pt x="977181" y="6822"/>
                </a:lnTo>
                <a:lnTo>
                  <a:pt x="943355" y="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511028" y="2901695"/>
            <a:ext cx="1030605" cy="381000"/>
          </a:xfrm>
          <a:custGeom>
            <a:avLst/>
            <a:gdLst/>
            <a:ahLst/>
            <a:cxnLst/>
            <a:rect l="l" t="t" r="r" b="b"/>
            <a:pathLst>
              <a:path w="1030604" h="381000">
                <a:moveTo>
                  <a:pt x="943355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1000"/>
                </a:lnTo>
                <a:lnTo>
                  <a:pt x="943355" y="381000"/>
                </a:lnTo>
                <a:lnTo>
                  <a:pt x="977181" y="374177"/>
                </a:lnTo>
                <a:lnTo>
                  <a:pt x="1004792" y="355568"/>
                </a:lnTo>
                <a:lnTo>
                  <a:pt x="1023401" y="327957"/>
                </a:lnTo>
                <a:lnTo>
                  <a:pt x="1030224" y="294131"/>
                </a:lnTo>
                <a:lnTo>
                  <a:pt x="1030224" y="86867"/>
                </a:lnTo>
                <a:lnTo>
                  <a:pt x="1023401" y="53042"/>
                </a:lnTo>
                <a:lnTo>
                  <a:pt x="1004792" y="25431"/>
                </a:lnTo>
                <a:lnTo>
                  <a:pt x="977181" y="6822"/>
                </a:lnTo>
                <a:lnTo>
                  <a:pt x="943355" y="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11028" y="3602735"/>
            <a:ext cx="1030605" cy="382905"/>
          </a:xfrm>
          <a:custGeom>
            <a:avLst/>
            <a:gdLst/>
            <a:ahLst/>
            <a:cxnLst/>
            <a:rect l="l" t="t" r="r" b="b"/>
            <a:pathLst>
              <a:path w="1030604" h="382904">
                <a:moveTo>
                  <a:pt x="928370" y="0"/>
                </a:moveTo>
                <a:lnTo>
                  <a:pt x="101853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280669"/>
                </a:lnTo>
                <a:lnTo>
                  <a:pt x="8002" y="320319"/>
                </a:lnTo>
                <a:lnTo>
                  <a:pt x="29829" y="352694"/>
                </a:lnTo>
                <a:lnTo>
                  <a:pt x="62204" y="374521"/>
                </a:lnTo>
                <a:lnTo>
                  <a:pt x="101853" y="382524"/>
                </a:lnTo>
                <a:lnTo>
                  <a:pt x="928370" y="382524"/>
                </a:lnTo>
                <a:lnTo>
                  <a:pt x="968019" y="374521"/>
                </a:lnTo>
                <a:lnTo>
                  <a:pt x="1000394" y="352694"/>
                </a:lnTo>
                <a:lnTo>
                  <a:pt x="1022221" y="320319"/>
                </a:lnTo>
                <a:lnTo>
                  <a:pt x="1030224" y="280669"/>
                </a:lnTo>
                <a:lnTo>
                  <a:pt x="1030224" y="101853"/>
                </a:lnTo>
                <a:lnTo>
                  <a:pt x="1022221" y="62204"/>
                </a:lnTo>
                <a:lnTo>
                  <a:pt x="1000394" y="29829"/>
                </a:lnTo>
                <a:lnTo>
                  <a:pt x="968019" y="8002"/>
                </a:lnTo>
                <a:lnTo>
                  <a:pt x="928370" y="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11028" y="4305300"/>
            <a:ext cx="1030605" cy="381000"/>
          </a:xfrm>
          <a:custGeom>
            <a:avLst/>
            <a:gdLst/>
            <a:ahLst/>
            <a:cxnLst/>
            <a:rect l="l" t="t" r="r" b="b"/>
            <a:pathLst>
              <a:path w="1030604" h="381000">
                <a:moveTo>
                  <a:pt x="928877" y="0"/>
                </a:moveTo>
                <a:lnTo>
                  <a:pt x="101346" y="0"/>
                </a:ln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5"/>
                </a:lnTo>
                <a:lnTo>
                  <a:pt x="0" y="279654"/>
                </a:lnTo>
                <a:lnTo>
                  <a:pt x="7959" y="319117"/>
                </a:lnTo>
                <a:lnTo>
                  <a:pt x="29670" y="351329"/>
                </a:lnTo>
                <a:lnTo>
                  <a:pt x="61882" y="373040"/>
                </a:lnTo>
                <a:lnTo>
                  <a:pt x="101346" y="381000"/>
                </a:lnTo>
                <a:lnTo>
                  <a:pt x="928877" y="381000"/>
                </a:lnTo>
                <a:lnTo>
                  <a:pt x="968341" y="373040"/>
                </a:lnTo>
                <a:lnTo>
                  <a:pt x="1000553" y="351329"/>
                </a:lnTo>
                <a:lnTo>
                  <a:pt x="1022264" y="319117"/>
                </a:lnTo>
                <a:lnTo>
                  <a:pt x="1030224" y="279654"/>
                </a:lnTo>
                <a:lnTo>
                  <a:pt x="1030224" y="101345"/>
                </a:lnTo>
                <a:lnTo>
                  <a:pt x="1022264" y="61882"/>
                </a:lnTo>
                <a:lnTo>
                  <a:pt x="1000553" y="29670"/>
                </a:lnTo>
                <a:lnTo>
                  <a:pt x="968341" y="7959"/>
                </a:lnTo>
                <a:lnTo>
                  <a:pt x="928877" y="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4611" y="1508760"/>
            <a:ext cx="9799320" cy="840105"/>
          </a:xfrm>
          <a:custGeom>
            <a:avLst/>
            <a:gdLst/>
            <a:ahLst/>
            <a:cxnLst/>
            <a:rect l="l" t="t" r="r" b="b"/>
            <a:pathLst>
              <a:path w="9799320" h="840105">
                <a:moveTo>
                  <a:pt x="9795510" y="0"/>
                </a:moveTo>
                <a:lnTo>
                  <a:pt x="3784" y="0"/>
                </a:lnTo>
                <a:lnTo>
                  <a:pt x="0" y="3810"/>
                </a:lnTo>
                <a:lnTo>
                  <a:pt x="0" y="835913"/>
                </a:lnTo>
                <a:lnTo>
                  <a:pt x="3784" y="839724"/>
                </a:lnTo>
                <a:lnTo>
                  <a:pt x="9795510" y="839724"/>
                </a:lnTo>
                <a:lnTo>
                  <a:pt x="9799320" y="835913"/>
                </a:lnTo>
                <a:lnTo>
                  <a:pt x="9799320" y="3810"/>
                </a:lnTo>
                <a:lnTo>
                  <a:pt x="979551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69491" y="1719072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41832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1000"/>
                </a:lnTo>
                <a:lnTo>
                  <a:pt x="941832" y="381000"/>
                </a:lnTo>
                <a:lnTo>
                  <a:pt x="975657" y="374177"/>
                </a:lnTo>
                <a:lnTo>
                  <a:pt x="1003268" y="355568"/>
                </a:lnTo>
                <a:lnTo>
                  <a:pt x="1021877" y="327957"/>
                </a:lnTo>
                <a:lnTo>
                  <a:pt x="1028700" y="294131"/>
                </a:lnTo>
                <a:lnTo>
                  <a:pt x="1028700" y="86867"/>
                </a:lnTo>
                <a:lnTo>
                  <a:pt x="1021877" y="53042"/>
                </a:lnTo>
                <a:lnTo>
                  <a:pt x="1003268" y="25431"/>
                </a:lnTo>
                <a:lnTo>
                  <a:pt x="975657" y="6822"/>
                </a:lnTo>
                <a:lnTo>
                  <a:pt x="941832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90871" y="1719072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41831" y="0"/>
                </a:moveTo>
                <a:lnTo>
                  <a:pt x="86867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7" y="381000"/>
                </a:lnTo>
                <a:lnTo>
                  <a:pt x="941831" y="381000"/>
                </a:lnTo>
                <a:lnTo>
                  <a:pt x="975657" y="374177"/>
                </a:lnTo>
                <a:lnTo>
                  <a:pt x="1003268" y="355568"/>
                </a:lnTo>
                <a:lnTo>
                  <a:pt x="1021877" y="327957"/>
                </a:lnTo>
                <a:lnTo>
                  <a:pt x="1028700" y="294131"/>
                </a:lnTo>
                <a:lnTo>
                  <a:pt x="1028700" y="86867"/>
                </a:lnTo>
                <a:lnTo>
                  <a:pt x="1021877" y="53042"/>
                </a:lnTo>
                <a:lnTo>
                  <a:pt x="1003268" y="25431"/>
                </a:lnTo>
                <a:lnTo>
                  <a:pt x="975657" y="6822"/>
                </a:lnTo>
                <a:lnTo>
                  <a:pt x="941831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110728" y="1719072"/>
            <a:ext cx="1028700" cy="381000"/>
          </a:xfrm>
          <a:custGeom>
            <a:avLst/>
            <a:gdLst/>
            <a:ahLst/>
            <a:cxnLst/>
            <a:rect l="l" t="t" r="r" b="b"/>
            <a:pathLst>
              <a:path w="1028700" h="381000">
                <a:moveTo>
                  <a:pt x="941831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294131"/>
                </a:lnTo>
                <a:lnTo>
                  <a:pt x="6822" y="327957"/>
                </a:lnTo>
                <a:lnTo>
                  <a:pt x="25431" y="355568"/>
                </a:lnTo>
                <a:lnTo>
                  <a:pt x="53042" y="374177"/>
                </a:lnTo>
                <a:lnTo>
                  <a:pt x="86868" y="381000"/>
                </a:lnTo>
                <a:lnTo>
                  <a:pt x="941831" y="381000"/>
                </a:lnTo>
                <a:lnTo>
                  <a:pt x="975657" y="374177"/>
                </a:lnTo>
                <a:lnTo>
                  <a:pt x="1003268" y="355568"/>
                </a:lnTo>
                <a:lnTo>
                  <a:pt x="1021877" y="327957"/>
                </a:lnTo>
                <a:lnTo>
                  <a:pt x="1028700" y="294131"/>
                </a:lnTo>
                <a:lnTo>
                  <a:pt x="1028700" y="86867"/>
                </a:lnTo>
                <a:lnTo>
                  <a:pt x="1021877" y="53042"/>
                </a:lnTo>
                <a:lnTo>
                  <a:pt x="1003268" y="25431"/>
                </a:lnTo>
                <a:lnTo>
                  <a:pt x="975657" y="6822"/>
                </a:lnTo>
                <a:lnTo>
                  <a:pt x="941831" y="0"/>
                </a:lnTo>
                <a:close/>
              </a:path>
            </a:pathLst>
          </a:custGeom>
          <a:solidFill>
            <a:srgbClr val="008D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00800" y="3398520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41451" y="0"/>
                </a:moveTo>
                <a:lnTo>
                  <a:pt x="87249" y="0"/>
                </a:lnTo>
                <a:lnTo>
                  <a:pt x="53310" y="6863"/>
                </a:lnTo>
                <a:lnTo>
                  <a:pt x="25574" y="25574"/>
                </a:lnTo>
                <a:lnTo>
                  <a:pt x="6863" y="53310"/>
                </a:lnTo>
                <a:lnTo>
                  <a:pt x="0" y="87249"/>
                </a:lnTo>
                <a:lnTo>
                  <a:pt x="0" y="295274"/>
                </a:lnTo>
                <a:lnTo>
                  <a:pt x="6863" y="329213"/>
                </a:lnTo>
                <a:lnTo>
                  <a:pt x="25574" y="356949"/>
                </a:lnTo>
                <a:lnTo>
                  <a:pt x="53310" y="375660"/>
                </a:lnTo>
                <a:lnTo>
                  <a:pt x="87249" y="382523"/>
                </a:lnTo>
                <a:lnTo>
                  <a:pt x="941451" y="382523"/>
                </a:lnTo>
                <a:lnTo>
                  <a:pt x="975389" y="375660"/>
                </a:lnTo>
                <a:lnTo>
                  <a:pt x="1003125" y="356949"/>
                </a:lnTo>
                <a:lnTo>
                  <a:pt x="1021836" y="329213"/>
                </a:lnTo>
                <a:lnTo>
                  <a:pt x="1028700" y="295274"/>
                </a:lnTo>
                <a:lnTo>
                  <a:pt x="1028700" y="87249"/>
                </a:lnTo>
                <a:lnTo>
                  <a:pt x="1021836" y="53310"/>
                </a:lnTo>
                <a:lnTo>
                  <a:pt x="1003125" y="25574"/>
                </a:lnTo>
                <a:lnTo>
                  <a:pt x="975389" y="6863"/>
                </a:lnTo>
                <a:lnTo>
                  <a:pt x="94145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79420" y="3398520"/>
            <a:ext cx="1028700" cy="382905"/>
          </a:xfrm>
          <a:custGeom>
            <a:avLst/>
            <a:gdLst/>
            <a:ahLst/>
            <a:cxnLst/>
            <a:rect l="l" t="t" r="r" b="b"/>
            <a:pathLst>
              <a:path w="1028700" h="382904">
                <a:moveTo>
                  <a:pt x="926845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3"/>
                </a:lnTo>
                <a:lnTo>
                  <a:pt x="0" y="280669"/>
                </a:lnTo>
                <a:lnTo>
                  <a:pt x="8002" y="320319"/>
                </a:lnTo>
                <a:lnTo>
                  <a:pt x="29829" y="352694"/>
                </a:lnTo>
                <a:lnTo>
                  <a:pt x="62204" y="374521"/>
                </a:lnTo>
                <a:lnTo>
                  <a:pt x="101854" y="382523"/>
                </a:lnTo>
                <a:lnTo>
                  <a:pt x="926845" y="382523"/>
                </a:lnTo>
                <a:lnTo>
                  <a:pt x="966495" y="374521"/>
                </a:lnTo>
                <a:lnTo>
                  <a:pt x="998870" y="352694"/>
                </a:lnTo>
                <a:lnTo>
                  <a:pt x="1020697" y="320319"/>
                </a:lnTo>
                <a:lnTo>
                  <a:pt x="1028700" y="280669"/>
                </a:lnTo>
                <a:lnTo>
                  <a:pt x="1028700" y="101853"/>
                </a:lnTo>
                <a:lnTo>
                  <a:pt x="1020697" y="62204"/>
                </a:lnTo>
                <a:lnTo>
                  <a:pt x="998870" y="29829"/>
                </a:lnTo>
                <a:lnTo>
                  <a:pt x="966495" y="8002"/>
                </a:lnTo>
                <a:lnTo>
                  <a:pt x="92684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23088" y="1496567"/>
          <a:ext cx="11607797" cy="4943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050"/>
                <a:gridCol w="1272539"/>
                <a:gridCol w="1276350"/>
                <a:gridCol w="1767839"/>
                <a:gridCol w="2146300"/>
                <a:gridCol w="521334"/>
                <a:gridCol w="953770"/>
                <a:gridCol w="956945"/>
                <a:gridCol w="1804670"/>
              </a:tblGrid>
              <a:tr h="83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标注质检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智能处理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4610" algn="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自动质检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4460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人工质检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88A3A7"/>
                      </a:solidFill>
                      <a:prstDash val="solid"/>
                    </a:lnR>
                  </a:tcPr>
                </a:tc>
                <a:tc rowSpan="5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协同众包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任务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分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派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权限管理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版本管理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分包质检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022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</a:tcPr>
                </a:tc>
              </a:tr>
              <a:tr h="810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知识标注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实体标注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事件标注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35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属性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4460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关系标注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74625" marB="0">
                    <a:lnR w="28575">
                      <a:solidFill>
                        <a:srgbClr val="88A3A7"/>
                      </a:solidFill>
                      <a:prstDash val="solid"/>
                    </a:lnR>
                  </a:tcPr>
                </a:tc>
                <a:tc vMerge="1">
                  <a:tcPr marL="0" marR="0" marT="1016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</a:tcPr>
                </a:tc>
              </a:tr>
              <a:tr h="800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视频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标注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0256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候选物标注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056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跟踪标注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2705" algn="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视频分割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08648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视频审核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446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多形状选择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03835" marB="0">
                    <a:lnR w="28575">
                      <a:solidFill>
                        <a:srgbClr val="88A3A7"/>
                      </a:solidFill>
                      <a:prstDash val="solid"/>
                    </a:lnR>
                  </a:tcPr>
                </a:tc>
                <a:tc vMerge="1">
                  <a:tcPr marL="0" marR="0" marT="1016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</a:tcPr>
                </a:tc>
              </a:tr>
              <a:tr h="8018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图片标注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分类标注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1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标框标注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16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区域标注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4460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描点标注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1463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7640" marB="0">
                    <a:lnR w="28575">
                      <a:solidFill>
                        <a:srgbClr val="88A3A7"/>
                      </a:solidFill>
                      <a:prstDash val="solid"/>
                    </a:lnR>
                  </a:tcPr>
                </a:tc>
                <a:tc vMerge="1">
                  <a:tcPr marL="0" marR="0" marT="1016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</a:tcPr>
                </a:tc>
              </a:tr>
              <a:tr h="852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文本标注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词典编辑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766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语料处理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6101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语料基线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915"/>
                        </a:spcBef>
                        <a:tabLst>
                          <a:tab pos="1428115" algn="l"/>
                        </a:tabLst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分词词性	分类标注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2555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关键词标注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4630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06375" marB="0">
                    <a:lnR w="28575">
                      <a:solidFill>
                        <a:srgbClr val="88A3A7"/>
                      </a:solidFill>
                      <a:prstDash val="solid"/>
                    </a:lnR>
                  </a:tcPr>
                </a:tc>
                <a:tc vMerge="1">
                  <a:tcPr marL="0" marR="0" marT="101600" marB="0">
                    <a:lnL w="28575">
                      <a:solidFill>
                        <a:srgbClr val="88A3A7"/>
                      </a:solidFill>
                      <a:prstDash val="solid"/>
                    </a:lnL>
                    <a:lnR w="28575">
                      <a:solidFill>
                        <a:srgbClr val="88A3A7"/>
                      </a:solidFill>
                      <a:prstDash val="solid"/>
                    </a:lnR>
                    <a:lnT w="28575">
                      <a:solidFill>
                        <a:srgbClr val="88A3A7"/>
                      </a:solidFill>
                      <a:prstDash val="solid"/>
                    </a:lnT>
                    <a:lnB w="28575">
                      <a:solidFill>
                        <a:srgbClr val="88A3A7"/>
                      </a:solidFill>
                      <a:prstDash val="solid"/>
                    </a:lnB>
                  </a:tcPr>
                </a:tc>
              </a:tr>
              <a:tr h="83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数据源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TXT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0170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WORD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图片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网页</a:t>
                      </a:r>
                      <a:endParaRPr sz="12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28575">
                      <a:solidFill>
                        <a:srgbClr val="88A3A7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803148" y="4797552"/>
            <a:ext cx="8856980" cy="0"/>
          </a:xfrm>
          <a:custGeom>
            <a:avLst/>
            <a:gdLst/>
            <a:ahLst/>
            <a:cxnLst/>
            <a:rect l="l" t="t" r="r" b="b"/>
            <a:pathLst>
              <a:path w="8856980">
                <a:moveTo>
                  <a:pt x="0" y="0"/>
                </a:moveTo>
                <a:lnTo>
                  <a:pt x="885698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3148" y="3968496"/>
            <a:ext cx="8856980" cy="0"/>
          </a:xfrm>
          <a:custGeom>
            <a:avLst/>
            <a:gdLst/>
            <a:ahLst/>
            <a:cxnLst/>
            <a:rect l="l" t="t" r="r" b="b"/>
            <a:pathLst>
              <a:path w="8856980">
                <a:moveTo>
                  <a:pt x="0" y="0"/>
                </a:moveTo>
                <a:lnTo>
                  <a:pt x="885698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3148" y="3140964"/>
            <a:ext cx="8856980" cy="0"/>
          </a:xfrm>
          <a:custGeom>
            <a:avLst/>
            <a:gdLst/>
            <a:ahLst/>
            <a:cxnLst/>
            <a:rect l="l" t="t" r="r" b="b"/>
            <a:pathLst>
              <a:path w="8856980">
                <a:moveTo>
                  <a:pt x="0" y="0"/>
                </a:moveTo>
                <a:lnTo>
                  <a:pt x="885698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34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9045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标注：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通过标注平台可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且对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动、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工审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3129" y="2096897"/>
            <a:ext cx="1027430" cy="3248025"/>
          </a:xfrm>
          <a:custGeom>
            <a:avLst/>
            <a:gdLst/>
            <a:ahLst/>
            <a:cxnLst/>
            <a:rect l="l" t="t" r="r" b="b"/>
            <a:pathLst>
              <a:path w="1027430" h="3248025">
                <a:moveTo>
                  <a:pt x="173837" y="0"/>
                </a:moveTo>
                <a:lnTo>
                  <a:pt x="0" y="247395"/>
                </a:lnTo>
                <a:lnTo>
                  <a:pt x="39198" y="275822"/>
                </a:lnTo>
                <a:lnTo>
                  <a:pt x="77544" y="305324"/>
                </a:lnTo>
                <a:lnTo>
                  <a:pt x="115017" y="335881"/>
                </a:lnTo>
                <a:lnTo>
                  <a:pt x="151594" y="367471"/>
                </a:lnTo>
                <a:lnTo>
                  <a:pt x="187254" y="400075"/>
                </a:lnTo>
                <a:lnTo>
                  <a:pt x="221974" y="433671"/>
                </a:lnTo>
                <a:lnTo>
                  <a:pt x="255733" y="468240"/>
                </a:lnTo>
                <a:lnTo>
                  <a:pt x="288509" y="503760"/>
                </a:lnTo>
                <a:lnTo>
                  <a:pt x="320280" y="540210"/>
                </a:lnTo>
                <a:lnTo>
                  <a:pt x="351025" y="577572"/>
                </a:lnTo>
                <a:lnTo>
                  <a:pt x="380720" y="615823"/>
                </a:lnTo>
                <a:lnTo>
                  <a:pt x="409431" y="655029"/>
                </a:lnTo>
                <a:lnTo>
                  <a:pt x="436866" y="694778"/>
                </a:lnTo>
                <a:lnTo>
                  <a:pt x="463029" y="735042"/>
                </a:lnTo>
                <a:lnTo>
                  <a:pt x="487923" y="775798"/>
                </a:lnTo>
                <a:lnTo>
                  <a:pt x="511552" y="817020"/>
                </a:lnTo>
                <a:lnTo>
                  <a:pt x="533920" y="858682"/>
                </a:lnTo>
                <a:lnTo>
                  <a:pt x="555029" y="900759"/>
                </a:lnTo>
                <a:lnTo>
                  <a:pt x="574883" y="943227"/>
                </a:lnTo>
                <a:lnTo>
                  <a:pt x="593486" y="986060"/>
                </a:lnTo>
                <a:lnTo>
                  <a:pt x="610842" y="1029232"/>
                </a:lnTo>
                <a:lnTo>
                  <a:pt x="626954" y="1072719"/>
                </a:lnTo>
                <a:lnTo>
                  <a:pt x="641825" y="1116495"/>
                </a:lnTo>
                <a:lnTo>
                  <a:pt x="655459" y="1160536"/>
                </a:lnTo>
                <a:lnTo>
                  <a:pt x="667860" y="1204815"/>
                </a:lnTo>
                <a:lnTo>
                  <a:pt x="679031" y="1249307"/>
                </a:lnTo>
                <a:lnTo>
                  <a:pt x="688975" y="1293988"/>
                </a:lnTo>
                <a:lnTo>
                  <a:pt x="697697" y="1338832"/>
                </a:lnTo>
                <a:lnTo>
                  <a:pt x="705199" y="1383814"/>
                </a:lnTo>
                <a:lnTo>
                  <a:pt x="711486" y="1428909"/>
                </a:lnTo>
                <a:lnTo>
                  <a:pt x="716560" y="1474091"/>
                </a:lnTo>
                <a:lnTo>
                  <a:pt x="720426" y="1519336"/>
                </a:lnTo>
                <a:lnTo>
                  <a:pt x="723086" y="1564617"/>
                </a:lnTo>
                <a:lnTo>
                  <a:pt x="724545" y="1609910"/>
                </a:lnTo>
                <a:lnTo>
                  <a:pt x="724806" y="1655190"/>
                </a:lnTo>
                <a:lnTo>
                  <a:pt x="723872" y="1700431"/>
                </a:lnTo>
                <a:lnTo>
                  <a:pt x="721747" y="1745608"/>
                </a:lnTo>
                <a:lnTo>
                  <a:pt x="718434" y="1790696"/>
                </a:lnTo>
                <a:lnTo>
                  <a:pt x="713938" y="1835670"/>
                </a:lnTo>
                <a:lnTo>
                  <a:pt x="708261" y="1880504"/>
                </a:lnTo>
                <a:lnTo>
                  <a:pt x="701407" y="1925174"/>
                </a:lnTo>
                <a:lnTo>
                  <a:pt x="693380" y="1969653"/>
                </a:lnTo>
                <a:lnTo>
                  <a:pt x="684183" y="2013917"/>
                </a:lnTo>
                <a:lnTo>
                  <a:pt x="673819" y="2057941"/>
                </a:lnTo>
                <a:lnTo>
                  <a:pt x="662293" y="2101699"/>
                </a:lnTo>
                <a:lnTo>
                  <a:pt x="649608" y="2145166"/>
                </a:lnTo>
                <a:lnTo>
                  <a:pt x="635767" y="2188317"/>
                </a:lnTo>
                <a:lnTo>
                  <a:pt x="620773" y="2231127"/>
                </a:lnTo>
                <a:lnTo>
                  <a:pt x="604631" y="2273570"/>
                </a:lnTo>
                <a:lnTo>
                  <a:pt x="587344" y="2315621"/>
                </a:lnTo>
                <a:lnTo>
                  <a:pt x="568915" y="2357255"/>
                </a:lnTo>
                <a:lnTo>
                  <a:pt x="549348" y="2398447"/>
                </a:lnTo>
                <a:lnTo>
                  <a:pt x="528647" y="2439171"/>
                </a:lnTo>
                <a:lnTo>
                  <a:pt x="506815" y="2479403"/>
                </a:lnTo>
                <a:lnTo>
                  <a:pt x="483855" y="2519116"/>
                </a:lnTo>
                <a:lnTo>
                  <a:pt x="459771" y="2558287"/>
                </a:lnTo>
                <a:lnTo>
                  <a:pt x="434567" y="2596889"/>
                </a:lnTo>
                <a:lnTo>
                  <a:pt x="408246" y="2634897"/>
                </a:lnTo>
                <a:lnTo>
                  <a:pt x="380812" y="2672287"/>
                </a:lnTo>
                <a:lnTo>
                  <a:pt x="352267" y="2709033"/>
                </a:lnTo>
                <a:lnTo>
                  <a:pt x="322617" y="2745109"/>
                </a:lnTo>
                <a:lnTo>
                  <a:pt x="291864" y="2780491"/>
                </a:lnTo>
                <a:lnTo>
                  <a:pt x="260011" y="2815153"/>
                </a:lnTo>
                <a:lnTo>
                  <a:pt x="227063" y="2849070"/>
                </a:lnTo>
                <a:lnTo>
                  <a:pt x="193023" y="2882217"/>
                </a:lnTo>
                <a:lnTo>
                  <a:pt x="157894" y="2914568"/>
                </a:lnTo>
                <a:lnTo>
                  <a:pt x="121680" y="2946099"/>
                </a:lnTo>
                <a:lnTo>
                  <a:pt x="84385" y="2976784"/>
                </a:lnTo>
                <a:lnTo>
                  <a:pt x="46012" y="3006597"/>
                </a:lnTo>
                <a:lnTo>
                  <a:pt x="228066" y="3248025"/>
                </a:lnTo>
                <a:lnTo>
                  <a:pt x="269381" y="3216003"/>
                </a:lnTo>
                <a:lnTo>
                  <a:pt x="309810" y="3182942"/>
                </a:lnTo>
                <a:lnTo>
                  <a:pt x="349337" y="3148863"/>
                </a:lnTo>
                <a:lnTo>
                  <a:pt x="387945" y="3113786"/>
                </a:lnTo>
                <a:lnTo>
                  <a:pt x="425616" y="3077729"/>
                </a:lnTo>
                <a:lnTo>
                  <a:pt x="462333" y="3040713"/>
                </a:lnTo>
                <a:lnTo>
                  <a:pt x="498080" y="3002758"/>
                </a:lnTo>
                <a:lnTo>
                  <a:pt x="532838" y="2963883"/>
                </a:lnTo>
                <a:lnTo>
                  <a:pt x="566591" y="2924109"/>
                </a:lnTo>
                <a:lnTo>
                  <a:pt x="599321" y="2883455"/>
                </a:lnTo>
                <a:lnTo>
                  <a:pt x="631011" y="2841941"/>
                </a:lnTo>
                <a:lnTo>
                  <a:pt x="661644" y="2799588"/>
                </a:lnTo>
                <a:lnTo>
                  <a:pt x="688846" y="2759903"/>
                </a:lnTo>
                <a:lnTo>
                  <a:pt x="714972" y="2719801"/>
                </a:lnTo>
                <a:lnTo>
                  <a:pt x="740025" y="2679299"/>
                </a:lnTo>
                <a:lnTo>
                  <a:pt x="764008" y="2638413"/>
                </a:lnTo>
                <a:lnTo>
                  <a:pt x="786924" y="2597162"/>
                </a:lnTo>
                <a:lnTo>
                  <a:pt x="808775" y="2555564"/>
                </a:lnTo>
                <a:lnTo>
                  <a:pt x="829566" y="2513635"/>
                </a:lnTo>
                <a:lnTo>
                  <a:pt x="849299" y="2471393"/>
                </a:lnTo>
                <a:lnTo>
                  <a:pt x="867978" y="2428857"/>
                </a:lnTo>
                <a:lnTo>
                  <a:pt x="885604" y="2386043"/>
                </a:lnTo>
                <a:lnTo>
                  <a:pt x="902182" y="2342968"/>
                </a:lnTo>
                <a:lnTo>
                  <a:pt x="917714" y="2299651"/>
                </a:lnTo>
                <a:lnTo>
                  <a:pt x="932204" y="2256110"/>
                </a:lnTo>
                <a:lnTo>
                  <a:pt x="945654" y="2212360"/>
                </a:lnTo>
                <a:lnTo>
                  <a:pt x="958067" y="2168421"/>
                </a:lnTo>
                <a:lnTo>
                  <a:pt x="969447" y="2124310"/>
                </a:lnTo>
                <a:lnTo>
                  <a:pt x="979797" y="2080043"/>
                </a:lnTo>
                <a:lnTo>
                  <a:pt x="989119" y="2035640"/>
                </a:lnTo>
                <a:lnTo>
                  <a:pt x="997418" y="1991116"/>
                </a:lnTo>
                <a:lnTo>
                  <a:pt x="1004695" y="1946491"/>
                </a:lnTo>
                <a:lnTo>
                  <a:pt x="1010953" y="1901781"/>
                </a:lnTo>
                <a:lnTo>
                  <a:pt x="1016197" y="1857003"/>
                </a:lnTo>
                <a:lnTo>
                  <a:pt x="1020429" y="1812177"/>
                </a:lnTo>
                <a:lnTo>
                  <a:pt x="1023651" y="1767318"/>
                </a:lnTo>
                <a:lnTo>
                  <a:pt x="1025868" y="1722445"/>
                </a:lnTo>
                <a:lnTo>
                  <a:pt x="1027081" y="1677574"/>
                </a:lnTo>
                <a:lnTo>
                  <a:pt x="1027295" y="1632725"/>
                </a:lnTo>
                <a:lnTo>
                  <a:pt x="1026512" y="1587913"/>
                </a:lnTo>
                <a:lnTo>
                  <a:pt x="1024736" y="1543158"/>
                </a:lnTo>
                <a:lnTo>
                  <a:pt x="1021968" y="1498475"/>
                </a:lnTo>
                <a:lnTo>
                  <a:pt x="1018213" y="1453883"/>
                </a:lnTo>
                <a:lnTo>
                  <a:pt x="1013473" y="1409400"/>
                </a:lnTo>
                <a:lnTo>
                  <a:pt x="1007752" y="1365043"/>
                </a:lnTo>
                <a:lnTo>
                  <a:pt x="1001053" y="1320829"/>
                </a:lnTo>
                <a:lnTo>
                  <a:pt x="993378" y="1276776"/>
                </a:lnTo>
                <a:lnTo>
                  <a:pt x="984730" y="1232901"/>
                </a:lnTo>
                <a:lnTo>
                  <a:pt x="975113" y="1189222"/>
                </a:lnTo>
                <a:lnTo>
                  <a:pt x="964530" y="1145757"/>
                </a:lnTo>
                <a:lnTo>
                  <a:pt x="952984" y="1102524"/>
                </a:lnTo>
                <a:lnTo>
                  <a:pt x="940477" y="1059539"/>
                </a:lnTo>
                <a:lnTo>
                  <a:pt x="927014" y="1016820"/>
                </a:lnTo>
                <a:lnTo>
                  <a:pt x="912596" y="974385"/>
                </a:lnTo>
                <a:lnTo>
                  <a:pt x="897228" y="932251"/>
                </a:lnTo>
                <a:lnTo>
                  <a:pt x="880911" y="890436"/>
                </a:lnTo>
                <a:lnTo>
                  <a:pt x="863649" y="848957"/>
                </a:lnTo>
                <a:lnTo>
                  <a:pt x="845446" y="807832"/>
                </a:lnTo>
                <a:lnTo>
                  <a:pt x="826304" y="767079"/>
                </a:lnTo>
                <a:lnTo>
                  <a:pt x="806226" y="726715"/>
                </a:lnTo>
                <a:lnTo>
                  <a:pt x="785215" y="686757"/>
                </a:lnTo>
                <a:lnTo>
                  <a:pt x="763275" y="647224"/>
                </a:lnTo>
                <a:lnTo>
                  <a:pt x="740408" y="608132"/>
                </a:lnTo>
                <a:lnTo>
                  <a:pt x="716618" y="569499"/>
                </a:lnTo>
                <a:lnTo>
                  <a:pt x="691907" y="531343"/>
                </a:lnTo>
                <a:lnTo>
                  <a:pt x="666278" y="493682"/>
                </a:lnTo>
                <a:lnTo>
                  <a:pt x="639736" y="456532"/>
                </a:lnTo>
                <a:lnTo>
                  <a:pt x="612282" y="419912"/>
                </a:lnTo>
                <a:lnTo>
                  <a:pt x="583919" y="383838"/>
                </a:lnTo>
                <a:lnTo>
                  <a:pt x="554652" y="348329"/>
                </a:lnTo>
                <a:lnTo>
                  <a:pt x="524482" y="313402"/>
                </a:lnTo>
                <a:lnTo>
                  <a:pt x="493413" y="279074"/>
                </a:lnTo>
                <a:lnTo>
                  <a:pt x="461448" y="245364"/>
                </a:lnTo>
                <a:lnTo>
                  <a:pt x="428590" y="212288"/>
                </a:lnTo>
                <a:lnTo>
                  <a:pt x="394843" y="179864"/>
                </a:lnTo>
                <a:lnTo>
                  <a:pt x="360208" y="148110"/>
                </a:lnTo>
                <a:lnTo>
                  <a:pt x="324689" y="117043"/>
                </a:lnTo>
                <a:lnTo>
                  <a:pt x="288290" y="86681"/>
                </a:lnTo>
                <a:lnTo>
                  <a:pt x="251013" y="57042"/>
                </a:lnTo>
                <a:lnTo>
                  <a:pt x="212861" y="28142"/>
                </a:lnTo>
                <a:lnTo>
                  <a:pt x="17383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61158" y="1868804"/>
            <a:ext cx="3531235" cy="84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全流程数据标注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40000"/>
              </a:lnSpc>
              <a:spcBef>
                <a:spcPts val="54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客户提交原始数据和需求描述，第一时间定制开发标 注工具并实施数据标注，标注结果经质检人员核验后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1158" y="2766186"/>
            <a:ext cx="9635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2215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1200" u="sng" dirty="0">
                <a:uFill>
                  <a:solidFill>
                    <a:srgbClr val="BEBEBE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行交付	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4967" y="3308096"/>
            <a:ext cx="3683635" cy="110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数据隔离方案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40000"/>
              </a:lnSpc>
              <a:spcBef>
                <a:spcPts val="53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将数据资源调用、标注前端模块部署至内网环境，严 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密的数据访问策略保证数据安全。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平台把控项目进</a:t>
            </a:r>
            <a:r>
              <a:rPr sz="1200" spc="-20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， 保障数据标注质量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5217" y="4856479"/>
            <a:ext cx="3531235" cy="110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私有化部署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40000"/>
              </a:lnSpc>
              <a:spcBef>
                <a:spcPts val="54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为客户本地化部署具有自己的兼具需求管理、自主创 建标注工具、标注任务管理、人员管理、众包管理等 功能的数据标注平台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9" y="4500371"/>
            <a:ext cx="9544050" cy="0"/>
          </a:xfrm>
          <a:custGeom>
            <a:avLst/>
            <a:gdLst/>
            <a:ahLst/>
            <a:cxnLst/>
            <a:rect l="l" t="t" r="r" b="b"/>
            <a:pathLst>
              <a:path w="9544050">
                <a:moveTo>
                  <a:pt x="0" y="0"/>
                </a:moveTo>
                <a:lnTo>
                  <a:pt x="9543669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490841" y="2055367"/>
            <a:ext cx="2743200" cy="5378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6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可为特殊需求免费定制化设计医用模板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0" indent="-127635">
              <a:lnSpc>
                <a:spcPct val="100000"/>
              </a:lnSpc>
              <a:spcBef>
                <a:spcPts val="5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平台完成全流程，用户无需分担经历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2290" y="3531870"/>
            <a:ext cx="2475230" cy="5378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6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数据不出用户环境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，保证数据安全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0" indent="-127635">
              <a:lnSpc>
                <a:spcPct val="100000"/>
              </a:lnSpc>
              <a:spcBef>
                <a:spcPts val="5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标注项目全程面管理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0841" y="5188508"/>
            <a:ext cx="1981200" cy="5378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6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标注平台免开发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0" indent="-127635">
              <a:lnSpc>
                <a:spcPct val="100000"/>
              </a:lnSpc>
              <a:spcBef>
                <a:spcPts val="575"/>
              </a:spcBef>
              <a:buSzPct val="92000"/>
              <a:buAutoNum type="arabicPeriod"/>
              <a:tabLst>
                <a:tab pos="14033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可自主运营和管理项目人员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6863" y="1929383"/>
            <a:ext cx="752856" cy="714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1848" y="3447288"/>
            <a:ext cx="582168" cy="59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2103" y="4945379"/>
            <a:ext cx="685800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35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913891"/>
            <a:ext cx="9045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标注：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通过标注平台可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且对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注质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动、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工审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2138" y="1461897"/>
            <a:ext cx="1297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词典创建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管理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5865" y="1512519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语料管理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08921" y="1511299"/>
            <a:ext cx="1297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预处理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打基线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2138" y="4095750"/>
            <a:ext cx="1297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任务众包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审核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1235" y="4079494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知识实体标注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3468" y="4079494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关联标注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5487" y="1891283"/>
            <a:ext cx="3570732" cy="20101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5215" y="1889760"/>
            <a:ext cx="3602736" cy="2008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72271" y="1889760"/>
            <a:ext cx="3570731" cy="1716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5487" y="4436364"/>
            <a:ext cx="3570732" cy="2016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92167" y="4389120"/>
            <a:ext cx="3605784" cy="2016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72271" y="4405884"/>
            <a:ext cx="3570731" cy="2016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36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30912"/>
            <a:ext cx="11713210" cy="66548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训练：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旨在降低机器学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使用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槛，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供可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操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作界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实现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训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估和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测过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，无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缝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衔接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据分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和预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测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应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降低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器学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型的生命周期管理难度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户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掘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供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用、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效、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7501" y="5122926"/>
            <a:ext cx="10924540" cy="899160"/>
          </a:xfrm>
          <a:custGeom>
            <a:avLst/>
            <a:gdLst/>
            <a:ahLst/>
            <a:cxnLst/>
            <a:rect l="l" t="t" r="r" b="b"/>
            <a:pathLst>
              <a:path w="10924540" h="899160">
                <a:moveTo>
                  <a:pt x="10919968" y="0"/>
                </a:moveTo>
                <a:lnTo>
                  <a:pt x="4051" y="0"/>
                </a:lnTo>
                <a:lnTo>
                  <a:pt x="0" y="4063"/>
                </a:lnTo>
                <a:lnTo>
                  <a:pt x="0" y="895108"/>
                </a:lnTo>
                <a:lnTo>
                  <a:pt x="4051" y="899160"/>
                </a:lnTo>
                <a:lnTo>
                  <a:pt x="10919968" y="899160"/>
                </a:lnTo>
                <a:lnTo>
                  <a:pt x="10924032" y="895108"/>
                </a:lnTo>
                <a:lnTo>
                  <a:pt x="10924032" y="4063"/>
                </a:lnTo>
                <a:lnTo>
                  <a:pt x="10919968" y="0"/>
                </a:lnTo>
                <a:close/>
              </a:path>
            </a:pathLst>
          </a:custGeom>
          <a:solidFill>
            <a:srgbClr val="6B6B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0203" y="5512308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59"/>
                </a:moveTo>
                <a:lnTo>
                  <a:pt x="1225296" y="327659"/>
                </a:lnTo>
                <a:lnTo>
                  <a:pt x="1225296" y="0"/>
                </a:lnTo>
                <a:lnTo>
                  <a:pt x="0" y="0"/>
                </a:lnTo>
                <a:lnTo>
                  <a:pt x="0" y="327659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26435" y="5512308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59"/>
                </a:moveTo>
                <a:lnTo>
                  <a:pt x="1225296" y="327659"/>
                </a:lnTo>
                <a:lnTo>
                  <a:pt x="1225296" y="0"/>
                </a:lnTo>
                <a:lnTo>
                  <a:pt x="0" y="0"/>
                </a:lnTo>
                <a:lnTo>
                  <a:pt x="0" y="327659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4191" y="5512308"/>
            <a:ext cx="1224280" cy="327660"/>
          </a:xfrm>
          <a:custGeom>
            <a:avLst/>
            <a:gdLst/>
            <a:ahLst/>
            <a:cxnLst/>
            <a:rect l="l" t="t" r="r" b="b"/>
            <a:pathLst>
              <a:path w="1224279" h="327660">
                <a:moveTo>
                  <a:pt x="0" y="327659"/>
                </a:moveTo>
                <a:lnTo>
                  <a:pt x="1223772" y="327659"/>
                </a:lnTo>
                <a:lnTo>
                  <a:pt x="1223772" y="0"/>
                </a:lnTo>
                <a:lnTo>
                  <a:pt x="0" y="0"/>
                </a:lnTo>
                <a:lnTo>
                  <a:pt x="0" y="327659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40423" y="5513832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96656" y="5512308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59"/>
                </a:moveTo>
                <a:lnTo>
                  <a:pt x="1225296" y="327659"/>
                </a:lnTo>
                <a:lnTo>
                  <a:pt x="1225296" y="0"/>
                </a:lnTo>
                <a:lnTo>
                  <a:pt x="0" y="0"/>
                </a:lnTo>
                <a:lnTo>
                  <a:pt x="0" y="327659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154411" y="5513832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55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7501" y="4222241"/>
            <a:ext cx="3310254" cy="899160"/>
          </a:xfrm>
          <a:custGeom>
            <a:avLst/>
            <a:gdLst/>
            <a:ahLst/>
            <a:cxnLst/>
            <a:rect l="l" t="t" r="r" b="b"/>
            <a:pathLst>
              <a:path w="3310254" h="899160">
                <a:moveTo>
                  <a:pt x="3306064" y="0"/>
                </a:moveTo>
                <a:lnTo>
                  <a:pt x="4051" y="0"/>
                </a:lnTo>
                <a:lnTo>
                  <a:pt x="0" y="4063"/>
                </a:lnTo>
                <a:lnTo>
                  <a:pt x="0" y="895095"/>
                </a:lnTo>
                <a:lnTo>
                  <a:pt x="4051" y="899159"/>
                </a:lnTo>
                <a:lnTo>
                  <a:pt x="3306064" y="899159"/>
                </a:lnTo>
                <a:lnTo>
                  <a:pt x="3310128" y="895095"/>
                </a:lnTo>
                <a:lnTo>
                  <a:pt x="3310128" y="4063"/>
                </a:lnTo>
                <a:lnTo>
                  <a:pt x="330606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7501" y="4222241"/>
            <a:ext cx="3310254" cy="899160"/>
          </a:xfrm>
          <a:custGeom>
            <a:avLst/>
            <a:gdLst/>
            <a:ahLst/>
            <a:cxnLst/>
            <a:rect l="l" t="t" r="r" b="b"/>
            <a:pathLst>
              <a:path w="3310254" h="899160">
                <a:moveTo>
                  <a:pt x="0" y="9016"/>
                </a:moveTo>
                <a:lnTo>
                  <a:pt x="0" y="4063"/>
                </a:lnTo>
                <a:lnTo>
                  <a:pt x="4051" y="0"/>
                </a:lnTo>
                <a:lnTo>
                  <a:pt x="9042" y="0"/>
                </a:lnTo>
                <a:lnTo>
                  <a:pt x="3301111" y="0"/>
                </a:lnTo>
                <a:lnTo>
                  <a:pt x="3306064" y="0"/>
                </a:lnTo>
                <a:lnTo>
                  <a:pt x="3310128" y="4063"/>
                </a:lnTo>
                <a:lnTo>
                  <a:pt x="3310128" y="9016"/>
                </a:lnTo>
                <a:lnTo>
                  <a:pt x="3310128" y="890142"/>
                </a:lnTo>
                <a:lnTo>
                  <a:pt x="3310128" y="895095"/>
                </a:lnTo>
                <a:lnTo>
                  <a:pt x="3306064" y="899159"/>
                </a:lnTo>
                <a:lnTo>
                  <a:pt x="3301111" y="899159"/>
                </a:lnTo>
                <a:lnTo>
                  <a:pt x="9042" y="899159"/>
                </a:lnTo>
                <a:lnTo>
                  <a:pt x="4051" y="899159"/>
                </a:lnTo>
                <a:lnTo>
                  <a:pt x="0" y="895095"/>
                </a:lnTo>
                <a:lnTo>
                  <a:pt x="0" y="890142"/>
                </a:lnTo>
                <a:lnTo>
                  <a:pt x="0" y="9016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97629" y="4222241"/>
            <a:ext cx="7614284" cy="901065"/>
          </a:xfrm>
          <a:custGeom>
            <a:avLst/>
            <a:gdLst/>
            <a:ahLst/>
            <a:cxnLst/>
            <a:rect l="l" t="t" r="r" b="b"/>
            <a:pathLst>
              <a:path w="7614284" h="901064">
                <a:moveTo>
                  <a:pt x="7609840" y="0"/>
                </a:moveTo>
                <a:lnTo>
                  <a:pt x="4064" y="0"/>
                </a:lnTo>
                <a:lnTo>
                  <a:pt x="0" y="4063"/>
                </a:lnTo>
                <a:lnTo>
                  <a:pt x="0" y="896619"/>
                </a:lnTo>
                <a:lnTo>
                  <a:pt x="4064" y="900683"/>
                </a:lnTo>
                <a:lnTo>
                  <a:pt x="7609840" y="900683"/>
                </a:lnTo>
                <a:lnTo>
                  <a:pt x="7613904" y="896619"/>
                </a:lnTo>
                <a:lnTo>
                  <a:pt x="7613904" y="4063"/>
                </a:lnTo>
                <a:lnTo>
                  <a:pt x="76098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97629" y="4222241"/>
            <a:ext cx="7614284" cy="901065"/>
          </a:xfrm>
          <a:custGeom>
            <a:avLst/>
            <a:gdLst/>
            <a:ahLst/>
            <a:cxnLst/>
            <a:rect l="l" t="t" r="r" b="b"/>
            <a:pathLst>
              <a:path w="7614284" h="901064">
                <a:moveTo>
                  <a:pt x="0" y="9016"/>
                </a:moveTo>
                <a:lnTo>
                  <a:pt x="0" y="4063"/>
                </a:lnTo>
                <a:lnTo>
                  <a:pt x="4064" y="0"/>
                </a:lnTo>
                <a:lnTo>
                  <a:pt x="9017" y="0"/>
                </a:lnTo>
                <a:lnTo>
                  <a:pt x="7604887" y="0"/>
                </a:lnTo>
                <a:lnTo>
                  <a:pt x="7609840" y="0"/>
                </a:lnTo>
                <a:lnTo>
                  <a:pt x="7613904" y="4063"/>
                </a:lnTo>
                <a:lnTo>
                  <a:pt x="7613904" y="9016"/>
                </a:lnTo>
                <a:lnTo>
                  <a:pt x="7613904" y="891666"/>
                </a:lnTo>
                <a:lnTo>
                  <a:pt x="7613904" y="896619"/>
                </a:lnTo>
                <a:lnTo>
                  <a:pt x="7609840" y="900683"/>
                </a:lnTo>
                <a:lnTo>
                  <a:pt x="7604887" y="900683"/>
                </a:lnTo>
                <a:lnTo>
                  <a:pt x="9017" y="900683"/>
                </a:lnTo>
                <a:lnTo>
                  <a:pt x="4064" y="900683"/>
                </a:lnTo>
                <a:lnTo>
                  <a:pt x="0" y="896619"/>
                </a:lnTo>
                <a:lnTo>
                  <a:pt x="0" y="891666"/>
                </a:lnTo>
                <a:lnTo>
                  <a:pt x="0" y="9016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0203" y="4672584"/>
            <a:ext cx="1225550" cy="326390"/>
          </a:xfrm>
          <a:custGeom>
            <a:avLst/>
            <a:gdLst/>
            <a:ahLst/>
            <a:cxnLst/>
            <a:rect l="l" t="t" r="r" b="b"/>
            <a:pathLst>
              <a:path w="1225550" h="326389">
                <a:moveTo>
                  <a:pt x="0" y="326136"/>
                </a:moveTo>
                <a:lnTo>
                  <a:pt x="1225296" y="326136"/>
                </a:lnTo>
                <a:lnTo>
                  <a:pt x="1225296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21051" y="4672584"/>
            <a:ext cx="1225550" cy="326390"/>
          </a:xfrm>
          <a:custGeom>
            <a:avLst/>
            <a:gdLst/>
            <a:ahLst/>
            <a:cxnLst/>
            <a:rect l="l" t="t" r="r" b="b"/>
            <a:pathLst>
              <a:path w="1225550" h="326389">
                <a:moveTo>
                  <a:pt x="0" y="326136"/>
                </a:moveTo>
                <a:lnTo>
                  <a:pt x="1225296" y="326136"/>
                </a:lnTo>
                <a:lnTo>
                  <a:pt x="1225296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29455" y="4671059"/>
            <a:ext cx="1224280" cy="327660"/>
          </a:xfrm>
          <a:custGeom>
            <a:avLst/>
            <a:gdLst/>
            <a:ahLst/>
            <a:cxnLst/>
            <a:rect l="l" t="t" r="r" b="b"/>
            <a:pathLst>
              <a:path w="1224279" h="327660">
                <a:moveTo>
                  <a:pt x="0" y="327660"/>
                </a:moveTo>
                <a:lnTo>
                  <a:pt x="1223772" y="327660"/>
                </a:lnTo>
                <a:lnTo>
                  <a:pt x="1223772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59552" y="4674108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91171" y="4671059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22792" y="4674108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54411" y="4671059"/>
            <a:ext cx="1225550" cy="327660"/>
          </a:xfrm>
          <a:custGeom>
            <a:avLst/>
            <a:gdLst/>
            <a:ahLst/>
            <a:cxnLst/>
            <a:rect l="l" t="t" r="r" b="b"/>
            <a:pathLst>
              <a:path w="1225550" h="327660">
                <a:moveTo>
                  <a:pt x="0" y="327660"/>
                </a:moveTo>
                <a:lnTo>
                  <a:pt x="1225296" y="327660"/>
                </a:lnTo>
                <a:lnTo>
                  <a:pt x="1225296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008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7501" y="2804922"/>
            <a:ext cx="3310254" cy="1417320"/>
          </a:xfrm>
          <a:custGeom>
            <a:avLst/>
            <a:gdLst/>
            <a:ahLst/>
            <a:cxnLst/>
            <a:rect l="l" t="t" r="r" b="b"/>
            <a:pathLst>
              <a:path w="3310254" h="1417320">
                <a:moveTo>
                  <a:pt x="3303778" y="0"/>
                </a:moveTo>
                <a:lnTo>
                  <a:pt x="6388" y="0"/>
                </a:lnTo>
                <a:lnTo>
                  <a:pt x="0" y="6350"/>
                </a:lnTo>
                <a:lnTo>
                  <a:pt x="0" y="1410970"/>
                </a:lnTo>
                <a:lnTo>
                  <a:pt x="6388" y="1417320"/>
                </a:lnTo>
                <a:lnTo>
                  <a:pt x="3303778" y="1417320"/>
                </a:lnTo>
                <a:lnTo>
                  <a:pt x="3310128" y="1410970"/>
                </a:lnTo>
                <a:lnTo>
                  <a:pt x="3310128" y="6350"/>
                </a:lnTo>
                <a:lnTo>
                  <a:pt x="3303778" y="0"/>
                </a:lnTo>
                <a:close/>
              </a:path>
            </a:pathLst>
          </a:custGeom>
          <a:solidFill>
            <a:srgbClr val="2976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7501" y="2804922"/>
            <a:ext cx="3310254" cy="1417320"/>
          </a:xfrm>
          <a:custGeom>
            <a:avLst/>
            <a:gdLst/>
            <a:ahLst/>
            <a:cxnLst/>
            <a:rect l="l" t="t" r="r" b="b"/>
            <a:pathLst>
              <a:path w="3310254" h="1417320">
                <a:moveTo>
                  <a:pt x="0" y="14224"/>
                </a:moveTo>
                <a:lnTo>
                  <a:pt x="0" y="6350"/>
                </a:lnTo>
                <a:lnTo>
                  <a:pt x="6388" y="0"/>
                </a:lnTo>
                <a:lnTo>
                  <a:pt x="14262" y="0"/>
                </a:lnTo>
                <a:lnTo>
                  <a:pt x="3295904" y="0"/>
                </a:lnTo>
                <a:lnTo>
                  <a:pt x="3303778" y="0"/>
                </a:lnTo>
                <a:lnTo>
                  <a:pt x="3310128" y="6350"/>
                </a:lnTo>
                <a:lnTo>
                  <a:pt x="3310128" y="14224"/>
                </a:lnTo>
                <a:lnTo>
                  <a:pt x="3310128" y="1403095"/>
                </a:lnTo>
                <a:lnTo>
                  <a:pt x="3310128" y="1410970"/>
                </a:lnTo>
                <a:lnTo>
                  <a:pt x="3303778" y="1417320"/>
                </a:lnTo>
                <a:lnTo>
                  <a:pt x="3295904" y="1417320"/>
                </a:lnTo>
                <a:lnTo>
                  <a:pt x="14262" y="1417320"/>
                </a:lnTo>
                <a:lnTo>
                  <a:pt x="6388" y="1417320"/>
                </a:lnTo>
                <a:lnTo>
                  <a:pt x="0" y="1410970"/>
                </a:lnTo>
                <a:lnTo>
                  <a:pt x="0" y="1403095"/>
                </a:lnTo>
                <a:lnTo>
                  <a:pt x="0" y="14224"/>
                </a:lnTo>
                <a:close/>
              </a:path>
            </a:pathLst>
          </a:custGeom>
          <a:ln w="25908">
            <a:solidFill>
              <a:srgbClr val="297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97629" y="2811017"/>
            <a:ext cx="4305300" cy="1417320"/>
          </a:xfrm>
          <a:custGeom>
            <a:avLst/>
            <a:gdLst/>
            <a:ahLst/>
            <a:cxnLst/>
            <a:rect l="l" t="t" r="r" b="b"/>
            <a:pathLst>
              <a:path w="4305300" h="1417320">
                <a:moveTo>
                  <a:pt x="4298950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10970"/>
                </a:lnTo>
                <a:lnTo>
                  <a:pt x="6350" y="1417320"/>
                </a:lnTo>
                <a:lnTo>
                  <a:pt x="4298950" y="1417320"/>
                </a:lnTo>
                <a:lnTo>
                  <a:pt x="4305300" y="1410970"/>
                </a:lnTo>
                <a:lnTo>
                  <a:pt x="4305300" y="6350"/>
                </a:lnTo>
                <a:lnTo>
                  <a:pt x="4298950" y="0"/>
                </a:lnTo>
                <a:close/>
              </a:path>
            </a:pathLst>
          </a:custGeom>
          <a:solidFill>
            <a:srgbClr val="2976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97629" y="2811017"/>
            <a:ext cx="4305300" cy="1417320"/>
          </a:xfrm>
          <a:custGeom>
            <a:avLst/>
            <a:gdLst/>
            <a:ahLst/>
            <a:cxnLst/>
            <a:rect l="l" t="t" r="r" b="b"/>
            <a:pathLst>
              <a:path w="4305300" h="1417320">
                <a:moveTo>
                  <a:pt x="0" y="14224"/>
                </a:moveTo>
                <a:lnTo>
                  <a:pt x="0" y="6350"/>
                </a:lnTo>
                <a:lnTo>
                  <a:pt x="6350" y="0"/>
                </a:lnTo>
                <a:lnTo>
                  <a:pt x="14224" y="0"/>
                </a:lnTo>
                <a:lnTo>
                  <a:pt x="4291076" y="0"/>
                </a:lnTo>
                <a:lnTo>
                  <a:pt x="4298950" y="0"/>
                </a:lnTo>
                <a:lnTo>
                  <a:pt x="4305300" y="6350"/>
                </a:lnTo>
                <a:lnTo>
                  <a:pt x="4305300" y="14224"/>
                </a:lnTo>
                <a:lnTo>
                  <a:pt x="4305300" y="1403096"/>
                </a:lnTo>
                <a:lnTo>
                  <a:pt x="4305300" y="1410970"/>
                </a:lnTo>
                <a:lnTo>
                  <a:pt x="4298950" y="1417320"/>
                </a:lnTo>
                <a:lnTo>
                  <a:pt x="4291076" y="1417320"/>
                </a:lnTo>
                <a:lnTo>
                  <a:pt x="14224" y="1417320"/>
                </a:lnTo>
                <a:lnTo>
                  <a:pt x="6350" y="1417320"/>
                </a:lnTo>
                <a:lnTo>
                  <a:pt x="0" y="1410970"/>
                </a:lnTo>
                <a:lnTo>
                  <a:pt x="0" y="1403096"/>
                </a:lnTo>
                <a:lnTo>
                  <a:pt x="0" y="14224"/>
                </a:lnTo>
                <a:close/>
              </a:path>
            </a:pathLst>
          </a:custGeom>
          <a:ln w="25908">
            <a:solidFill>
              <a:srgbClr val="297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02930" y="2817114"/>
            <a:ext cx="3308985" cy="1417320"/>
          </a:xfrm>
          <a:custGeom>
            <a:avLst/>
            <a:gdLst/>
            <a:ahLst/>
            <a:cxnLst/>
            <a:rect l="l" t="t" r="r" b="b"/>
            <a:pathLst>
              <a:path w="3308984" h="1417320">
                <a:moveTo>
                  <a:pt x="3302254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10970"/>
                </a:lnTo>
                <a:lnTo>
                  <a:pt x="6350" y="1417320"/>
                </a:lnTo>
                <a:lnTo>
                  <a:pt x="3302254" y="1417320"/>
                </a:lnTo>
                <a:lnTo>
                  <a:pt x="3308604" y="1410970"/>
                </a:lnTo>
                <a:lnTo>
                  <a:pt x="3308604" y="6350"/>
                </a:lnTo>
                <a:lnTo>
                  <a:pt x="3302254" y="0"/>
                </a:lnTo>
                <a:close/>
              </a:path>
            </a:pathLst>
          </a:custGeom>
          <a:solidFill>
            <a:srgbClr val="2976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02930" y="2817114"/>
            <a:ext cx="3308985" cy="1417320"/>
          </a:xfrm>
          <a:custGeom>
            <a:avLst/>
            <a:gdLst/>
            <a:ahLst/>
            <a:cxnLst/>
            <a:rect l="l" t="t" r="r" b="b"/>
            <a:pathLst>
              <a:path w="3308984" h="1417320">
                <a:moveTo>
                  <a:pt x="0" y="14224"/>
                </a:moveTo>
                <a:lnTo>
                  <a:pt x="0" y="6350"/>
                </a:lnTo>
                <a:lnTo>
                  <a:pt x="6350" y="0"/>
                </a:lnTo>
                <a:lnTo>
                  <a:pt x="14224" y="0"/>
                </a:lnTo>
                <a:lnTo>
                  <a:pt x="3294379" y="0"/>
                </a:lnTo>
                <a:lnTo>
                  <a:pt x="3302254" y="0"/>
                </a:lnTo>
                <a:lnTo>
                  <a:pt x="3308604" y="6350"/>
                </a:lnTo>
                <a:lnTo>
                  <a:pt x="3308604" y="14224"/>
                </a:lnTo>
                <a:lnTo>
                  <a:pt x="3308604" y="1403096"/>
                </a:lnTo>
                <a:lnTo>
                  <a:pt x="3308604" y="1410970"/>
                </a:lnTo>
                <a:lnTo>
                  <a:pt x="3302254" y="1417320"/>
                </a:lnTo>
                <a:lnTo>
                  <a:pt x="3294379" y="1417320"/>
                </a:lnTo>
                <a:lnTo>
                  <a:pt x="14224" y="1417320"/>
                </a:lnTo>
                <a:lnTo>
                  <a:pt x="6350" y="1417320"/>
                </a:lnTo>
                <a:lnTo>
                  <a:pt x="0" y="1410970"/>
                </a:lnTo>
                <a:lnTo>
                  <a:pt x="0" y="1403096"/>
                </a:lnTo>
                <a:lnTo>
                  <a:pt x="0" y="14224"/>
                </a:lnTo>
                <a:close/>
              </a:path>
            </a:pathLst>
          </a:custGeom>
          <a:ln w="25908">
            <a:solidFill>
              <a:srgbClr val="297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4013" y="3239261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1225550" y="0"/>
                </a:moveTo>
                <a:lnTo>
                  <a:pt x="54610" y="0"/>
                </a:lnTo>
                <a:lnTo>
                  <a:pt x="33352" y="4300"/>
                </a:lnTo>
                <a:lnTo>
                  <a:pt x="15994" y="16017"/>
                </a:lnTo>
                <a:lnTo>
                  <a:pt x="4291" y="33379"/>
                </a:lnTo>
                <a:lnTo>
                  <a:pt x="0" y="54610"/>
                </a:lnTo>
                <a:lnTo>
                  <a:pt x="0" y="273050"/>
                </a:lnTo>
                <a:lnTo>
                  <a:pt x="4291" y="294280"/>
                </a:lnTo>
                <a:lnTo>
                  <a:pt x="15994" y="311642"/>
                </a:lnTo>
                <a:lnTo>
                  <a:pt x="33352" y="323359"/>
                </a:lnTo>
                <a:lnTo>
                  <a:pt x="54610" y="327660"/>
                </a:lnTo>
                <a:lnTo>
                  <a:pt x="1225550" y="327660"/>
                </a:lnTo>
                <a:lnTo>
                  <a:pt x="1246780" y="323359"/>
                </a:lnTo>
                <a:lnTo>
                  <a:pt x="1264142" y="311642"/>
                </a:lnTo>
                <a:lnTo>
                  <a:pt x="1275859" y="294280"/>
                </a:lnTo>
                <a:lnTo>
                  <a:pt x="1280160" y="273050"/>
                </a:lnTo>
                <a:lnTo>
                  <a:pt x="1280160" y="54610"/>
                </a:lnTo>
                <a:lnTo>
                  <a:pt x="1275859" y="33379"/>
                </a:lnTo>
                <a:lnTo>
                  <a:pt x="1264142" y="16017"/>
                </a:lnTo>
                <a:lnTo>
                  <a:pt x="1246780" y="4300"/>
                </a:lnTo>
                <a:lnTo>
                  <a:pt x="1225550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4013" y="3239261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0" y="54610"/>
                </a:moveTo>
                <a:lnTo>
                  <a:pt x="4291" y="33379"/>
                </a:lnTo>
                <a:lnTo>
                  <a:pt x="15994" y="16017"/>
                </a:lnTo>
                <a:lnTo>
                  <a:pt x="33352" y="4300"/>
                </a:lnTo>
                <a:lnTo>
                  <a:pt x="54610" y="0"/>
                </a:lnTo>
                <a:lnTo>
                  <a:pt x="1225550" y="0"/>
                </a:lnTo>
                <a:lnTo>
                  <a:pt x="1246780" y="4300"/>
                </a:lnTo>
                <a:lnTo>
                  <a:pt x="1264142" y="16017"/>
                </a:lnTo>
                <a:lnTo>
                  <a:pt x="1275859" y="33379"/>
                </a:lnTo>
                <a:lnTo>
                  <a:pt x="1280160" y="54610"/>
                </a:lnTo>
                <a:lnTo>
                  <a:pt x="1280160" y="273050"/>
                </a:lnTo>
                <a:lnTo>
                  <a:pt x="1275859" y="294280"/>
                </a:lnTo>
                <a:lnTo>
                  <a:pt x="1264142" y="311642"/>
                </a:lnTo>
                <a:lnTo>
                  <a:pt x="1246780" y="323359"/>
                </a:lnTo>
                <a:lnTo>
                  <a:pt x="1225550" y="327660"/>
                </a:lnTo>
                <a:lnTo>
                  <a:pt x="54610" y="327660"/>
                </a:lnTo>
                <a:lnTo>
                  <a:pt x="33352" y="323359"/>
                </a:lnTo>
                <a:lnTo>
                  <a:pt x="15994" y="311642"/>
                </a:lnTo>
                <a:lnTo>
                  <a:pt x="4291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85822" y="3237738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1225550" y="0"/>
                </a:moveTo>
                <a:lnTo>
                  <a:pt x="54609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10"/>
                </a:lnTo>
                <a:lnTo>
                  <a:pt x="0" y="273050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09" y="327660"/>
                </a:lnTo>
                <a:lnTo>
                  <a:pt x="1225550" y="327660"/>
                </a:lnTo>
                <a:lnTo>
                  <a:pt x="1246780" y="323359"/>
                </a:lnTo>
                <a:lnTo>
                  <a:pt x="1264142" y="311642"/>
                </a:lnTo>
                <a:lnTo>
                  <a:pt x="1275859" y="294280"/>
                </a:lnTo>
                <a:lnTo>
                  <a:pt x="1280160" y="273050"/>
                </a:lnTo>
                <a:lnTo>
                  <a:pt x="1280160" y="54610"/>
                </a:lnTo>
                <a:lnTo>
                  <a:pt x="1275859" y="33379"/>
                </a:lnTo>
                <a:lnTo>
                  <a:pt x="1264142" y="16017"/>
                </a:lnTo>
                <a:lnTo>
                  <a:pt x="1246780" y="4300"/>
                </a:lnTo>
                <a:lnTo>
                  <a:pt x="1225550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85822" y="3237738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09" y="0"/>
                </a:lnTo>
                <a:lnTo>
                  <a:pt x="1225550" y="0"/>
                </a:lnTo>
                <a:lnTo>
                  <a:pt x="1246780" y="4300"/>
                </a:lnTo>
                <a:lnTo>
                  <a:pt x="1264142" y="16017"/>
                </a:lnTo>
                <a:lnTo>
                  <a:pt x="1275859" y="33379"/>
                </a:lnTo>
                <a:lnTo>
                  <a:pt x="1280160" y="54610"/>
                </a:lnTo>
                <a:lnTo>
                  <a:pt x="1280160" y="273050"/>
                </a:lnTo>
                <a:lnTo>
                  <a:pt x="1275859" y="294280"/>
                </a:lnTo>
                <a:lnTo>
                  <a:pt x="1264142" y="311642"/>
                </a:lnTo>
                <a:lnTo>
                  <a:pt x="1246780" y="323359"/>
                </a:lnTo>
                <a:lnTo>
                  <a:pt x="1225550" y="327660"/>
                </a:lnTo>
                <a:lnTo>
                  <a:pt x="54609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0966" y="3739134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1225550" y="0"/>
                </a:moveTo>
                <a:lnTo>
                  <a:pt x="54609" y="0"/>
                </a:lnTo>
                <a:lnTo>
                  <a:pt x="33352" y="4300"/>
                </a:lnTo>
                <a:lnTo>
                  <a:pt x="15994" y="16017"/>
                </a:lnTo>
                <a:lnTo>
                  <a:pt x="4291" y="33379"/>
                </a:lnTo>
                <a:lnTo>
                  <a:pt x="0" y="54610"/>
                </a:lnTo>
                <a:lnTo>
                  <a:pt x="0" y="273050"/>
                </a:lnTo>
                <a:lnTo>
                  <a:pt x="4291" y="294280"/>
                </a:lnTo>
                <a:lnTo>
                  <a:pt x="15994" y="311642"/>
                </a:lnTo>
                <a:lnTo>
                  <a:pt x="33352" y="323359"/>
                </a:lnTo>
                <a:lnTo>
                  <a:pt x="54609" y="327660"/>
                </a:lnTo>
                <a:lnTo>
                  <a:pt x="1225550" y="327660"/>
                </a:lnTo>
                <a:lnTo>
                  <a:pt x="1246780" y="323359"/>
                </a:lnTo>
                <a:lnTo>
                  <a:pt x="1264142" y="311642"/>
                </a:lnTo>
                <a:lnTo>
                  <a:pt x="1275859" y="294280"/>
                </a:lnTo>
                <a:lnTo>
                  <a:pt x="1280160" y="273050"/>
                </a:lnTo>
                <a:lnTo>
                  <a:pt x="1280160" y="54610"/>
                </a:lnTo>
                <a:lnTo>
                  <a:pt x="1275859" y="33379"/>
                </a:lnTo>
                <a:lnTo>
                  <a:pt x="1264142" y="16017"/>
                </a:lnTo>
                <a:lnTo>
                  <a:pt x="1246780" y="4300"/>
                </a:lnTo>
                <a:lnTo>
                  <a:pt x="1225550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70966" y="3739134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0" y="54610"/>
                </a:moveTo>
                <a:lnTo>
                  <a:pt x="4291" y="33379"/>
                </a:lnTo>
                <a:lnTo>
                  <a:pt x="15994" y="16017"/>
                </a:lnTo>
                <a:lnTo>
                  <a:pt x="33352" y="4300"/>
                </a:lnTo>
                <a:lnTo>
                  <a:pt x="54609" y="0"/>
                </a:lnTo>
                <a:lnTo>
                  <a:pt x="1225550" y="0"/>
                </a:lnTo>
                <a:lnTo>
                  <a:pt x="1246780" y="4300"/>
                </a:lnTo>
                <a:lnTo>
                  <a:pt x="1264142" y="16017"/>
                </a:lnTo>
                <a:lnTo>
                  <a:pt x="1275859" y="33379"/>
                </a:lnTo>
                <a:lnTo>
                  <a:pt x="1280160" y="54610"/>
                </a:lnTo>
                <a:lnTo>
                  <a:pt x="1280160" y="273050"/>
                </a:lnTo>
                <a:lnTo>
                  <a:pt x="1275859" y="294280"/>
                </a:lnTo>
                <a:lnTo>
                  <a:pt x="1264142" y="311642"/>
                </a:lnTo>
                <a:lnTo>
                  <a:pt x="1246780" y="323359"/>
                </a:lnTo>
                <a:lnTo>
                  <a:pt x="1225550" y="327660"/>
                </a:lnTo>
                <a:lnTo>
                  <a:pt x="54609" y="327660"/>
                </a:lnTo>
                <a:lnTo>
                  <a:pt x="33352" y="323359"/>
                </a:lnTo>
                <a:lnTo>
                  <a:pt x="15994" y="311642"/>
                </a:lnTo>
                <a:lnTo>
                  <a:pt x="4291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84298" y="3742182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1225550" y="0"/>
                </a:moveTo>
                <a:lnTo>
                  <a:pt x="54609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10"/>
                </a:lnTo>
                <a:lnTo>
                  <a:pt x="0" y="273050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09" y="327660"/>
                </a:lnTo>
                <a:lnTo>
                  <a:pt x="1225550" y="327660"/>
                </a:lnTo>
                <a:lnTo>
                  <a:pt x="1246780" y="323359"/>
                </a:lnTo>
                <a:lnTo>
                  <a:pt x="1264142" y="311642"/>
                </a:lnTo>
                <a:lnTo>
                  <a:pt x="1275859" y="294280"/>
                </a:lnTo>
                <a:lnTo>
                  <a:pt x="1280160" y="273050"/>
                </a:lnTo>
                <a:lnTo>
                  <a:pt x="1280160" y="54610"/>
                </a:lnTo>
                <a:lnTo>
                  <a:pt x="1275859" y="33379"/>
                </a:lnTo>
                <a:lnTo>
                  <a:pt x="1264142" y="16017"/>
                </a:lnTo>
                <a:lnTo>
                  <a:pt x="1246780" y="4300"/>
                </a:lnTo>
                <a:lnTo>
                  <a:pt x="1225550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84298" y="3742182"/>
            <a:ext cx="1280160" cy="327660"/>
          </a:xfrm>
          <a:custGeom>
            <a:avLst/>
            <a:gdLst/>
            <a:ahLst/>
            <a:cxnLst/>
            <a:rect l="l" t="t" r="r" b="b"/>
            <a:pathLst>
              <a:path w="1280160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09" y="0"/>
                </a:lnTo>
                <a:lnTo>
                  <a:pt x="1225550" y="0"/>
                </a:lnTo>
                <a:lnTo>
                  <a:pt x="1246780" y="4300"/>
                </a:lnTo>
                <a:lnTo>
                  <a:pt x="1264142" y="16017"/>
                </a:lnTo>
                <a:lnTo>
                  <a:pt x="1275859" y="33379"/>
                </a:lnTo>
                <a:lnTo>
                  <a:pt x="1280160" y="54610"/>
                </a:lnTo>
                <a:lnTo>
                  <a:pt x="1280160" y="273050"/>
                </a:lnTo>
                <a:lnTo>
                  <a:pt x="1275859" y="294280"/>
                </a:lnTo>
                <a:lnTo>
                  <a:pt x="1264142" y="311642"/>
                </a:lnTo>
                <a:lnTo>
                  <a:pt x="1246780" y="323359"/>
                </a:lnTo>
                <a:lnTo>
                  <a:pt x="1225550" y="327660"/>
                </a:lnTo>
                <a:lnTo>
                  <a:pt x="54609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65497" y="3227070"/>
            <a:ext cx="1564005" cy="325120"/>
          </a:xfrm>
          <a:custGeom>
            <a:avLst/>
            <a:gdLst/>
            <a:ahLst/>
            <a:cxnLst/>
            <a:rect l="l" t="t" r="r" b="b"/>
            <a:pathLst>
              <a:path w="1564004" h="325120">
                <a:moveTo>
                  <a:pt x="1509522" y="0"/>
                </a:moveTo>
                <a:lnTo>
                  <a:pt x="54101" y="0"/>
                </a:lnTo>
                <a:lnTo>
                  <a:pt x="33057" y="4256"/>
                </a:lnTo>
                <a:lnTo>
                  <a:pt x="15859" y="15859"/>
                </a:lnTo>
                <a:lnTo>
                  <a:pt x="4256" y="33057"/>
                </a:lnTo>
                <a:lnTo>
                  <a:pt x="0" y="54101"/>
                </a:lnTo>
                <a:lnTo>
                  <a:pt x="0" y="270509"/>
                </a:lnTo>
                <a:lnTo>
                  <a:pt x="4256" y="291554"/>
                </a:lnTo>
                <a:lnTo>
                  <a:pt x="15859" y="308752"/>
                </a:lnTo>
                <a:lnTo>
                  <a:pt x="33057" y="320355"/>
                </a:lnTo>
                <a:lnTo>
                  <a:pt x="54101" y="324612"/>
                </a:lnTo>
                <a:lnTo>
                  <a:pt x="1509522" y="324612"/>
                </a:lnTo>
                <a:lnTo>
                  <a:pt x="1530566" y="320355"/>
                </a:lnTo>
                <a:lnTo>
                  <a:pt x="1547764" y="308752"/>
                </a:lnTo>
                <a:lnTo>
                  <a:pt x="1559367" y="291554"/>
                </a:lnTo>
                <a:lnTo>
                  <a:pt x="1563624" y="270509"/>
                </a:lnTo>
                <a:lnTo>
                  <a:pt x="1563624" y="54101"/>
                </a:lnTo>
                <a:lnTo>
                  <a:pt x="1559367" y="33057"/>
                </a:lnTo>
                <a:lnTo>
                  <a:pt x="1547764" y="15859"/>
                </a:lnTo>
                <a:lnTo>
                  <a:pt x="1530566" y="4256"/>
                </a:lnTo>
                <a:lnTo>
                  <a:pt x="1509522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65497" y="3227070"/>
            <a:ext cx="1564005" cy="325120"/>
          </a:xfrm>
          <a:custGeom>
            <a:avLst/>
            <a:gdLst/>
            <a:ahLst/>
            <a:cxnLst/>
            <a:rect l="l" t="t" r="r" b="b"/>
            <a:pathLst>
              <a:path w="1564004" h="325120">
                <a:moveTo>
                  <a:pt x="0" y="54101"/>
                </a:moveTo>
                <a:lnTo>
                  <a:pt x="4256" y="33057"/>
                </a:lnTo>
                <a:lnTo>
                  <a:pt x="15859" y="15859"/>
                </a:lnTo>
                <a:lnTo>
                  <a:pt x="33057" y="4256"/>
                </a:lnTo>
                <a:lnTo>
                  <a:pt x="54101" y="0"/>
                </a:lnTo>
                <a:lnTo>
                  <a:pt x="1509522" y="0"/>
                </a:lnTo>
                <a:lnTo>
                  <a:pt x="1530566" y="4256"/>
                </a:lnTo>
                <a:lnTo>
                  <a:pt x="1547764" y="15859"/>
                </a:lnTo>
                <a:lnTo>
                  <a:pt x="1559367" y="33057"/>
                </a:lnTo>
                <a:lnTo>
                  <a:pt x="1563624" y="54101"/>
                </a:lnTo>
                <a:lnTo>
                  <a:pt x="1563624" y="270509"/>
                </a:lnTo>
                <a:lnTo>
                  <a:pt x="1559367" y="291554"/>
                </a:lnTo>
                <a:lnTo>
                  <a:pt x="1547764" y="308752"/>
                </a:lnTo>
                <a:lnTo>
                  <a:pt x="1530566" y="320355"/>
                </a:lnTo>
                <a:lnTo>
                  <a:pt x="1509522" y="324612"/>
                </a:lnTo>
                <a:lnTo>
                  <a:pt x="54101" y="324612"/>
                </a:lnTo>
                <a:lnTo>
                  <a:pt x="33057" y="320355"/>
                </a:lnTo>
                <a:lnTo>
                  <a:pt x="15859" y="308752"/>
                </a:lnTo>
                <a:lnTo>
                  <a:pt x="4256" y="291554"/>
                </a:lnTo>
                <a:lnTo>
                  <a:pt x="0" y="270509"/>
                </a:lnTo>
                <a:lnTo>
                  <a:pt x="0" y="54101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84214" y="3225545"/>
            <a:ext cx="1564005" cy="325120"/>
          </a:xfrm>
          <a:custGeom>
            <a:avLst/>
            <a:gdLst/>
            <a:ahLst/>
            <a:cxnLst/>
            <a:rect l="l" t="t" r="r" b="b"/>
            <a:pathLst>
              <a:path w="1564004" h="325120">
                <a:moveTo>
                  <a:pt x="1509521" y="0"/>
                </a:moveTo>
                <a:lnTo>
                  <a:pt x="54101" y="0"/>
                </a:lnTo>
                <a:lnTo>
                  <a:pt x="33057" y="4256"/>
                </a:lnTo>
                <a:lnTo>
                  <a:pt x="15859" y="15859"/>
                </a:lnTo>
                <a:lnTo>
                  <a:pt x="4256" y="33057"/>
                </a:lnTo>
                <a:lnTo>
                  <a:pt x="0" y="54101"/>
                </a:lnTo>
                <a:lnTo>
                  <a:pt x="0" y="270509"/>
                </a:lnTo>
                <a:lnTo>
                  <a:pt x="4256" y="291554"/>
                </a:lnTo>
                <a:lnTo>
                  <a:pt x="15859" y="308752"/>
                </a:lnTo>
                <a:lnTo>
                  <a:pt x="33057" y="320355"/>
                </a:lnTo>
                <a:lnTo>
                  <a:pt x="54101" y="324612"/>
                </a:lnTo>
                <a:lnTo>
                  <a:pt x="1509521" y="324612"/>
                </a:lnTo>
                <a:lnTo>
                  <a:pt x="1530566" y="320355"/>
                </a:lnTo>
                <a:lnTo>
                  <a:pt x="1547764" y="308752"/>
                </a:lnTo>
                <a:lnTo>
                  <a:pt x="1559367" y="291554"/>
                </a:lnTo>
                <a:lnTo>
                  <a:pt x="1563624" y="270509"/>
                </a:lnTo>
                <a:lnTo>
                  <a:pt x="1563624" y="54101"/>
                </a:lnTo>
                <a:lnTo>
                  <a:pt x="1559367" y="33057"/>
                </a:lnTo>
                <a:lnTo>
                  <a:pt x="1547764" y="15859"/>
                </a:lnTo>
                <a:lnTo>
                  <a:pt x="1530566" y="4256"/>
                </a:lnTo>
                <a:lnTo>
                  <a:pt x="1509521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84214" y="3225545"/>
            <a:ext cx="1564005" cy="325120"/>
          </a:xfrm>
          <a:custGeom>
            <a:avLst/>
            <a:gdLst/>
            <a:ahLst/>
            <a:cxnLst/>
            <a:rect l="l" t="t" r="r" b="b"/>
            <a:pathLst>
              <a:path w="1564004" h="325120">
                <a:moveTo>
                  <a:pt x="0" y="54101"/>
                </a:moveTo>
                <a:lnTo>
                  <a:pt x="4256" y="33057"/>
                </a:lnTo>
                <a:lnTo>
                  <a:pt x="15859" y="15859"/>
                </a:lnTo>
                <a:lnTo>
                  <a:pt x="33057" y="4256"/>
                </a:lnTo>
                <a:lnTo>
                  <a:pt x="54101" y="0"/>
                </a:lnTo>
                <a:lnTo>
                  <a:pt x="1509521" y="0"/>
                </a:lnTo>
                <a:lnTo>
                  <a:pt x="1530566" y="4256"/>
                </a:lnTo>
                <a:lnTo>
                  <a:pt x="1547764" y="15859"/>
                </a:lnTo>
                <a:lnTo>
                  <a:pt x="1559367" y="33057"/>
                </a:lnTo>
                <a:lnTo>
                  <a:pt x="1563624" y="54101"/>
                </a:lnTo>
                <a:lnTo>
                  <a:pt x="1563624" y="270509"/>
                </a:lnTo>
                <a:lnTo>
                  <a:pt x="1559367" y="291554"/>
                </a:lnTo>
                <a:lnTo>
                  <a:pt x="1547764" y="308752"/>
                </a:lnTo>
                <a:lnTo>
                  <a:pt x="1530566" y="320355"/>
                </a:lnTo>
                <a:lnTo>
                  <a:pt x="1509521" y="324612"/>
                </a:lnTo>
                <a:lnTo>
                  <a:pt x="54101" y="324612"/>
                </a:lnTo>
                <a:lnTo>
                  <a:pt x="33057" y="320355"/>
                </a:lnTo>
                <a:lnTo>
                  <a:pt x="15859" y="308752"/>
                </a:lnTo>
                <a:lnTo>
                  <a:pt x="4256" y="291554"/>
                </a:lnTo>
                <a:lnTo>
                  <a:pt x="0" y="270509"/>
                </a:lnTo>
                <a:lnTo>
                  <a:pt x="0" y="54101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65497" y="3734561"/>
            <a:ext cx="3482340" cy="337185"/>
          </a:xfrm>
          <a:custGeom>
            <a:avLst/>
            <a:gdLst/>
            <a:ahLst/>
            <a:cxnLst/>
            <a:rect l="l" t="t" r="r" b="b"/>
            <a:pathLst>
              <a:path w="3482340" h="337185">
                <a:moveTo>
                  <a:pt x="3426205" y="0"/>
                </a:moveTo>
                <a:lnTo>
                  <a:pt x="56134" y="0"/>
                </a:lnTo>
                <a:lnTo>
                  <a:pt x="34290" y="4413"/>
                </a:lnTo>
                <a:lnTo>
                  <a:pt x="16446" y="16446"/>
                </a:lnTo>
                <a:lnTo>
                  <a:pt x="4413" y="34289"/>
                </a:lnTo>
                <a:lnTo>
                  <a:pt x="0" y="56133"/>
                </a:lnTo>
                <a:lnTo>
                  <a:pt x="0" y="280669"/>
                </a:lnTo>
                <a:lnTo>
                  <a:pt x="4413" y="302513"/>
                </a:lnTo>
                <a:lnTo>
                  <a:pt x="16446" y="320357"/>
                </a:lnTo>
                <a:lnTo>
                  <a:pt x="34289" y="332390"/>
                </a:lnTo>
                <a:lnTo>
                  <a:pt x="56134" y="336804"/>
                </a:lnTo>
                <a:lnTo>
                  <a:pt x="3426205" y="336804"/>
                </a:lnTo>
                <a:lnTo>
                  <a:pt x="3448050" y="332390"/>
                </a:lnTo>
                <a:lnTo>
                  <a:pt x="3465893" y="320357"/>
                </a:lnTo>
                <a:lnTo>
                  <a:pt x="3477926" y="302513"/>
                </a:lnTo>
                <a:lnTo>
                  <a:pt x="3482340" y="280669"/>
                </a:lnTo>
                <a:lnTo>
                  <a:pt x="3482340" y="56133"/>
                </a:lnTo>
                <a:lnTo>
                  <a:pt x="3477926" y="34289"/>
                </a:lnTo>
                <a:lnTo>
                  <a:pt x="3465893" y="16446"/>
                </a:lnTo>
                <a:lnTo>
                  <a:pt x="3448050" y="4413"/>
                </a:lnTo>
                <a:lnTo>
                  <a:pt x="342620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65497" y="3734561"/>
            <a:ext cx="3482340" cy="337185"/>
          </a:xfrm>
          <a:custGeom>
            <a:avLst/>
            <a:gdLst/>
            <a:ahLst/>
            <a:cxnLst/>
            <a:rect l="l" t="t" r="r" b="b"/>
            <a:pathLst>
              <a:path w="3482340" h="337185">
                <a:moveTo>
                  <a:pt x="0" y="56133"/>
                </a:moveTo>
                <a:lnTo>
                  <a:pt x="4413" y="34289"/>
                </a:lnTo>
                <a:lnTo>
                  <a:pt x="16446" y="16446"/>
                </a:lnTo>
                <a:lnTo>
                  <a:pt x="34290" y="4413"/>
                </a:lnTo>
                <a:lnTo>
                  <a:pt x="56134" y="0"/>
                </a:lnTo>
                <a:lnTo>
                  <a:pt x="3426205" y="0"/>
                </a:lnTo>
                <a:lnTo>
                  <a:pt x="3448050" y="4413"/>
                </a:lnTo>
                <a:lnTo>
                  <a:pt x="3465893" y="16446"/>
                </a:lnTo>
                <a:lnTo>
                  <a:pt x="3477926" y="34289"/>
                </a:lnTo>
                <a:lnTo>
                  <a:pt x="3482340" y="56133"/>
                </a:lnTo>
                <a:lnTo>
                  <a:pt x="3482340" y="280669"/>
                </a:lnTo>
                <a:lnTo>
                  <a:pt x="3477926" y="302513"/>
                </a:lnTo>
                <a:lnTo>
                  <a:pt x="3465893" y="320357"/>
                </a:lnTo>
                <a:lnTo>
                  <a:pt x="3448050" y="332390"/>
                </a:lnTo>
                <a:lnTo>
                  <a:pt x="3426205" y="336804"/>
                </a:lnTo>
                <a:lnTo>
                  <a:pt x="56134" y="336804"/>
                </a:lnTo>
                <a:lnTo>
                  <a:pt x="34289" y="332390"/>
                </a:lnTo>
                <a:lnTo>
                  <a:pt x="16446" y="320357"/>
                </a:lnTo>
                <a:lnTo>
                  <a:pt x="4413" y="302513"/>
                </a:lnTo>
                <a:lnTo>
                  <a:pt x="0" y="280669"/>
                </a:lnTo>
                <a:lnTo>
                  <a:pt x="0" y="56133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51342" y="3252978"/>
            <a:ext cx="1272540" cy="809625"/>
          </a:xfrm>
          <a:custGeom>
            <a:avLst/>
            <a:gdLst/>
            <a:ahLst/>
            <a:cxnLst/>
            <a:rect l="l" t="t" r="r" b="b"/>
            <a:pathLst>
              <a:path w="1272540" h="809625">
                <a:moveTo>
                  <a:pt x="1137665" y="0"/>
                </a:moveTo>
                <a:lnTo>
                  <a:pt x="134874" y="0"/>
                </a:ln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4"/>
                </a:lnTo>
                <a:lnTo>
                  <a:pt x="0" y="674370"/>
                </a:lnTo>
                <a:lnTo>
                  <a:pt x="6870" y="717023"/>
                </a:lnTo>
                <a:lnTo>
                  <a:pt x="26005" y="754050"/>
                </a:lnTo>
                <a:lnTo>
                  <a:pt x="55193" y="783238"/>
                </a:lnTo>
                <a:lnTo>
                  <a:pt x="92220" y="802373"/>
                </a:lnTo>
                <a:lnTo>
                  <a:pt x="134874" y="809244"/>
                </a:lnTo>
                <a:lnTo>
                  <a:pt x="1137665" y="809244"/>
                </a:lnTo>
                <a:lnTo>
                  <a:pt x="1180319" y="802373"/>
                </a:lnTo>
                <a:lnTo>
                  <a:pt x="1217346" y="783238"/>
                </a:lnTo>
                <a:lnTo>
                  <a:pt x="1246534" y="754050"/>
                </a:lnTo>
                <a:lnTo>
                  <a:pt x="1265669" y="717023"/>
                </a:lnTo>
                <a:lnTo>
                  <a:pt x="1272539" y="674370"/>
                </a:lnTo>
                <a:lnTo>
                  <a:pt x="1272539" y="134874"/>
                </a:lnTo>
                <a:lnTo>
                  <a:pt x="1265669" y="92220"/>
                </a:lnTo>
                <a:lnTo>
                  <a:pt x="1246534" y="55193"/>
                </a:lnTo>
                <a:lnTo>
                  <a:pt x="1217346" y="26005"/>
                </a:lnTo>
                <a:lnTo>
                  <a:pt x="1180319" y="6870"/>
                </a:lnTo>
                <a:lnTo>
                  <a:pt x="1137665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51342" y="3252978"/>
            <a:ext cx="1272540" cy="809625"/>
          </a:xfrm>
          <a:custGeom>
            <a:avLst/>
            <a:gdLst/>
            <a:ahLst/>
            <a:cxnLst/>
            <a:rect l="l" t="t" r="r" b="b"/>
            <a:pathLst>
              <a:path w="1272540" h="809625">
                <a:moveTo>
                  <a:pt x="0" y="134874"/>
                </a:moveTo>
                <a:lnTo>
                  <a:pt x="6870" y="92220"/>
                </a:lnTo>
                <a:lnTo>
                  <a:pt x="26005" y="55193"/>
                </a:lnTo>
                <a:lnTo>
                  <a:pt x="55193" y="26005"/>
                </a:lnTo>
                <a:lnTo>
                  <a:pt x="92220" y="6870"/>
                </a:lnTo>
                <a:lnTo>
                  <a:pt x="134874" y="0"/>
                </a:lnTo>
                <a:lnTo>
                  <a:pt x="1137665" y="0"/>
                </a:lnTo>
                <a:lnTo>
                  <a:pt x="1180319" y="6870"/>
                </a:lnTo>
                <a:lnTo>
                  <a:pt x="1217346" y="26005"/>
                </a:lnTo>
                <a:lnTo>
                  <a:pt x="1246534" y="55193"/>
                </a:lnTo>
                <a:lnTo>
                  <a:pt x="1265669" y="92220"/>
                </a:lnTo>
                <a:lnTo>
                  <a:pt x="1272539" y="134874"/>
                </a:lnTo>
                <a:lnTo>
                  <a:pt x="1272539" y="674370"/>
                </a:lnTo>
                <a:lnTo>
                  <a:pt x="1265669" y="717023"/>
                </a:lnTo>
                <a:lnTo>
                  <a:pt x="1246534" y="754050"/>
                </a:lnTo>
                <a:lnTo>
                  <a:pt x="1217346" y="783238"/>
                </a:lnTo>
                <a:lnTo>
                  <a:pt x="1180319" y="802373"/>
                </a:lnTo>
                <a:lnTo>
                  <a:pt x="1137665" y="809244"/>
                </a:lnTo>
                <a:lnTo>
                  <a:pt x="134874" y="809244"/>
                </a:lnTo>
                <a:lnTo>
                  <a:pt x="92220" y="802373"/>
                </a:lnTo>
                <a:lnTo>
                  <a:pt x="55193" y="783238"/>
                </a:lnTo>
                <a:lnTo>
                  <a:pt x="26005" y="754050"/>
                </a:lnTo>
                <a:lnTo>
                  <a:pt x="6870" y="717023"/>
                </a:lnTo>
                <a:lnTo>
                  <a:pt x="0" y="674370"/>
                </a:lnTo>
                <a:lnTo>
                  <a:pt x="0" y="134874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995154" y="3259073"/>
            <a:ext cx="1272540" cy="810895"/>
          </a:xfrm>
          <a:custGeom>
            <a:avLst/>
            <a:gdLst/>
            <a:ahLst/>
            <a:cxnLst/>
            <a:rect l="l" t="t" r="r" b="b"/>
            <a:pathLst>
              <a:path w="1272540" h="810895">
                <a:moveTo>
                  <a:pt x="1137412" y="0"/>
                </a:moveTo>
                <a:lnTo>
                  <a:pt x="135127" y="0"/>
                </a:lnTo>
                <a:lnTo>
                  <a:pt x="92399" y="6884"/>
                </a:lnTo>
                <a:lnTo>
                  <a:pt x="55302" y="26058"/>
                </a:lnTo>
                <a:lnTo>
                  <a:pt x="26058" y="55302"/>
                </a:lnTo>
                <a:lnTo>
                  <a:pt x="6884" y="92399"/>
                </a:lnTo>
                <a:lnTo>
                  <a:pt x="0" y="135127"/>
                </a:lnTo>
                <a:lnTo>
                  <a:pt x="0" y="675639"/>
                </a:lnTo>
                <a:lnTo>
                  <a:pt x="6884" y="718368"/>
                </a:lnTo>
                <a:lnTo>
                  <a:pt x="26058" y="755465"/>
                </a:lnTo>
                <a:lnTo>
                  <a:pt x="55302" y="784709"/>
                </a:lnTo>
                <a:lnTo>
                  <a:pt x="92399" y="803883"/>
                </a:lnTo>
                <a:lnTo>
                  <a:pt x="135127" y="810768"/>
                </a:lnTo>
                <a:lnTo>
                  <a:pt x="1137412" y="810768"/>
                </a:lnTo>
                <a:lnTo>
                  <a:pt x="1180140" y="803883"/>
                </a:lnTo>
                <a:lnTo>
                  <a:pt x="1217237" y="784709"/>
                </a:lnTo>
                <a:lnTo>
                  <a:pt x="1246481" y="755465"/>
                </a:lnTo>
                <a:lnTo>
                  <a:pt x="1265655" y="718368"/>
                </a:lnTo>
                <a:lnTo>
                  <a:pt x="1272540" y="675639"/>
                </a:lnTo>
                <a:lnTo>
                  <a:pt x="1272540" y="135127"/>
                </a:lnTo>
                <a:lnTo>
                  <a:pt x="1265655" y="92399"/>
                </a:lnTo>
                <a:lnTo>
                  <a:pt x="1246481" y="55302"/>
                </a:lnTo>
                <a:lnTo>
                  <a:pt x="1217237" y="26058"/>
                </a:lnTo>
                <a:lnTo>
                  <a:pt x="1180140" y="6884"/>
                </a:lnTo>
                <a:lnTo>
                  <a:pt x="1137412" y="0"/>
                </a:lnTo>
                <a:close/>
              </a:path>
            </a:pathLst>
          </a:custGeom>
          <a:solidFill>
            <a:srgbClr val="1D5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995154" y="3259073"/>
            <a:ext cx="1272540" cy="810895"/>
          </a:xfrm>
          <a:custGeom>
            <a:avLst/>
            <a:gdLst/>
            <a:ahLst/>
            <a:cxnLst/>
            <a:rect l="l" t="t" r="r" b="b"/>
            <a:pathLst>
              <a:path w="1272540" h="810895">
                <a:moveTo>
                  <a:pt x="0" y="135127"/>
                </a:moveTo>
                <a:lnTo>
                  <a:pt x="6884" y="92399"/>
                </a:lnTo>
                <a:lnTo>
                  <a:pt x="26058" y="55302"/>
                </a:lnTo>
                <a:lnTo>
                  <a:pt x="55302" y="26058"/>
                </a:lnTo>
                <a:lnTo>
                  <a:pt x="92399" y="6884"/>
                </a:lnTo>
                <a:lnTo>
                  <a:pt x="135127" y="0"/>
                </a:lnTo>
                <a:lnTo>
                  <a:pt x="1137412" y="0"/>
                </a:lnTo>
                <a:lnTo>
                  <a:pt x="1180140" y="6884"/>
                </a:lnTo>
                <a:lnTo>
                  <a:pt x="1217237" y="26058"/>
                </a:lnTo>
                <a:lnTo>
                  <a:pt x="1246481" y="55302"/>
                </a:lnTo>
                <a:lnTo>
                  <a:pt x="1265655" y="92399"/>
                </a:lnTo>
                <a:lnTo>
                  <a:pt x="1272540" y="135127"/>
                </a:lnTo>
                <a:lnTo>
                  <a:pt x="1272540" y="675639"/>
                </a:lnTo>
                <a:lnTo>
                  <a:pt x="1265655" y="718368"/>
                </a:lnTo>
                <a:lnTo>
                  <a:pt x="1246481" y="755465"/>
                </a:lnTo>
                <a:lnTo>
                  <a:pt x="1217237" y="784709"/>
                </a:lnTo>
                <a:lnTo>
                  <a:pt x="1180140" y="803883"/>
                </a:lnTo>
                <a:lnTo>
                  <a:pt x="1137412" y="810768"/>
                </a:lnTo>
                <a:lnTo>
                  <a:pt x="135127" y="810768"/>
                </a:lnTo>
                <a:lnTo>
                  <a:pt x="92399" y="803883"/>
                </a:lnTo>
                <a:lnTo>
                  <a:pt x="55302" y="784709"/>
                </a:lnTo>
                <a:lnTo>
                  <a:pt x="26058" y="755465"/>
                </a:lnTo>
                <a:lnTo>
                  <a:pt x="6884" y="718368"/>
                </a:lnTo>
                <a:lnTo>
                  <a:pt x="0" y="675639"/>
                </a:lnTo>
                <a:lnTo>
                  <a:pt x="0" y="135127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572522" y="1889760"/>
          <a:ext cx="10927712" cy="4132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9620"/>
                <a:gridCol w="1676400"/>
                <a:gridCol w="1083945"/>
                <a:gridCol w="1546225"/>
                <a:gridCol w="1276984"/>
                <a:gridCol w="792479"/>
                <a:gridCol w="1242059"/>
              </a:tblGrid>
              <a:tr h="925067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工作台UI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445" marB="0">
                    <a:solidFill>
                      <a:srgbClr val="00AFEF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4325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服务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模型管理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  <a:tabLst>
                          <a:tab pos="156527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模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型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发布	模型分享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260" algn="ctr">
                        <a:lnSpc>
                          <a:spcPct val="100000"/>
                        </a:lnSpc>
                        <a:tabLst>
                          <a:tab pos="1562100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模型存储	服务管理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9055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训练流程设计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86931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可视化编排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84455" algn="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流程解析引擎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5405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AutoML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95935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NoteBook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49466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会话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任务监控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模型服务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</a:tr>
              <a:tr h="875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数据集管理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88645">
                        <a:lnSpc>
                          <a:spcPct val="100000"/>
                        </a:lnSpc>
                        <a:tabLst>
                          <a:tab pos="204025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数据导入	数据预览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2544" marB="0">
                    <a:lnR w="952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5280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19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算法组件库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8810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2545" marB="0"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2420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</a:tr>
              <a:tr h="899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5140">
                        <a:lnSpc>
                          <a:spcPct val="100000"/>
                        </a:lnSpc>
                        <a:tabLst>
                          <a:tab pos="2529840" algn="l"/>
                        </a:tabLst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TensorFlow	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caffe2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38100">
                      <a:solidFill>
                        <a:srgbClr val="0078A1"/>
                      </a:solidFill>
                      <a:prstDash val="solid"/>
                    </a:lnL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04076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MXNet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计算框架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7310" marB="0"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SK-Learn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451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MLib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7274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R w="38100">
                      <a:solidFill>
                        <a:srgbClr val="0078A1"/>
                      </a:solidFill>
                      <a:prstDash val="solid"/>
                    </a:lnR>
                    <a:lnT w="28575">
                      <a:solidFill>
                        <a:srgbClr val="0078A1"/>
                      </a:solidFill>
                      <a:prstDash val="solid"/>
                    </a:lnT>
                    <a:lnB w="28575">
                      <a:solidFill>
                        <a:srgbClr val="0078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37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30912"/>
            <a:ext cx="11713210" cy="66548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训练：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是强大且便捷的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器学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和深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学习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模平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化能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放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性也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以让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户更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易扩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法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迁移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型并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既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框架集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30040" y="1700783"/>
            <a:ext cx="3916680" cy="4495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3172" y="2239941"/>
            <a:ext cx="2317115" cy="11410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异构多引擎融合架构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70230" marR="5080" indent="249555" algn="r">
              <a:lnSpc>
                <a:spcPct val="120000"/>
              </a:lnSpc>
              <a:spcBef>
                <a:spcPts val="27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R、Spa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rk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、Py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h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等  Docke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H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ado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p、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PU 数据抽象、混合编排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642" y="3519357"/>
            <a:ext cx="2673985" cy="114173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13347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深度学习支持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R="6350" algn="r">
              <a:lnSpc>
                <a:spcPct val="100000"/>
              </a:lnSpc>
              <a:spcBef>
                <a:spcPts val="55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ensorFl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w、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fe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等框架无缝结合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87780" marR="6985" indent="-457200" algn="r">
              <a:lnSpc>
                <a:spcPct val="120000"/>
              </a:lnSpc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大规模分布式深度学习框架 神经网络可视化编程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587" y="4798628"/>
            <a:ext cx="2890520" cy="114236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Docke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微服务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Devops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197610" marR="5080" indent="-608965" algn="r">
              <a:lnSpc>
                <a:spcPct val="120000"/>
              </a:lnSpc>
              <a:spcBef>
                <a:spcPts val="265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将AI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模型融合现有微服务环境运行 服务的负载均衡与高可用 完整的监控告警体系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8333" y="2239941"/>
            <a:ext cx="3073400" cy="11410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开箱即用”白盒”算法库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内置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200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多种算法模型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机器学习、深度学习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可以查看、修改、升级、编写自己的算法模型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8333" y="3527044"/>
            <a:ext cx="3145790" cy="135382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拖拽建模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&amp;AutoML&amp;Jupyter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143635">
              <a:lnSpc>
                <a:spcPct val="120000"/>
              </a:lnSpc>
              <a:spcBef>
                <a:spcPts val="38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面向不同开发层级的建模工具 支持图形化、拖拽式工程建模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支持自动模型选择、自动超参数优化、自动模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型评估、模型定期优化、自动更新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68333" y="5061609"/>
            <a:ext cx="2825115" cy="7696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包含特征工程的模型输出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调用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API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无需考虑特征工程复杂性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直接输入业务字段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38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7" y="830912"/>
            <a:ext cx="11713210" cy="66548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训练：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是强大且便捷的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器学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习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和深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学习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模平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化能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的开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放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性也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以让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户更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易扩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法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迁移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型并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既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框架集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2261" y="1644142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数据管理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5865" y="1695068"/>
            <a:ext cx="479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4915" algn="l"/>
              </a:tabLst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特征工程	可视化建模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4266" y="4279519"/>
            <a:ext cx="77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-1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ML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6391" y="426118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模型评估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3468" y="426118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应用上线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5487" y="2071077"/>
            <a:ext cx="3570759" cy="18347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93691" y="2071047"/>
            <a:ext cx="3604285" cy="2008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72271" y="2066544"/>
            <a:ext cx="3570731" cy="2008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680" y="4572000"/>
            <a:ext cx="3570732" cy="200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93691" y="4588764"/>
            <a:ext cx="3604260" cy="200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76843" y="4572000"/>
            <a:ext cx="3566159" cy="2008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39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915415"/>
            <a:ext cx="7554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开放服务：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对具有通用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力封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API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、核心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式直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856" y="2936748"/>
            <a:ext cx="11413490" cy="1533525"/>
          </a:xfrm>
          <a:custGeom>
            <a:avLst/>
            <a:gdLst/>
            <a:ahLst/>
            <a:cxnLst/>
            <a:rect l="l" t="t" r="r" b="b"/>
            <a:pathLst>
              <a:path w="11413490" h="1533525">
                <a:moveTo>
                  <a:pt x="11406378" y="0"/>
                </a:moveTo>
                <a:lnTo>
                  <a:pt x="6908" y="0"/>
                </a:lnTo>
                <a:lnTo>
                  <a:pt x="0" y="6857"/>
                </a:lnTo>
                <a:lnTo>
                  <a:pt x="0" y="1526285"/>
                </a:lnTo>
                <a:lnTo>
                  <a:pt x="6908" y="1533144"/>
                </a:lnTo>
                <a:lnTo>
                  <a:pt x="11406378" y="1533144"/>
                </a:lnTo>
                <a:lnTo>
                  <a:pt x="11413236" y="1526285"/>
                </a:lnTo>
                <a:lnTo>
                  <a:pt x="11413236" y="6857"/>
                </a:lnTo>
                <a:lnTo>
                  <a:pt x="1140637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856" y="2193035"/>
            <a:ext cx="11413490" cy="744220"/>
          </a:xfrm>
          <a:custGeom>
            <a:avLst/>
            <a:gdLst/>
            <a:ahLst/>
            <a:cxnLst/>
            <a:rect l="l" t="t" r="r" b="b"/>
            <a:pathLst>
              <a:path w="11413490" h="744219">
                <a:moveTo>
                  <a:pt x="0" y="743712"/>
                </a:moveTo>
                <a:lnTo>
                  <a:pt x="11413236" y="743712"/>
                </a:lnTo>
                <a:lnTo>
                  <a:pt x="11413236" y="0"/>
                </a:lnTo>
                <a:lnTo>
                  <a:pt x="0" y="0"/>
                </a:lnTo>
                <a:lnTo>
                  <a:pt x="0" y="743712"/>
                </a:lnTo>
                <a:close/>
              </a:path>
            </a:pathLst>
          </a:custGeom>
          <a:solidFill>
            <a:srgbClr val="8BB8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12976" y="2375916"/>
            <a:ext cx="1152525" cy="349250"/>
          </a:xfrm>
          <a:custGeom>
            <a:avLst/>
            <a:gdLst/>
            <a:ahLst/>
            <a:cxnLst/>
            <a:rect l="l" t="t" r="r" b="b"/>
            <a:pathLst>
              <a:path w="1152525" h="349250">
                <a:moveTo>
                  <a:pt x="1093978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6"/>
                </a:lnTo>
                <a:lnTo>
                  <a:pt x="1093978" y="348996"/>
                </a:lnTo>
                <a:lnTo>
                  <a:pt x="1116621" y="344425"/>
                </a:lnTo>
                <a:lnTo>
                  <a:pt x="1135110" y="331962"/>
                </a:lnTo>
                <a:lnTo>
                  <a:pt x="1147573" y="313473"/>
                </a:lnTo>
                <a:lnTo>
                  <a:pt x="1152144" y="290830"/>
                </a:lnTo>
                <a:lnTo>
                  <a:pt x="1152144" y="58166"/>
                </a:lnTo>
                <a:lnTo>
                  <a:pt x="1147573" y="35522"/>
                </a:lnTo>
                <a:lnTo>
                  <a:pt x="1135110" y="17033"/>
                </a:lnTo>
                <a:lnTo>
                  <a:pt x="1116621" y="4570"/>
                </a:lnTo>
                <a:lnTo>
                  <a:pt x="1093978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70235" y="2375916"/>
            <a:ext cx="1150620" cy="349250"/>
          </a:xfrm>
          <a:custGeom>
            <a:avLst/>
            <a:gdLst/>
            <a:ahLst/>
            <a:cxnLst/>
            <a:rect l="l" t="t" r="r" b="b"/>
            <a:pathLst>
              <a:path w="1150620" h="349250">
                <a:moveTo>
                  <a:pt x="1092454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6"/>
                </a:lnTo>
                <a:lnTo>
                  <a:pt x="1092454" y="348996"/>
                </a:lnTo>
                <a:lnTo>
                  <a:pt x="1115097" y="344425"/>
                </a:lnTo>
                <a:lnTo>
                  <a:pt x="1133586" y="331962"/>
                </a:lnTo>
                <a:lnTo>
                  <a:pt x="1146049" y="313473"/>
                </a:lnTo>
                <a:lnTo>
                  <a:pt x="1150620" y="290830"/>
                </a:lnTo>
                <a:lnTo>
                  <a:pt x="1150620" y="58166"/>
                </a:lnTo>
                <a:lnTo>
                  <a:pt x="1146049" y="35522"/>
                </a:lnTo>
                <a:lnTo>
                  <a:pt x="1133586" y="17033"/>
                </a:lnTo>
                <a:lnTo>
                  <a:pt x="1115097" y="4570"/>
                </a:lnTo>
                <a:lnTo>
                  <a:pt x="1092454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90844" y="2375916"/>
            <a:ext cx="1153795" cy="349250"/>
          </a:xfrm>
          <a:custGeom>
            <a:avLst/>
            <a:gdLst/>
            <a:ahLst/>
            <a:cxnLst/>
            <a:rect l="l" t="t" r="r" b="b"/>
            <a:pathLst>
              <a:path w="1153795" h="349250">
                <a:moveTo>
                  <a:pt x="1095502" y="0"/>
                </a:moveTo>
                <a:lnTo>
                  <a:pt x="58165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5" y="348996"/>
                </a:lnTo>
                <a:lnTo>
                  <a:pt x="1095502" y="348996"/>
                </a:lnTo>
                <a:lnTo>
                  <a:pt x="1118145" y="344425"/>
                </a:lnTo>
                <a:lnTo>
                  <a:pt x="1136634" y="331962"/>
                </a:lnTo>
                <a:lnTo>
                  <a:pt x="1149097" y="313473"/>
                </a:lnTo>
                <a:lnTo>
                  <a:pt x="1153667" y="290830"/>
                </a:lnTo>
                <a:lnTo>
                  <a:pt x="1153667" y="58166"/>
                </a:lnTo>
                <a:lnTo>
                  <a:pt x="1149097" y="35522"/>
                </a:lnTo>
                <a:lnTo>
                  <a:pt x="1136634" y="17033"/>
                </a:lnTo>
                <a:lnTo>
                  <a:pt x="1118145" y="4570"/>
                </a:lnTo>
                <a:lnTo>
                  <a:pt x="1095502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856" y="4457700"/>
            <a:ext cx="11413490" cy="1659889"/>
          </a:xfrm>
          <a:custGeom>
            <a:avLst/>
            <a:gdLst/>
            <a:ahLst/>
            <a:cxnLst/>
            <a:rect l="l" t="t" r="r" b="b"/>
            <a:pathLst>
              <a:path w="11413490" h="1659889">
                <a:moveTo>
                  <a:pt x="11405743" y="0"/>
                </a:moveTo>
                <a:lnTo>
                  <a:pt x="7480" y="0"/>
                </a:lnTo>
                <a:lnTo>
                  <a:pt x="0" y="7493"/>
                </a:lnTo>
                <a:lnTo>
                  <a:pt x="0" y="1652155"/>
                </a:lnTo>
                <a:lnTo>
                  <a:pt x="7480" y="1659636"/>
                </a:lnTo>
                <a:lnTo>
                  <a:pt x="11405743" y="1659636"/>
                </a:lnTo>
                <a:lnTo>
                  <a:pt x="11413236" y="1652155"/>
                </a:lnTo>
                <a:lnTo>
                  <a:pt x="11413236" y="7493"/>
                </a:lnTo>
                <a:lnTo>
                  <a:pt x="1140574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46298" y="4588002"/>
            <a:ext cx="3046730" cy="1447800"/>
          </a:xfrm>
          <a:custGeom>
            <a:avLst/>
            <a:gdLst/>
            <a:ahLst/>
            <a:cxnLst/>
            <a:rect l="l" t="t" r="r" b="b"/>
            <a:pathLst>
              <a:path w="3046729" h="1447800">
                <a:moveTo>
                  <a:pt x="0" y="116840"/>
                </a:moveTo>
                <a:lnTo>
                  <a:pt x="9183" y="71366"/>
                </a:lnTo>
                <a:lnTo>
                  <a:pt x="34226" y="34226"/>
                </a:lnTo>
                <a:lnTo>
                  <a:pt x="71366" y="9183"/>
                </a:lnTo>
                <a:lnTo>
                  <a:pt x="116839" y="0"/>
                </a:lnTo>
                <a:lnTo>
                  <a:pt x="2929636" y="0"/>
                </a:lnTo>
                <a:lnTo>
                  <a:pt x="2975109" y="9183"/>
                </a:lnTo>
                <a:lnTo>
                  <a:pt x="3012249" y="34226"/>
                </a:lnTo>
                <a:lnTo>
                  <a:pt x="3037292" y="71366"/>
                </a:lnTo>
                <a:lnTo>
                  <a:pt x="3046476" y="116840"/>
                </a:lnTo>
                <a:lnTo>
                  <a:pt x="3046476" y="1331010"/>
                </a:lnTo>
                <a:lnTo>
                  <a:pt x="3037292" y="1376471"/>
                </a:lnTo>
                <a:lnTo>
                  <a:pt x="3012249" y="1413594"/>
                </a:lnTo>
                <a:lnTo>
                  <a:pt x="2975109" y="1438622"/>
                </a:lnTo>
                <a:lnTo>
                  <a:pt x="2929636" y="1447800"/>
                </a:lnTo>
                <a:lnTo>
                  <a:pt x="116839" y="1447800"/>
                </a:lnTo>
                <a:lnTo>
                  <a:pt x="71366" y="1438622"/>
                </a:lnTo>
                <a:lnTo>
                  <a:pt x="34226" y="1413594"/>
                </a:lnTo>
                <a:lnTo>
                  <a:pt x="9183" y="1376471"/>
                </a:lnTo>
                <a:lnTo>
                  <a:pt x="0" y="1331010"/>
                </a:lnTo>
                <a:lnTo>
                  <a:pt x="0" y="116840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17357" y="4584953"/>
            <a:ext cx="2918460" cy="1450975"/>
          </a:xfrm>
          <a:custGeom>
            <a:avLst/>
            <a:gdLst/>
            <a:ahLst/>
            <a:cxnLst/>
            <a:rect l="l" t="t" r="r" b="b"/>
            <a:pathLst>
              <a:path w="2918459" h="1450975">
                <a:moveTo>
                  <a:pt x="0" y="117094"/>
                </a:moveTo>
                <a:lnTo>
                  <a:pt x="9205" y="71526"/>
                </a:lnTo>
                <a:lnTo>
                  <a:pt x="34305" y="34305"/>
                </a:lnTo>
                <a:lnTo>
                  <a:pt x="71526" y="9205"/>
                </a:lnTo>
                <a:lnTo>
                  <a:pt x="117094" y="0"/>
                </a:lnTo>
                <a:lnTo>
                  <a:pt x="2801366" y="0"/>
                </a:lnTo>
                <a:lnTo>
                  <a:pt x="2846933" y="9205"/>
                </a:lnTo>
                <a:lnTo>
                  <a:pt x="2884154" y="34305"/>
                </a:lnTo>
                <a:lnTo>
                  <a:pt x="2909254" y="71526"/>
                </a:lnTo>
                <a:lnTo>
                  <a:pt x="2918460" y="117094"/>
                </a:lnTo>
                <a:lnTo>
                  <a:pt x="2918460" y="1333804"/>
                </a:lnTo>
                <a:lnTo>
                  <a:pt x="2909254" y="1379364"/>
                </a:lnTo>
                <a:lnTo>
                  <a:pt x="2884154" y="1416567"/>
                </a:lnTo>
                <a:lnTo>
                  <a:pt x="2846933" y="1441650"/>
                </a:lnTo>
                <a:lnTo>
                  <a:pt x="2801366" y="1450848"/>
                </a:lnTo>
                <a:lnTo>
                  <a:pt x="117094" y="1450848"/>
                </a:lnTo>
                <a:lnTo>
                  <a:pt x="71526" y="1441650"/>
                </a:lnTo>
                <a:lnTo>
                  <a:pt x="34305" y="1416567"/>
                </a:lnTo>
                <a:lnTo>
                  <a:pt x="9205" y="1379364"/>
                </a:lnTo>
                <a:lnTo>
                  <a:pt x="0" y="1333804"/>
                </a:lnTo>
                <a:lnTo>
                  <a:pt x="0" y="117094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20811" y="4934711"/>
            <a:ext cx="1153795" cy="288290"/>
          </a:xfrm>
          <a:custGeom>
            <a:avLst/>
            <a:gdLst/>
            <a:ahLst/>
            <a:cxnLst/>
            <a:rect l="l" t="t" r="r" b="b"/>
            <a:pathLst>
              <a:path w="1153795" h="288289">
                <a:moveTo>
                  <a:pt x="1113028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39"/>
                </a:lnTo>
                <a:lnTo>
                  <a:pt x="0" y="247395"/>
                </a:lnTo>
                <a:lnTo>
                  <a:pt x="3188" y="263229"/>
                </a:lnTo>
                <a:lnTo>
                  <a:pt x="11890" y="276145"/>
                </a:lnTo>
                <a:lnTo>
                  <a:pt x="24806" y="284847"/>
                </a:lnTo>
                <a:lnTo>
                  <a:pt x="40640" y="288036"/>
                </a:lnTo>
                <a:lnTo>
                  <a:pt x="1113028" y="288036"/>
                </a:lnTo>
                <a:lnTo>
                  <a:pt x="1128861" y="284847"/>
                </a:lnTo>
                <a:lnTo>
                  <a:pt x="1141777" y="276145"/>
                </a:lnTo>
                <a:lnTo>
                  <a:pt x="1150479" y="263229"/>
                </a:lnTo>
                <a:lnTo>
                  <a:pt x="1153668" y="247395"/>
                </a:lnTo>
                <a:lnTo>
                  <a:pt x="1153668" y="40639"/>
                </a:lnTo>
                <a:lnTo>
                  <a:pt x="1150479" y="24806"/>
                </a:lnTo>
                <a:lnTo>
                  <a:pt x="1141777" y="11890"/>
                </a:lnTo>
                <a:lnTo>
                  <a:pt x="1128861" y="3188"/>
                </a:lnTo>
                <a:lnTo>
                  <a:pt x="1113028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0877" y="3051810"/>
            <a:ext cx="9889490" cy="597535"/>
          </a:xfrm>
          <a:custGeom>
            <a:avLst/>
            <a:gdLst/>
            <a:ahLst/>
            <a:cxnLst/>
            <a:rect l="l" t="t" r="r" b="b"/>
            <a:pathLst>
              <a:path w="9889490" h="597535">
                <a:moveTo>
                  <a:pt x="0" y="48132"/>
                </a:moveTo>
                <a:lnTo>
                  <a:pt x="3788" y="29414"/>
                </a:lnTo>
                <a:lnTo>
                  <a:pt x="14112" y="14112"/>
                </a:lnTo>
                <a:lnTo>
                  <a:pt x="29414" y="3788"/>
                </a:lnTo>
                <a:lnTo>
                  <a:pt x="48133" y="0"/>
                </a:lnTo>
                <a:lnTo>
                  <a:pt x="9841103" y="0"/>
                </a:lnTo>
                <a:lnTo>
                  <a:pt x="9859821" y="3788"/>
                </a:lnTo>
                <a:lnTo>
                  <a:pt x="9875123" y="14112"/>
                </a:lnTo>
                <a:lnTo>
                  <a:pt x="9885447" y="29414"/>
                </a:lnTo>
                <a:lnTo>
                  <a:pt x="9889236" y="48132"/>
                </a:lnTo>
                <a:lnTo>
                  <a:pt x="9889236" y="549275"/>
                </a:lnTo>
                <a:lnTo>
                  <a:pt x="9885447" y="567993"/>
                </a:lnTo>
                <a:lnTo>
                  <a:pt x="9875123" y="583295"/>
                </a:lnTo>
                <a:lnTo>
                  <a:pt x="9859821" y="593619"/>
                </a:lnTo>
                <a:lnTo>
                  <a:pt x="9841103" y="597407"/>
                </a:lnTo>
                <a:lnTo>
                  <a:pt x="48133" y="597407"/>
                </a:lnTo>
                <a:lnTo>
                  <a:pt x="29414" y="593619"/>
                </a:lnTo>
                <a:lnTo>
                  <a:pt x="14112" y="583295"/>
                </a:lnTo>
                <a:lnTo>
                  <a:pt x="3788" y="567993"/>
                </a:lnTo>
                <a:lnTo>
                  <a:pt x="0" y="549275"/>
                </a:lnTo>
                <a:lnTo>
                  <a:pt x="0" y="48132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90877" y="3745229"/>
            <a:ext cx="9889490" cy="631190"/>
          </a:xfrm>
          <a:custGeom>
            <a:avLst/>
            <a:gdLst/>
            <a:ahLst/>
            <a:cxnLst/>
            <a:rect l="l" t="t" r="r" b="b"/>
            <a:pathLst>
              <a:path w="9889490" h="631189">
                <a:moveTo>
                  <a:pt x="0" y="50927"/>
                </a:moveTo>
                <a:lnTo>
                  <a:pt x="3992" y="31075"/>
                </a:lnTo>
                <a:lnTo>
                  <a:pt x="14890" y="14890"/>
                </a:lnTo>
                <a:lnTo>
                  <a:pt x="31075" y="3992"/>
                </a:lnTo>
                <a:lnTo>
                  <a:pt x="50927" y="0"/>
                </a:lnTo>
                <a:lnTo>
                  <a:pt x="9838309" y="0"/>
                </a:lnTo>
                <a:lnTo>
                  <a:pt x="9858160" y="3992"/>
                </a:lnTo>
                <a:lnTo>
                  <a:pt x="9874345" y="14890"/>
                </a:lnTo>
                <a:lnTo>
                  <a:pt x="9885243" y="31075"/>
                </a:lnTo>
                <a:lnTo>
                  <a:pt x="9889236" y="50927"/>
                </a:lnTo>
                <a:lnTo>
                  <a:pt x="9889236" y="580009"/>
                </a:lnTo>
                <a:lnTo>
                  <a:pt x="9885243" y="599860"/>
                </a:lnTo>
                <a:lnTo>
                  <a:pt x="9874345" y="616045"/>
                </a:lnTo>
                <a:lnTo>
                  <a:pt x="9858160" y="626943"/>
                </a:lnTo>
                <a:lnTo>
                  <a:pt x="9838309" y="630936"/>
                </a:lnTo>
                <a:lnTo>
                  <a:pt x="50927" y="630936"/>
                </a:lnTo>
                <a:lnTo>
                  <a:pt x="31075" y="626943"/>
                </a:lnTo>
                <a:lnTo>
                  <a:pt x="14890" y="616045"/>
                </a:lnTo>
                <a:lnTo>
                  <a:pt x="3992" y="599860"/>
                </a:lnTo>
                <a:lnTo>
                  <a:pt x="0" y="580009"/>
                </a:lnTo>
                <a:lnTo>
                  <a:pt x="0" y="50927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42516" y="3342132"/>
            <a:ext cx="1645920" cy="251460"/>
          </a:xfrm>
          <a:custGeom>
            <a:avLst/>
            <a:gdLst/>
            <a:ahLst/>
            <a:cxnLst/>
            <a:rect l="l" t="t" r="r" b="b"/>
            <a:pathLst>
              <a:path w="1645920" h="251460">
                <a:moveTo>
                  <a:pt x="1610486" y="0"/>
                </a:moveTo>
                <a:lnTo>
                  <a:pt x="35432" y="0"/>
                </a:lnTo>
                <a:lnTo>
                  <a:pt x="21645" y="2786"/>
                </a:lnTo>
                <a:lnTo>
                  <a:pt x="10382" y="10382"/>
                </a:lnTo>
                <a:lnTo>
                  <a:pt x="2786" y="21645"/>
                </a:lnTo>
                <a:lnTo>
                  <a:pt x="0" y="35432"/>
                </a:lnTo>
                <a:lnTo>
                  <a:pt x="0" y="216026"/>
                </a:lnTo>
                <a:lnTo>
                  <a:pt x="2786" y="229814"/>
                </a:lnTo>
                <a:lnTo>
                  <a:pt x="10382" y="241077"/>
                </a:lnTo>
                <a:lnTo>
                  <a:pt x="21645" y="248673"/>
                </a:lnTo>
                <a:lnTo>
                  <a:pt x="35432" y="251459"/>
                </a:lnTo>
                <a:lnTo>
                  <a:pt x="1610486" y="251459"/>
                </a:lnTo>
                <a:lnTo>
                  <a:pt x="1624274" y="248673"/>
                </a:lnTo>
                <a:lnTo>
                  <a:pt x="1635537" y="241077"/>
                </a:lnTo>
                <a:lnTo>
                  <a:pt x="1643133" y="229814"/>
                </a:lnTo>
                <a:lnTo>
                  <a:pt x="1645920" y="216026"/>
                </a:lnTo>
                <a:lnTo>
                  <a:pt x="1645920" y="35432"/>
                </a:lnTo>
                <a:lnTo>
                  <a:pt x="1643133" y="21645"/>
                </a:lnTo>
                <a:lnTo>
                  <a:pt x="1635537" y="10382"/>
                </a:lnTo>
                <a:lnTo>
                  <a:pt x="1624274" y="2786"/>
                </a:lnTo>
                <a:lnTo>
                  <a:pt x="161048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44511" y="3342132"/>
            <a:ext cx="1641475" cy="251460"/>
          </a:xfrm>
          <a:custGeom>
            <a:avLst/>
            <a:gdLst/>
            <a:ahLst/>
            <a:cxnLst/>
            <a:rect l="l" t="t" r="r" b="b"/>
            <a:pathLst>
              <a:path w="1641475" h="251460">
                <a:moveTo>
                  <a:pt x="1605915" y="0"/>
                </a:moveTo>
                <a:lnTo>
                  <a:pt x="35433" y="0"/>
                </a:lnTo>
                <a:lnTo>
                  <a:pt x="21645" y="2786"/>
                </a:lnTo>
                <a:lnTo>
                  <a:pt x="10382" y="10382"/>
                </a:lnTo>
                <a:lnTo>
                  <a:pt x="2786" y="21645"/>
                </a:lnTo>
                <a:lnTo>
                  <a:pt x="0" y="35432"/>
                </a:lnTo>
                <a:lnTo>
                  <a:pt x="0" y="216026"/>
                </a:lnTo>
                <a:lnTo>
                  <a:pt x="2786" y="229814"/>
                </a:lnTo>
                <a:lnTo>
                  <a:pt x="10382" y="241077"/>
                </a:lnTo>
                <a:lnTo>
                  <a:pt x="21645" y="248673"/>
                </a:lnTo>
                <a:lnTo>
                  <a:pt x="35433" y="251459"/>
                </a:lnTo>
                <a:lnTo>
                  <a:pt x="1605915" y="251459"/>
                </a:lnTo>
                <a:lnTo>
                  <a:pt x="1619702" y="248673"/>
                </a:lnTo>
                <a:lnTo>
                  <a:pt x="1630965" y="241077"/>
                </a:lnTo>
                <a:lnTo>
                  <a:pt x="1638561" y="229814"/>
                </a:lnTo>
                <a:lnTo>
                  <a:pt x="1641348" y="216026"/>
                </a:lnTo>
                <a:lnTo>
                  <a:pt x="1641348" y="35432"/>
                </a:lnTo>
                <a:lnTo>
                  <a:pt x="1638561" y="21645"/>
                </a:lnTo>
                <a:lnTo>
                  <a:pt x="1630965" y="10382"/>
                </a:lnTo>
                <a:lnTo>
                  <a:pt x="1619702" y="2786"/>
                </a:lnTo>
                <a:lnTo>
                  <a:pt x="16059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93223" y="3342132"/>
            <a:ext cx="1628139" cy="251460"/>
          </a:xfrm>
          <a:custGeom>
            <a:avLst/>
            <a:gdLst/>
            <a:ahLst/>
            <a:cxnLst/>
            <a:rect l="l" t="t" r="r" b="b"/>
            <a:pathLst>
              <a:path w="1628140" h="251460">
                <a:moveTo>
                  <a:pt x="1592199" y="0"/>
                </a:moveTo>
                <a:lnTo>
                  <a:pt x="35432" y="0"/>
                </a:lnTo>
                <a:lnTo>
                  <a:pt x="21645" y="2786"/>
                </a:lnTo>
                <a:lnTo>
                  <a:pt x="10382" y="10382"/>
                </a:lnTo>
                <a:lnTo>
                  <a:pt x="2786" y="21645"/>
                </a:lnTo>
                <a:lnTo>
                  <a:pt x="0" y="35432"/>
                </a:lnTo>
                <a:lnTo>
                  <a:pt x="0" y="216026"/>
                </a:lnTo>
                <a:lnTo>
                  <a:pt x="2786" y="229814"/>
                </a:lnTo>
                <a:lnTo>
                  <a:pt x="10382" y="241077"/>
                </a:lnTo>
                <a:lnTo>
                  <a:pt x="21645" y="248673"/>
                </a:lnTo>
                <a:lnTo>
                  <a:pt x="35432" y="251459"/>
                </a:lnTo>
                <a:lnTo>
                  <a:pt x="1592199" y="251459"/>
                </a:lnTo>
                <a:lnTo>
                  <a:pt x="1605986" y="248673"/>
                </a:lnTo>
                <a:lnTo>
                  <a:pt x="1617249" y="241077"/>
                </a:lnTo>
                <a:lnTo>
                  <a:pt x="1624845" y="229814"/>
                </a:lnTo>
                <a:lnTo>
                  <a:pt x="1627631" y="216026"/>
                </a:lnTo>
                <a:lnTo>
                  <a:pt x="1627631" y="35432"/>
                </a:lnTo>
                <a:lnTo>
                  <a:pt x="1624845" y="21645"/>
                </a:lnTo>
                <a:lnTo>
                  <a:pt x="1617249" y="10382"/>
                </a:lnTo>
                <a:lnTo>
                  <a:pt x="1605986" y="2786"/>
                </a:lnTo>
                <a:lnTo>
                  <a:pt x="15921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44039" y="4059935"/>
            <a:ext cx="1412875" cy="248920"/>
          </a:xfrm>
          <a:custGeom>
            <a:avLst/>
            <a:gdLst/>
            <a:ahLst/>
            <a:cxnLst/>
            <a:rect l="l" t="t" r="r" b="b"/>
            <a:pathLst>
              <a:path w="1412875" h="248920">
                <a:moveTo>
                  <a:pt x="1377696" y="0"/>
                </a:moveTo>
                <a:lnTo>
                  <a:pt x="35052" y="0"/>
                </a:lnTo>
                <a:lnTo>
                  <a:pt x="21431" y="2762"/>
                </a:lnTo>
                <a:lnTo>
                  <a:pt x="10287" y="10287"/>
                </a:lnTo>
                <a:lnTo>
                  <a:pt x="2762" y="21431"/>
                </a:lnTo>
                <a:lnTo>
                  <a:pt x="0" y="35051"/>
                </a:lnTo>
                <a:lnTo>
                  <a:pt x="0" y="213359"/>
                </a:lnTo>
                <a:lnTo>
                  <a:pt x="2762" y="226980"/>
                </a:lnTo>
                <a:lnTo>
                  <a:pt x="10287" y="238125"/>
                </a:lnTo>
                <a:lnTo>
                  <a:pt x="21431" y="245649"/>
                </a:lnTo>
                <a:lnTo>
                  <a:pt x="35052" y="248412"/>
                </a:lnTo>
                <a:lnTo>
                  <a:pt x="1377696" y="248412"/>
                </a:lnTo>
                <a:lnTo>
                  <a:pt x="1391316" y="245649"/>
                </a:lnTo>
                <a:lnTo>
                  <a:pt x="1402460" y="238125"/>
                </a:lnTo>
                <a:lnTo>
                  <a:pt x="1409985" y="226980"/>
                </a:lnTo>
                <a:lnTo>
                  <a:pt x="1412748" y="213359"/>
                </a:lnTo>
                <a:lnTo>
                  <a:pt x="1412748" y="35051"/>
                </a:lnTo>
                <a:lnTo>
                  <a:pt x="1409985" y="21431"/>
                </a:lnTo>
                <a:lnTo>
                  <a:pt x="1402461" y="10287"/>
                </a:lnTo>
                <a:lnTo>
                  <a:pt x="1391316" y="2762"/>
                </a:lnTo>
                <a:lnTo>
                  <a:pt x="13776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84676" y="4061459"/>
            <a:ext cx="1414780" cy="247015"/>
          </a:xfrm>
          <a:custGeom>
            <a:avLst/>
            <a:gdLst/>
            <a:ahLst/>
            <a:cxnLst/>
            <a:rect l="l" t="t" r="r" b="b"/>
            <a:pathLst>
              <a:path w="1414779" h="247014">
                <a:moveTo>
                  <a:pt x="1379474" y="0"/>
                </a:moveTo>
                <a:lnTo>
                  <a:pt x="34798" y="0"/>
                </a:lnTo>
                <a:lnTo>
                  <a:pt x="21270" y="2740"/>
                </a:lnTo>
                <a:lnTo>
                  <a:pt x="10207" y="10207"/>
                </a:lnTo>
                <a:lnTo>
                  <a:pt x="2740" y="21270"/>
                </a:lnTo>
                <a:lnTo>
                  <a:pt x="0" y="34797"/>
                </a:lnTo>
                <a:lnTo>
                  <a:pt x="0" y="212089"/>
                </a:lnTo>
                <a:lnTo>
                  <a:pt x="2740" y="225617"/>
                </a:lnTo>
                <a:lnTo>
                  <a:pt x="10207" y="236680"/>
                </a:lnTo>
                <a:lnTo>
                  <a:pt x="21270" y="244147"/>
                </a:lnTo>
                <a:lnTo>
                  <a:pt x="34798" y="246887"/>
                </a:lnTo>
                <a:lnTo>
                  <a:pt x="1379474" y="246887"/>
                </a:lnTo>
                <a:lnTo>
                  <a:pt x="1393001" y="244147"/>
                </a:lnTo>
                <a:lnTo>
                  <a:pt x="1404064" y="236680"/>
                </a:lnTo>
                <a:lnTo>
                  <a:pt x="1411531" y="225617"/>
                </a:lnTo>
                <a:lnTo>
                  <a:pt x="1414272" y="212089"/>
                </a:lnTo>
                <a:lnTo>
                  <a:pt x="1414272" y="34797"/>
                </a:lnTo>
                <a:lnTo>
                  <a:pt x="1411531" y="21270"/>
                </a:lnTo>
                <a:lnTo>
                  <a:pt x="1404064" y="10207"/>
                </a:lnTo>
                <a:lnTo>
                  <a:pt x="1393001" y="2740"/>
                </a:lnTo>
                <a:lnTo>
                  <a:pt x="137947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6835" y="4061459"/>
            <a:ext cx="1412875" cy="247015"/>
          </a:xfrm>
          <a:custGeom>
            <a:avLst/>
            <a:gdLst/>
            <a:ahLst/>
            <a:cxnLst/>
            <a:rect l="l" t="t" r="r" b="b"/>
            <a:pathLst>
              <a:path w="1412875" h="247014">
                <a:moveTo>
                  <a:pt x="1377949" y="0"/>
                </a:moveTo>
                <a:lnTo>
                  <a:pt x="34798" y="0"/>
                </a:lnTo>
                <a:lnTo>
                  <a:pt x="21270" y="2740"/>
                </a:lnTo>
                <a:lnTo>
                  <a:pt x="10207" y="10207"/>
                </a:lnTo>
                <a:lnTo>
                  <a:pt x="2740" y="21270"/>
                </a:lnTo>
                <a:lnTo>
                  <a:pt x="0" y="34797"/>
                </a:lnTo>
                <a:lnTo>
                  <a:pt x="0" y="212089"/>
                </a:lnTo>
                <a:lnTo>
                  <a:pt x="2740" y="225617"/>
                </a:lnTo>
                <a:lnTo>
                  <a:pt x="10207" y="236680"/>
                </a:lnTo>
                <a:lnTo>
                  <a:pt x="21270" y="244147"/>
                </a:lnTo>
                <a:lnTo>
                  <a:pt x="34798" y="246887"/>
                </a:lnTo>
                <a:lnTo>
                  <a:pt x="1377949" y="246887"/>
                </a:lnTo>
                <a:lnTo>
                  <a:pt x="1391477" y="244147"/>
                </a:lnTo>
                <a:lnTo>
                  <a:pt x="1402540" y="236680"/>
                </a:lnTo>
                <a:lnTo>
                  <a:pt x="1410007" y="225617"/>
                </a:lnTo>
                <a:lnTo>
                  <a:pt x="1412747" y="212089"/>
                </a:lnTo>
                <a:lnTo>
                  <a:pt x="1412747" y="34797"/>
                </a:lnTo>
                <a:lnTo>
                  <a:pt x="1410007" y="21270"/>
                </a:lnTo>
                <a:lnTo>
                  <a:pt x="1402540" y="10207"/>
                </a:lnTo>
                <a:lnTo>
                  <a:pt x="1391477" y="2740"/>
                </a:lnTo>
                <a:lnTo>
                  <a:pt x="137794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67471" y="4061459"/>
            <a:ext cx="1412875" cy="247015"/>
          </a:xfrm>
          <a:custGeom>
            <a:avLst/>
            <a:gdLst/>
            <a:ahLst/>
            <a:cxnLst/>
            <a:rect l="l" t="t" r="r" b="b"/>
            <a:pathLst>
              <a:path w="1412875" h="247014">
                <a:moveTo>
                  <a:pt x="1377950" y="0"/>
                </a:moveTo>
                <a:lnTo>
                  <a:pt x="34798" y="0"/>
                </a:lnTo>
                <a:lnTo>
                  <a:pt x="21270" y="2740"/>
                </a:lnTo>
                <a:lnTo>
                  <a:pt x="10207" y="10207"/>
                </a:lnTo>
                <a:lnTo>
                  <a:pt x="2740" y="21270"/>
                </a:lnTo>
                <a:lnTo>
                  <a:pt x="0" y="34797"/>
                </a:lnTo>
                <a:lnTo>
                  <a:pt x="0" y="212089"/>
                </a:lnTo>
                <a:lnTo>
                  <a:pt x="2740" y="225617"/>
                </a:lnTo>
                <a:lnTo>
                  <a:pt x="10207" y="236680"/>
                </a:lnTo>
                <a:lnTo>
                  <a:pt x="21270" y="244147"/>
                </a:lnTo>
                <a:lnTo>
                  <a:pt x="34798" y="246887"/>
                </a:lnTo>
                <a:lnTo>
                  <a:pt x="1377950" y="246887"/>
                </a:lnTo>
                <a:lnTo>
                  <a:pt x="1391477" y="244147"/>
                </a:lnTo>
                <a:lnTo>
                  <a:pt x="1402540" y="236680"/>
                </a:lnTo>
                <a:lnTo>
                  <a:pt x="1410007" y="225617"/>
                </a:lnTo>
                <a:lnTo>
                  <a:pt x="1412748" y="212089"/>
                </a:lnTo>
                <a:lnTo>
                  <a:pt x="1412748" y="34797"/>
                </a:lnTo>
                <a:lnTo>
                  <a:pt x="1410007" y="21270"/>
                </a:lnTo>
                <a:lnTo>
                  <a:pt x="1402540" y="10207"/>
                </a:lnTo>
                <a:lnTo>
                  <a:pt x="1391477" y="2740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08107" y="4061459"/>
            <a:ext cx="1412875" cy="247015"/>
          </a:xfrm>
          <a:custGeom>
            <a:avLst/>
            <a:gdLst/>
            <a:ahLst/>
            <a:cxnLst/>
            <a:rect l="l" t="t" r="r" b="b"/>
            <a:pathLst>
              <a:path w="1412875" h="247014">
                <a:moveTo>
                  <a:pt x="1377950" y="0"/>
                </a:moveTo>
                <a:lnTo>
                  <a:pt x="34798" y="0"/>
                </a:lnTo>
                <a:lnTo>
                  <a:pt x="21270" y="2740"/>
                </a:lnTo>
                <a:lnTo>
                  <a:pt x="10207" y="10207"/>
                </a:lnTo>
                <a:lnTo>
                  <a:pt x="2740" y="21270"/>
                </a:lnTo>
                <a:lnTo>
                  <a:pt x="0" y="34797"/>
                </a:lnTo>
                <a:lnTo>
                  <a:pt x="0" y="212089"/>
                </a:lnTo>
                <a:lnTo>
                  <a:pt x="2740" y="225617"/>
                </a:lnTo>
                <a:lnTo>
                  <a:pt x="10207" y="236680"/>
                </a:lnTo>
                <a:lnTo>
                  <a:pt x="21270" y="244147"/>
                </a:lnTo>
                <a:lnTo>
                  <a:pt x="34798" y="246887"/>
                </a:lnTo>
                <a:lnTo>
                  <a:pt x="1377950" y="246887"/>
                </a:lnTo>
                <a:lnTo>
                  <a:pt x="1391477" y="244147"/>
                </a:lnTo>
                <a:lnTo>
                  <a:pt x="1402540" y="236680"/>
                </a:lnTo>
                <a:lnTo>
                  <a:pt x="1410007" y="225617"/>
                </a:lnTo>
                <a:lnTo>
                  <a:pt x="1412748" y="212089"/>
                </a:lnTo>
                <a:lnTo>
                  <a:pt x="1412748" y="34797"/>
                </a:lnTo>
                <a:lnTo>
                  <a:pt x="1410007" y="21270"/>
                </a:lnTo>
                <a:lnTo>
                  <a:pt x="1402540" y="10207"/>
                </a:lnTo>
                <a:lnTo>
                  <a:pt x="1391477" y="2740"/>
                </a:lnTo>
                <a:lnTo>
                  <a:pt x="1377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95800" y="3342132"/>
            <a:ext cx="1643380" cy="251460"/>
          </a:xfrm>
          <a:custGeom>
            <a:avLst/>
            <a:gdLst/>
            <a:ahLst/>
            <a:cxnLst/>
            <a:rect l="l" t="t" r="r" b="b"/>
            <a:pathLst>
              <a:path w="1643379" h="251460">
                <a:moveTo>
                  <a:pt x="1607439" y="0"/>
                </a:moveTo>
                <a:lnTo>
                  <a:pt x="35433" y="0"/>
                </a:lnTo>
                <a:lnTo>
                  <a:pt x="21645" y="2786"/>
                </a:lnTo>
                <a:lnTo>
                  <a:pt x="10382" y="10382"/>
                </a:lnTo>
                <a:lnTo>
                  <a:pt x="2786" y="21645"/>
                </a:lnTo>
                <a:lnTo>
                  <a:pt x="0" y="35432"/>
                </a:lnTo>
                <a:lnTo>
                  <a:pt x="0" y="216026"/>
                </a:lnTo>
                <a:lnTo>
                  <a:pt x="2786" y="229814"/>
                </a:lnTo>
                <a:lnTo>
                  <a:pt x="10382" y="241077"/>
                </a:lnTo>
                <a:lnTo>
                  <a:pt x="21645" y="248673"/>
                </a:lnTo>
                <a:lnTo>
                  <a:pt x="35433" y="251459"/>
                </a:lnTo>
                <a:lnTo>
                  <a:pt x="1607439" y="251459"/>
                </a:lnTo>
                <a:lnTo>
                  <a:pt x="1621226" y="248673"/>
                </a:lnTo>
                <a:lnTo>
                  <a:pt x="1632489" y="241077"/>
                </a:lnTo>
                <a:lnTo>
                  <a:pt x="1640085" y="229814"/>
                </a:lnTo>
                <a:lnTo>
                  <a:pt x="1642872" y="216026"/>
                </a:lnTo>
                <a:lnTo>
                  <a:pt x="1642872" y="35432"/>
                </a:lnTo>
                <a:lnTo>
                  <a:pt x="1640085" y="21645"/>
                </a:lnTo>
                <a:lnTo>
                  <a:pt x="1632489" y="10382"/>
                </a:lnTo>
                <a:lnTo>
                  <a:pt x="1621226" y="2786"/>
                </a:lnTo>
                <a:lnTo>
                  <a:pt x="160743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26891" y="5731764"/>
            <a:ext cx="870585" cy="190500"/>
          </a:xfrm>
          <a:custGeom>
            <a:avLst/>
            <a:gdLst/>
            <a:ahLst/>
            <a:cxnLst/>
            <a:rect l="l" t="t" r="r" b="b"/>
            <a:pathLst>
              <a:path w="870585" h="190500">
                <a:moveTo>
                  <a:pt x="843280" y="0"/>
                </a:moveTo>
                <a:lnTo>
                  <a:pt x="26924" y="0"/>
                </a:lnTo>
                <a:lnTo>
                  <a:pt x="16448" y="2111"/>
                </a:lnTo>
                <a:lnTo>
                  <a:pt x="7889" y="7869"/>
                </a:lnTo>
                <a:lnTo>
                  <a:pt x="2117" y="16410"/>
                </a:lnTo>
                <a:lnTo>
                  <a:pt x="0" y="26873"/>
                </a:lnTo>
                <a:lnTo>
                  <a:pt x="0" y="163626"/>
                </a:lnTo>
                <a:lnTo>
                  <a:pt x="2117" y="174089"/>
                </a:lnTo>
                <a:lnTo>
                  <a:pt x="7889" y="182630"/>
                </a:lnTo>
                <a:lnTo>
                  <a:pt x="16448" y="188388"/>
                </a:lnTo>
                <a:lnTo>
                  <a:pt x="26924" y="190500"/>
                </a:lnTo>
                <a:lnTo>
                  <a:pt x="843280" y="190500"/>
                </a:lnTo>
                <a:lnTo>
                  <a:pt x="853755" y="188388"/>
                </a:lnTo>
                <a:lnTo>
                  <a:pt x="862314" y="182630"/>
                </a:lnTo>
                <a:lnTo>
                  <a:pt x="868086" y="174089"/>
                </a:lnTo>
                <a:lnTo>
                  <a:pt x="870204" y="163626"/>
                </a:lnTo>
                <a:lnTo>
                  <a:pt x="870204" y="26873"/>
                </a:lnTo>
                <a:lnTo>
                  <a:pt x="868086" y="16410"/>
                </a:lnTo>
                <a:lnTo>
                  <a:pt x="862314" y="7869"/>
                </a:lnTo>
                <a:lnTo>
                  <a:pt x="853755" y="2111"/>
                </a:lnTo>
                <a:lnTo>
                  <a:pt x="84328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26891" y="5489447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18"/>
                </a:lnTo>
                <a:lnTo>
                  <a:pt x="2095" y="172693"/>
                </a:lnTo>
                <a:lnTo>
                  <a:pt x="7810" y="181167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7"/>
                </a:lnTo>
                <a:lnTo>
                  <a:pt x="868108" y="172693"/>
                </a:lnTo>
                <a:lnTo>
                  <a:pt x="870204" y="162318"/>
                </a:lnTo>
                <a:lnTo>
                  <a:pt x="870204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26891" y="5245608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5"/>
                </a:lnTo>
                <a:lnTo>
                  <a:pt x="868108" y="172688"/>
                </a:lnTo>
                <a:lnTo>
                  <a:pt x="870204" y="162305"/>
                </a:lnTo>
                <a:lnTo>
                  <a:pt x="870204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45864" y="5489447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18"/>
                </a:lnTo>
                <a:lnTo>
                  <a:pt x="2095" y="172693"/>
                </a:lnTo>
                <a:lnTo>
                  <a:pt x="7810" y="181167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7"/>
                </a:lnTo>
                <a:lnTo>
                  <a:pt x="868108" y="172693"/>
                </a:lnTo>
                <a:lnTo>
                  <a:pt x="870203" y="162318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45864" y="5245608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5"/>
                </a:lnTo>
                <a:lnTo>
                  <a:pt x="868108" y="172688"/>
                </a:lnTo>
                <a:lnTo>
                  <a:pt x="870203" y="162305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45864" y="5731764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08"/>
                </a:lnTo>
                <a:lnTo>
                  <a:pt x="2095" y="16282"/>
                </a:lnTo>
                <a:lnTo>
                  <a:pt x="0" y="26657"/>
                </a:lnTo>
                <a:lnTo>
                  <a:pt x="0" y="162318"/>
                </a:lnTo>
                <a:lnTo>
                  <a:pt x="2095" y="172693"/>
                </a:lnTo>
                <a:lnTo>
                  <a:pt x="7810" y="181167"/>
                </a:lnTo>
                <a:lnTo>
                  <a:pt x="16287" y="186880"/>
                </a:lnTo>
                <a:lnTo>
                  <a:pt x="26670" y="188976"/>
                </a:lnTo>
                <a:lnTo>
                  <a:pt x="843534" y="188976"/>
                </a:lnTo>
                <a:lnTo>
                  <a:pt x="853916" y="186880"/>
                </a:lnTo>
                <a:lnTo>
                  <a:pt x="862393" y="181167"/>
                </a:lnTo>
                <a:lnTo>
                  <a:pt x="868108" y="172693"/>
                </a:lnTo>
                <a:lnTo>
                  <a:pt x="870203" y="162318"/>
                </a:lnTo>
                <a:lnTo>
                  <a:pt x="870203" y="26657"/>
                </a:lnTo>
                <a:lnTo>
                  <a:pt x="868108" y="16282"/>
                </a:lnTo>
                <a:lnTo>
                  <a:pt x="862393" y="7808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45864" y="5001767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5"/>
                </a:lnTo>
                <a:lnTo>
                  <a:pt x="868108" y="172688"/>
                </a:lnTo>
                <a:lnTo>
                  <a:pt x="870203" y="162305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64835" y="5489447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69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18"/>
                </a:lnTo>
                <a:lnTo>
                  <a:pt x="2095" y="172693"/>
                </a:lnTo>
                <a:lnTo>
                  <a:pt x="7810" y="181167"/>
                </a:lnTo>
                <a:lnTo>
                  <a:pt x="16287" y="186880"/>
                </a:lnTo>
                <a:lnTo>
                  <a:pt x="26669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7"/>
                </a:lnTo>
                <a:lnTo>
                  <a:pt x="868108" y="172693"/>
                </a:lnTo>
                <a:lnTo>
                  <a:pt x="870203" y="162318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64835" y="5245608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69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69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5"/>
                </a:lnTo>
                <a:lnTo>
                  <a:pt x="868108" y="172688"/>
                </a:lnTo>
                <a:lnTo>
                  <a:pt x="870203" y="162305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64835" y="5731764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69" y="0"/>
                </a:lnTo>
                <a:lnTo>
                  <a:pt x="16287" y="2095"/>
                </a:lnTo>
                <a:lnTo>
                  <a:pt x="7810" y="7808"/>
                </a:lnTo>
                <a:lnTo>
                  <a:pt x="2095" y="16282"/>
                </a:lnTo>
                <a:lnTo>
                  <a:pt x="0" y="26657"/>
                </a:lnTo>
                <a:lnTo>
                  <a:pt x="0" y="162318"/>
                </a:lnTo>
                <a:lnTo>
                  <a:pt x="2095" y="172693"/>
                </a:lnTo>
                <a:lnTo>
                  <a:pt x="7810" y="181167"/>
                </a:lnTo>
                <a:lnTo>
                  <a:pt x="16287" y="186880"/>
                </a:lnTo>
                <a:lnTo>
                  <a:pt x="26669" y="188976"/>
                </a:lnTo>
                <a:lnTo>
                  <a:pt x="843534" y="188976"/>
                </a:lnTo>
                <a:lnTo>
                  <a:pt x="853916" y="186880"/>
                </a:lnTo>
                <a:lnTo>
                  <a:pt x="862393" y="181167"/>
                </a:lnTo>
                <a:lnTo>
                  <a:pt x="868108" y="172693"/>
                </a:lnTo>
                <a:lnTo>
                  <a:pt x="870203" y="162318"/>
                </a:lnTo>
                <a:lnTo>
                  <a:pt x="870203" y="26657"/>
                </a:lnTo>
                <a:lnTo>
                  <a:pt x="868108" y="16282"/>
                </a:lnTo>
                <a:lnTo>
                  <a:pt x="862393" y="7808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64835" y="5001767"/>
            <a:ext cx="870585" cy="189230"/>
          </a:xfrm>
          <a:custGeom>
            <a:avLst/>
            <a:gdLst/>
            <a:ahLst/>
            <a:cxnLst/>
            <a:rect l="l" t="t" r="r" b="b"/>
            <a:pathLst>
              <a:path w="870585" h="189229">
                <a:moveTo>
                  <a:pt x="843534" y="0"/>
                </a:moveTo>
                <a:lnTo>
                  <a:pt x="26669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69" y="188975"/>
                </a:lnTo>
                <a:lnTo>
                  <a:pt x="843534" y="188975"/>
                </a:lnTo>
                <a:lnTo>
                  <a:pt x="853916" y="186880"/>
                </a:lnTo>
                <a:lnTo>
                  <a:pt x="862393" y="181165"/>
                </a:lnTo>
                <a:lnTo>
                  <a:pt x="868108" y="172688"/>
                </a:lnTo>
                <a:lnTo>
                  <a:pt x="870203" y="162305"/>
                </a:lnTo>
                <a:lnTo>
                  <a:pt x="870203" y="26669"/>
                </a:lnTo>
                <a:lnTo>
                  <a:pt x="868108" y="16287"/>
                </a:lnTo>
                <a:lnTo>
                  <a:pt x="862393" y="7810"/>
                </a:lnTo>
                <a:lnTo>
                  <a:pt x="853916" y="2095"/>
                </a:lnTo>
                <a:lnTo>
                  <a:pt x="843534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31464" y="5001767"/>
            <a:ext cx="867410" cy="189230"/>
          </a:xfrm>
          <a:custGeom>
            <a:avLst/>
            <a:gdLst/>
            <a:ahLst/>
            <a:cxnLst/>
            <a:rect l="l" t="t" r="r" b="b"/>
            <a:pathLst>
              <a:path w="867410" h="189229">
                <a:moveTo>
                  <a:pt x="840486" y="0"/>
                </a:moveTo>
                <a:lnTo>
                  <a:pt x="26670" y="0"/>
                </a:lnTo>
                <a:lnTo>
                  <a:pt x="16287" y="2095"/>
                </a:lnTo>
                <a:lnTo>
                  <a:pt x="7810" y="7810"/>
                </a:lnTo>
                <a:lnTo>
                  <a:pt x="2095" y="16287"/>
                </a:lnTo>
                <a:lnTo>
                  <a:pt x="0" y="26669"/>
                </a:lnTo>
                <a:lnTo>
                  <a:pt x="0" y="162305"/>
                </a:lnTo>
                <a:lnTo>
                  <a:pt x="2095" y="172688"/>
                </a:lnTo>
                <a:lnTo>
                  <a:pt x="7810" y="181165"/>
                </a:lnTo>
                <a:lnTo>
                  <a:pt x="16287" y="186880"/>
                </a:lnTo>
                <a:lnTo>
                  <a:pt x="26670" y="188975"/>
                </a:lnTo>
                <a:lnTo>
                  <a:pt x="840486" y="188975"/>
                </a:lnTo>
                <a:lnTo>
                  <a:pt x="850868" y="186880"/>
                </a:lnTo>
                <a:lnTo>
                  <a:pt x="859345" y="181165"/>
                </a:lnTo>
                <a:lnTo>
                  <a:pt x="865060" y="172688"/>
                </a:lnTo>
                <a:lnTo>
                  <a:pt x="867156" y="162305"/>
                </a:lnTo>
                <a:lnTo>
                  <a:pt x="867156" y="26669"/>
                </a:lnTo>
                <a:lnTo>
                  <a:pt x="865060" y="16287"/>
                </a:lnTo>
                <a:lnTo>
                  <a:pt x="859345" y="7810"/>
                </a:lnTo>
                <a:lnTo>
                  <a:pt x="850868" y="2095"/>
                </a:lnTo>
                <a:lnTo>
                  <a:pt x="840486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25383" y="5277611"/>
            <a:ext cx="1155700" cy="288290"/>
          </a:xfrm>
          <a:custGeom>
            <a:avLst/>
            <a:gdLst/>
            <a:ahLst/>
            <a:cxnLst/>
            <a:rect l="l" t="t" r="r" b="b"/>
            <a:pathLst>
              <a:path w="1155700" h="288289">
                <a:moveTo>
                  <a:pt x="1114552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40"/>
                </a:lnTo>
                <a:lnTo>
                  <a:pt x="0" y="247396"/>
                </a:lnTo>
                <a:lnTo>
                  <a:pt x="3188" y="263229"/>
                </a:lnTo>
                <a:lnTo>
                  <a:pt x="11890" y="276145"/>
                </a:lnTo>
                <a:lnTo>
                  <a:pt x="24806" y="284847"/>
                </a:lnTo>
                <a:lnTo>
                  <a:pt x="40640" y="288035"/>
                </a:lnTo>
                <a:lnTo>
                  <a:pt x="1114552" y="288035"/>
                </a:lnTo>
                <a:lnTo>
                  <a:pt x="1130385" y="284847"/>
                </a:lnTo>
                <a:lnTo>
                  <a:pt x="1143301" y="276145"/>
                </a:lnTo>
                <a:lnTo>
                  <a:pt x="1152003" y="263229"/>
                </a:lnTo>
                <a:lnTo>
                  <a:pt x="1155192" y="247396"/>
                </a:lnTo>
                <a:lnTo>
                  <a:pt x="1155192" y="40640"/>
                </a:lnTo>
                <a:lnTo>
                  <a:pt x="1152003" y="24806"/>
                </a:lnTo>
                <a:lnTo>
                  <a:pt x="1143301" y="11890"/>
                </a:lnTo>
                <a:lnTo>
                  <a:pt x="1130385" y="3188"/>
                </a:lnTo>
                <a:lnTo>
                  <a:pt x="1114552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25383" y="5638800"/>
            <a:ext cx="1155700" cy="287020"/>
          </a:xfrm>
          <a:custGeom>
            <a:avLst/>
            <a:gdLst/>
            <a:ahLst/>
            <a:cxnLst/>
            <a:rect l="l" t="t" r="r" b="b"/>
            <a:pathLst>
              <a:path w="1155700" h="287020">
                <a:moveTo>
                  <a:pt x="1114806" y="0"/>
                </a:moveTo>
                <a:lnTo>
                  <a:pt x="40386" y="0"/>
                </a:lnTo>
                <a:lnTo>
                  <a:pt x="24645" y="3176"/>
                </a:lnTo>
                <a:lnTo>
                  <a:pt x="11811" y="11837"/>
                </a:lnTo>
                <a:lnTo>
                  <a:pt x="3167" y="24683"/>
                </a:lnTo>
                <a:lnTo>
                  <a:pt x="0" y="40411"/>
                </a:lnTo>
                <a:lnTo>
                  <a:pt x="0" y="246100"/>
                </a:lnTo>
                <a:lnTo>
                  <a:pt x="3167" y="261828"/>
                </a:lnTo>
                <a:lnTo>
                  <a:pt x="11811" y="274674"/>
                </a:lnTo>
                <a:lnTo>
                  <a:pt x="24645" y="283335"/>
                </a:lnTo>
                <a:lnTo>
                  <a:pt x="40386" y="286512"/>
                </a:lnTo>
                <a:lnTo>
                  <a:pt x="1114806" y="286512"/>
                </a:lnTo>
                <a:lnTo>
                  <a:pt x="1130546" y="283335"/>
                </a:lnTo>
                <a:lnTo>
                  <a:pt x="1143381" y="274674"/>
                </a:lnTo>
                <a:lnTo>
                  <a:pt x="1152024" y="261828"/>
                </a:lnTo>
                <a:lnTo>
                  <a:pt x="1155192" y="246100"/>
                </a:lnTo>
                <a:lnTo>
                  <a:pt x="1155192" y="40411"/>
                </a:lnTo>
                <a:lnTo>
                  <a:pt x="1152024" y="24683"/>
                </a:lnTo>
                <a:lnTo>
                  <a:pt x="1143381" y="11837"/>
                </a:lnTo>
                <a:lnTo>
                  <a:pt x="1130546" y="3176"/>
                </a:lnTo>
                <a:lnTo>
                  <a:pt x="1114806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354311" y="4934711"/>
            <a:ext cx="1158240" cy="288290"/>
          </a:xfrm>
          <a:custGeom>
            <a:avLst/>
            <a:gdLst/>
            <a:ahLst/>
            <a:cxnLst/>
            <a:rect l="l" t="t" r="r" b="b"/>
            <a:pathLst>
              <a:path w="1158240" h="288289">
                <a:moveTo>
                  <a:pt x="1117600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39"/>
                </a:lnTo>
                <a:lnTo>
                  <a:pt x="0" y="247395"/>
                </a:lnTo>
                <a:lnTo>
                  <a:pt x="3188" y="263229"/>
                </a:lnTo>
                <a:lnTo>
                  <a:pt x="11890" y="276145"/>
                </a:lnTo>
                <a:lnTo>
                  <a:pt x="24806" y="284847"/>
                </a:lnTo>
                <a:lnTo>
                  <a:pt x="40640" y="288036"/>
                </a:lnTo>
                <a:lnTo>
                  <a:pt x="1117600" y="288036"/>
                </a:lnTo>
                <a:lnTo>
                  <a:pt x="1133433" y="284847"/>
                </a:lnTo>
                <a:lnTo>
                  <a:pt x="1146349" y="276145"/>
                </a:lnTo>
                <a:lnTo>
                  <a:pt x="1155051" y="263229"/>
                </a:lnTo>
                <a:lnTo>
                  <a:pt x="1158240" y="247395"/>
                </a:lnTo>
                <a:lnTo>
                  <a:pt x="1158240" y="40639"/>
                </a:lnTo>
                <a:lnTo>
                  <a:pt x="1155051" y="24806"/>
                </a:lnTo>
                <a:lnTo>
                  <a:pt x="1146349" y="11890"/>
                </a:lnTo>
                <a:lnTo>
                  <a:pt x="1133433" y="3188"/>
                </a:lnTo>
                <a:lnTo>
                  <a:pt x="111760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354311" y="5277611"/>
            <a:ext cx="1158240" cy="288290"/>
          </a:xfrm>
          <a:custGeom>
            <a:avLst/>
            <a:gdLst/>
            <a:ahLst/>
            <a:cxnLst/>
            <a:rect l="l" t="t" r="r" b="b"/>
            <a:pathLst>
              <a:path w="1158240" h="288289">
                <a:moveTo>
                  <a:pt x="1117600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40"/>
                </a:lnTo>
                <a:lnTo>
                  <a:pt x="0" y="247396"/>
                </a:lnTo>
                <a:lnTo>
                  <a:pt x="3188" y="263229"/>
                </a:lnTo>
                <a:lnTo>
                  <a:pt x="11890" y="276145"/>
                </a:lnTo>
                <a:lnTo>
                  <a:pt x="24806" y="284847"/>
                </a:lnTo>
                <a:lnTo>
                  <a:pt x="40640" y="288035"/>
                </a:lnTo>
                <a:lnTo>
                  <a:pt x="1117600" y="288035"/>
                </a:lnTo>
                <a:lnTo>
                  <a:pt x="1133433" y="284847"/>
                </a:lnTo>
                <a:lnTo>
                  <a:pt x="1146349" y="276145"/>
                </a:lnTo>
                <a:lnTo>
                  <a:pt x="1155051" y="263229"/>
                </a:lnTo>
                <a:lnTo>
                  <a:pt x="1158240" y="247396"/>
                </a:lnTo>
                <a:lnTo>
                  <a:pt x="1158240" y="40640"/>
                </a:lnTo>
                <a:lnTo>
                  <a:pt x="1155051" y="24806"/>
                </a:lnTo>
                <a:lnTo>
                  <a:pt x="1146349" y="11890"/>
                </a:lnTo>
                <a:lnTo>
                  <a:pt x="1133433" y="3188"/>
                </a:lnTo>
                <a:lnTo>
                  <a:pt x="111760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357359" y="5634228"/>
            <a:ext cx="1156970" cy="287020"/>
          </a:xfrm>
          <a:custGeom>
            <a:avLst/>
            <a:gdLst/>
            <a:ahLst/>
            <a:cxnLst/>
            <a:rect l="l" t="t" r="r" b="b"/>
            <a:pathLst>
              <a:path w="1156970" h="287020">
                <a:moveTo>
                  <a:pt x="1116330" y="0"/>
                </a:moveTo>
                <a:lnTo>
                  <a:pt x="40386" y="0"/>
                </a:lnTo>
                <a:lnTo>
                  <a:pt x="24645" y="3176"/>
                </a:lnTo>
                <a:lnTo>
                  <a:pt x="11811" y="11837"/>
                </a:lnTo>
                <a:lnTo>
                  <a:pt x="3167" y="24683"/>
                </a:lnTo>
                <a:lnTo>
                  <a:pt x="0" y="40411"/>
                </a:lnTo>
                <a:lnTo>
                  <a:pt x="0" y="246100"/>
                </a:lnTo>
                <a:lnTo>
                  <a:pt x="3167" y="261828"/>
                </a:lnTo>
                <a:lnTo>
                  <a:pt x="11811" y="274674"/>
                </a:lnTo>
                <a:lnTo>
                  <a:pt x="24645" y="283335"/>
                </a:lnTo>
                <a:lnTo>
                  <a:pt x="40386" y="286512"/>
                </a:lnTo>
                <a:lnTo>
                  <a:pt x="1116330" y="286512"/>
                </a:lnTo>
                <a:lnTo>
                  <a:pt x="1132070" y="283335"/>
                </a:lnTo>
                <a:lnTo>
                  <a:pt x="1144905" y="274674"/>
                </a:lnTo>
                <a:lnTo>
                  <a:pt x="1153548" y="261828"/>
                </a:lnTo>
                <a:lnTo>
                  <a:pt x="1156716" y="246100"/>
                </a:lnTo>
                <a:lnTo>
                  <a:pt x="1156716" y="40411"/>
                </a:lnTo>
                <a:lnTo>
                  <a:pt x="1153548" y="24683"/>
                </a:lnTo>
                <a:lnTo>
                  <a:pt x="1144905" y="11837"/>
                </a:lnTo>
                <a:lnTo>
                  <a:pt x="1132070" y="3176"/>
                </a:lnTo>
                <a:lnTo>
                  <a:pt x="111633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1856" y="1473708"/>
            <a:ext cx="11413490" cy="719455"/>
          </a:xfrm>
          <a:custGeom>
            <a:avLst/>
            <a:gdLst/>
            <a:ahLst/>
            <a:cxnLst/>
            <a:rect l="l" t="t" r="r" b="b"/>
            <a:pathLst>
              <a:path w="11413490" h="719455">
                <a:moveTo>
                  <a:pt x="11409934" y="0"/>
                </a:moveTo>
                <a:lnTo>
                  <a:pt x="3238" y="0"/>
                </a:lnTo>
                <a:lnTo>
                  <a:pt x="0" y="3301"/>
                </a:lnTo>
                <a:lnTo>
                  <a:pt x="0" y="716026"/>
                </a:lnTo>
                <a:lnTo>
                  <a:pt x="3238" y="719327"/>
                </a:lnTo>
                <a:lnTo>
                  <a:pt x="11409934" y="719327"/>
                </a:lnTo>
                <a:lnTo>
                  <a:pt x="11413236" y="716026"/>
                </a:lnTo>
                <a:lnTo>
                  <a:pt x="11413236" y="3301"/>
                </a:lnTo>
                <a:lnTo>
                  <a:pt x="11409934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71856" y="1473708"/>
            <a:ext cx="11413490" cy="719455"/>
          </a:xfrm>
          <a:custGeom>
            <a:avLst/>
            <a:gdLst/>
            <a:ahLst/>
            <a:cxnLst/>
            <a:rect l="l" t="t" r="r" b="b"/>
            <a:pathLst>
              <a:path w="11413490" h="719455">
                <a:moveTo>
                  <a:pt x="0" y="7238"/>
                </a:moveTo>
                <a:lnTo>
                  <a:pt x="0" y="3301"/>
                </a:lnTo>
                <a:lnTo>
                  <a:pt x="3238" y="0"/>
                </a:lnTo>
                <a:lnTo>
                  <a:pt x="7239" y="0"/>
                </a:lnTo>
                <a:lnTo>
                  <a:pt x="11405997" y="0"/>
                </a:lnTo>
                <a:lnTo>
                  <a:pt x="11409934" y="0"/>
                </a:lnTo>
                <a:lnTo>
                  <a:pt x="11413236" y="3301"/>
                </a:lnTo>
                <a:lnTo>
                  <a:pt x="11413236" y="7238"/>
                </a:lnTo>
                <a:lnTo>
                  <a:pt x="11413236" y="712088"/>
                </a:lnTo>
                <a:lnTo>
                  <a:pt x="11413236" y="716026"/>
                </a:lnTo>
                <a:lnTo>
                  <a:pt x="11409934" y="719327"/>
                </a:lnTo>
                <a:lnTo>
                  <a:pt x="11405997" y="719327"/>
                </a:lnTo>
                <a:lnTo>
                  <a:pt x="7239" y="719327"/>
                </a:lnTo>
                <a:lnTo>
                  <a:pt x="3238" y="719327"/>
                </a:lnTo>
                <a:lnTo>
                  <a:pt x="0" y="716026"/>
                </a:lnTo>
                <a:lnTo>
                  <a:pt x="0" y="712088"/>
                </a:lnTo>
                <a:lnTo>
                  <a:pt x="0" y="7238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09927" y="1664207"/>
            <a:ext cx="1455420" cy="349250"/>
          </a:xfrm>
          <a:custGeom>
            <a:avLst/>
            <a:gdLst/>
            <a:ahLst/>
            <a:cxnLst/>
            <a:rect l="l" t="t" r="r" b="b"/>
            <a:pathLst>
              <a:path w="1455420" h="349250">
                <a:moveTo>
                  <a:pt x="1397254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5"/>
                </a:lnTo>
                <a:lnTo>
                  <a:pt x="0" y="290829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5"/>
                </a:lnTo>
                <a:lnTo>
                  <a:pt x="1397254" y="348995"/>
                </a:lnTo>
                <a:lnTo>
                  <a:pt x="1419897" y="344425"/>
                </a:lnTo>
                <a:lnTo>
                  <a:pt x="1438386" y="331962"/>
                </a:lnTo>
                <a:lnTo>
                  <a:pt x="1450849" y="313473"/>
                </a:lnTo>
                <a:lnTo>
                  <a:pt x="1455420" y="290829"/>
                </a:lnTo>
                <a:lnTo>
                  <a:pt x="1455420" y="58165"/>
                </a:lnTo>
                <a:lnTo>
                  <a:pt x="1450849" y="35522"/>
                </a:lnTo>
                <a:lnTo>
                  <a:pt x="1438386" y="17033"/>
                </a:lnTo>
                <a:lnTo>
                  <a:pt x="1419897" y="4570"/>
                </a:lnTo>
                <a:lnTo>
                  <a:pt x="1397254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73423" y="1668779"/>
            <a:ext cx="1455420" cy="349250"/>
          </a:xfrm>
          <a:custGeom>
            <a:avLst/>
            <a:gdLst/>
            <a:ahLst/>
            <a:cxnLst/>
            <a:rect l="l" t="t" r="r" b="b"/>
            <a:pathLst>
              <a:path w="1455420" h="349250">
                <a:moveTo>
                  <a:pt x="1397253" y="0"/>
                </a:moveTo>
                <a:lnTo>
                  <a:pt x="58165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5" y="348996"/>
                </a:lnTo>
                <a:lnTo>
                  <a:pt x="1397253" y="348996"/>
                </a:lnTo>
                <a:lnTo>
                  <a:pt x="1419897" y="344425"/>
                </a:lnTo>
                <a:lnTo>
                  <a:pt x="1438386" y="331962"/>
                </a:lnTo>
                <a:lnTo>
                  <a:pt x="1450849" y="313473"/>
                </a:lnTo>
                <a:lnTo>
                  <a:pt x="1455420" y="290830"/>
                </a:lnTo>
                <a:lnTo>
                  <a:pt x="1455420" y="58166"/>
                </a:lnTo>
                <a:lnTo>
                  <a:pt x="1450849" y="35522"/>
                </a:lnTo>
                <a:lnTo>
                  <a:pt x="1438386" y="17033"/>
                </a:lnTo>
                <a:lnTo>
                  <a:pt x="1419897" y="4570"/>
                </a:lnTo>
                <a:lnTo>
                  <a:pt x="1397253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36920" y="1658111"/>
            <a:ext cx="1455420" cy="350520"/>
          </a:xfrm>
          <a:custGeom>
            <a:avLst/>
            <a:gdLst/>
            <a:ahLst/>
            <a:cxnLst/>
            <a:rect l="l" t="t" r="r" b="b"/>
            <a:pathLst>
              <a:path w="1455420" h="350519">
                <a:moveTo>
                  <a:pt x="1397000" y="0"/>
                </a:moveTo>
                <a:lnTo>
                  <a:pt x="58419" y="0"/>
                </a:lnTo>
                <a:lnTo>
                  <a:pt x="35683" y="4591"/>
                </a:lnTo>
                <a:lnTo>
                  <a:pt x="17113" y="17113"/>
                </a:lnTo>
                <a:lnTo>
                  <a:pt x="4591" y="35683"/>
                </a:lnTo>
                <a:lnTo>
                  <a:pt x="0" y="58420"/>
                </a:lnTo>
                <a:lnTo>
                  <a:pt x="0" y="292100"/>
                </a:lnTo>
                <a:lnTo>
                  <a:pt x="4591" y="314836"/>
                </a:lnTo>
                <a:lnTo>
                  <a:pt x="17113" y="333406"/>
                </a:lnTo>
                <a:lnTo>
                  <a:pt x="35683" y="345928"/>
                </a:lnTo>
                <a:lnTo>
                  <a:pt x="58419" y="350520"/>
                </a:lnTo>
                <a:lnTo>
                  <a:pt x="1397000" y="350520"/>
                </a:lnTo>
                <a:lnTo>
                  <a:pt x="1419736" y="345928"/>
                </a:lnTo>
                <a:lnTo>
                  <a:pt x="1438306" y="333406"/>
                </a:lnTo>
                <a:lnTo>
                  <a:pt x="1450828" y="314836"/>
                </a:lnTo>
                <a:lnTo>
                  <a:pt x="1455420" y="292100"/>
                </a:lnTo>
                <a:lnTo>
                  <a:pt x="1455420" y="58420"/>
                </a:lnTo>
                <a:lnTo>
                  <a:pt x="1450828" y="35683"/>
                </a:lnTo>
                <a:lnTo>
                  <a:pt x="1438306" y="17113"/>
                </a:lnTo>
                <a:lnTo>
                  <a:pt x="1419736" y="4591"/>
                </a:lnTo>
                <a:lnTo>
                  <a:pt x="1397000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01940" y="1661160"/>
            <a:ext cx="1455420" cy="350520"/>
          </a:xfrm>
          <a:custGeom>
            <a:avLst/>
            <a:gdLst/>
            <a:ahLst/>
            <a:cxnLst/>
            <a:rect l="l" t="t" r="r" b="b"/>
            <a:pathLst>
              <a:path w="1455420" h="350519">
                <a:moveTo>
                  <a:pt x="1397000" y="0"/>
                </a:moveTo>
                <a:lnTo>
                  <a:pt x="58419" y="0"/>
                </a:lnTo>
                <a:lnTo>
                  <a:pt x="35683" y="4591"/>
                </a:lnTo>
                <a:lnTo>
                  <a:pt x="17113" y="17113"/>
                </a:lnTo>
                <a:lnTo>
                  <a:pt x="4591" y="35683"/>
                </a:lnTo>
                <a:lnTo>
                  <a:pt x="0" y="58419"/>
                </a:lnTo>
                <a:lnTo>
                  <a:pt x="0" y="292100"/>
                </a:lnTo>
                <a:lnTo>
                  <a:pt x="4591" y="314836"/>
                </a:lnTo>
                <a:lnTo>
                  <a:pt x="17113" y="333406"/>
                </a:lnTo>
                <a:lnTo>
                  <a:pt x="35683" y="345928"/>
                </a:lnTo>
                <a:lnTo>
                  <a:pt x="58419" y="350519"/>
                </a:lnTo>
                <a:lnTo>
                  <a:pt x="1397000" y="350519"/>
                </a:lnTo>
                <a:lnTo>
                  <a:pt x="1419736" y="345928"/>
                </a:lnTo>
                <a:lnTo>
                  <a:pt x="1438306" y="333406"/>
                </a:lnTo>
                <a:lnTo>
                  <a:pt x="1450828" y="314836"/>
                </a:lnTo>
                <a:lnTo>
                  <a:pt x="1455419" y="292100"/>
                </a:lnTo>
                <a:lnTo>
                  <a:pt x="1455419" y="58419"/>
                </a:lnTo>
                <a:lnTo>
                  <a:pt x="1450828" y="35683"/>
                </a:lnTo>
                <a:lnTo>
                  <a:pt x="1438306" y="17113"/>
                </a:lnTo>
                <a:lnTo>
                  <a:pt x="1419736" y="4591"/>
                </a:lnTo>
                <a:lnTo>
                  <a:pt x="1397000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965435" y="1662683"/>
            <a:ext cx="1455420" cy="349250"/>
          </a:xfrm>
          <a:custGeom>
            <a:avLst/>
            <a:gdLst/>
            <a:ahLst/>
            <a:cxnLst/>
            <a:rect l="l" t="t" r="r" b="b"/>
            <a:pathLst>
              <a:path w="1455420" h="349250">
                <a:moveTo>
                  <a:pt x="1397254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5"/>
                </a:lnTo>
                <a:lnTo>
                  <a:pt x="0" y="290829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5"/>
                </a:lnTo>
                <a:lnTo>
                  <a:pt x="1397254" y="348995"/>
                </a:lnTo>
                <a:lnTo>
                  <a:pt x="1419897" y="344425"/>
                </a:lnTo>
                <a:lnTo>
                  <a:pt x="1438386" y="331962"/>
                </a:lnTo>
                <a:lnTo>
                  <a:pt x="1450849" y="313473"/>
                </a:lnTo>
                <a:lnTo>
                  <a:pt x="1455420" y="290829"/>
                </a:lnTo>
                <a:lnTo>
                  <a:pt x="1455420" y="58165"/>
                </a:lnTo>
                <a:lnTo>
                  <a:pt x="1450849" y="35522"/>
                </a:lnTo>
                <a:lnTo>
                  <a:pt x="1438386" y="17033"/>
                </a:lnTo>
                <a:lnTo>
                  <a:pt x="1419897" y="4570"/>
                </a:lnTo>
                <a:lnTo>
                  <a:pt x="1397254" y="0"/>
                </a:lnTo>
                <a:close/>
              </a:path>
            </a:pathLst>
          </a:custGeom>
          <a:solidFill>
            <a:srgbClr val="001F5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365759" y="1467611"/>
          <a:ext cx="11414120" cy="4649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5410"/>
                <a:gridCol w="1492885"/>
                <a:gridCol w="791844"/>
                <a:gridCol w="1186180"/>
                <a:gridCol w="715010"/>
                <a:gridCol w="1529080"/>
                <a:gridCol w="849629"/>
                <a:gridCol w="577215"/>
                <a:gridCol w="768984"/>
                <a:gridCol w="589279"/>
                <a:gridCol w="1538604"/>
              </a:tblGrid>
              <a:tr h="731520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85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AI核心模型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355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关系识别模型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位置定位模型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985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52095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业务量预测模型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4445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183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NPS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评估模型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" marB="0"/>
                </a:tc>
              </a:tr>
              <a:tr h="737615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智能服务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29870" marB="0">
                    <a:lnL w="12700">
                      <a:solidFill>
                        <a:srgbClr val="75B548"/>
                      </a:solidFill>
                      <a:prstDash val="solid"/>
                    </a:lnL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智能搜索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4765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数据可视化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52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智能问答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080" marB="0">
                    <a:lnR w="12700">
                      <a:solidFill>
                        <a:srgbClr val="75B548"/>
                      </a:solidFill>
                      <a:prstDash val="solid"/>
                    </a:lnR>
                    <a:lnB w="12700">
                      <a:solidFill>
                        <a:srgbClr val="75B548"/>
                      </a:solidFill>
                      <a:prstDash val="solid"/>
                    </a:lnB>
                  </a:tcPr>
                </a:tc>
              </a:tr>
              <a:tr h="153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知识图谱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97205" marR="261620" indent="115570">
                        <a:lnSpc>
                          <a:spcPts val="564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本体建模 实体抽取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397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81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数据导入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527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事件抽取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知识建模与存储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1557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知识抽取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R="1181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属性抽取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67005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知识存储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842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关系抽取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3195" marR="757555" indent="-106680">
                        <a:lnSpc>
                          <a:spcPts val="565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图谱管理 实体链接</a:t>
                      </a:r>
                      <a:endParaRPr sz="12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2700" marB="0">
                    <a:lnT w="12700">
                      <a:solidFill>
                        <a:srgbClr val="75B548"/>
                      </a:solidFill>
                      <a:prstDash val="solid"/>
                    </a:lnT>
                  </a:tcPr>
                </a:tc>
              </a:tr>
              <a:tr h="468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NLP/NLU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11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图像处理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879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1178713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AI基础服务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19710" marB="0"/>
                </a:tc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271780" marR="5715" algn="ctr">
                        <a:lnSpc>
                          <a:spcPts val="1930"/>
                        </a:lnSpc>
                        <a:spcBef>
                          <a:spcPts val="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查询理解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分词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25527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词性标注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25527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实体识别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32740" indent="6350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文本理解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396875" marR="212090" indent="-64135">
                        <a:lnSpc>
                          <a:spcPct val="159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关键词提取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自动摘要 文本分类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1295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情感理解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29540" marR="70485" algn="just">
                        <a:lnSpc>
                          <a:spcPct val="159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文本相似 依存句法 共指消解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6835" marB="0"/>
                </a:tc>
                <a:tc vMerge="1">
                  <a:tcPr marL="0" marR="0" marT="0" marB="0"/>
                </a:tc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OCR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39370" marR="23495" algn="ctr">
                        <a:lnSpc>
                          <a:spcPts val="2840"/>
                        </a:lnSpc>
                        <a:spcBef>
                          <a:spcPts val="23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目标检测 目标识别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人脸识别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人脸比对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图像匹配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9690" marB="0"/>
                </a:tc>
                <a:tc v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40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915415"/>
            <a:ext cx="7554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开放服务：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对具有通用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力封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装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，对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API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、核心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型的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式直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308" y="4037076"/>
            <a:ext cx="10850880" cy="0"/>
          </a:xfrm>
          <a:custGeom>
            <a:avLst/>
            <a:gdLst/>
            <a:ahLst/>
            <a:cxnLst/>
            <a:rect l="l" t="t" r="r" b="b"/>
            <a:pathLst>
              <a:path w="10850880">
                <a:moveTo>
                  <a:pt x="0" y="0"/>
                </a:moveTo>
                <a:lnTo>
                  <a:pt x="1085049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50898" y="3678173"/>
            <a:ext cx="675640" cy="675640"/>
          </a:xfrm>
          <a:custGeom>
            <a:avLst/>
            <a:gdLst/>
            <a:ahLst/>
            <a:cxnLst/>
            <a:rect l="l" t="t" r="r" b="b"/>
            <a:pathLst>
              <a:path w="675639" h="675639">
                <a:moveTo>
                  <a:pt x="337565" y="0"/>
                </a:moveTo>
                <a:lnTo>
                  <a:pt x="291759" y="3081"/>
                </a:lnTo>
                <a:lnTo>
                  <a:pt x="247826" y="12057"/>
                </a:lnTo>
                <a:lnTo>
                  <a:pt x="206168" y="26527"/>
                </a:lnTo>
                <a:lnTo>
                  <a:pt x="167188" y="46086"/>
                </a:lnTo>
                <a:lnTo>
                  <a:pt x="131288" y="70335"/>
                </a:lnTo>
                <a:lnTo>
                  <a:pt x="98869" y="98869"/>
                </a:lnTo>
                <a:lnTo>
                  <a:pt x="70335" y="131288"/>
                </a:lnTo>
                <a:lnTo>
                  <a:pt x="46086" y="167188"/>
                </a:lnTo>
                <a:lnTo>
                  <a:pt x="26527" y="206168"/>
                </a:lnTo>
                <a:lnTo>
                  <a:pt x="12057" y="247826"/>
                </a:lnTo>
                <a:lnTo>
                  <a:pt x="3081" y="291759"/>
                </a:lnTo>
                <a:lnTo>
                  <a:pt x="0" y="337565"/>
                </a:lnTo>
                <a:lnTo>
                  <a:pt x="3081" y="383372"/>
                </a:lnTo>
                <a:lnTo>
                  <a:pt x="12057" y="427305"/>
                </a:lnTo>
                <a:lnTo>
                  <a:pt x="26527" y="468963"/>
                </a:lnTo>
                <a:lnTo>
                  <a:pt x="46086" y="507943"/>
                </a:lnTo>
                <a:lnTo>
                  <a:pt x="70335" y="543843"/>
                </a:lnTo>
                <a:lnTo>
                  <a:pt x="98869" y="576262"/>
                </a:lnTo>
                <a:lnTo>
                  <a:pt x="131288" y="604796"/>
                </a:lnTo>
                <a:lnTo>
                  <a:pt x="167188" y="629045"/>
                </a:lnTo>
                <a:lnTo>
                  <a:pt x="206168" y="648604"/>
                </a:lnTo>
                <a:lnTo>
                  <a:pt x="247826" y="663074"/>
                </a:lnTo>
                <a:lnTo>
                  <a:pt x="291759" y="672050"/>
                </a:lnTo>
                <a:lnTo>
                  <a:pt x="337565" y="675132"/>
                </a:lnTo>
                <a:lnTo>
                  <a:pt x="383372" y="672050"/>
                </a:lnTo>
                <a:lnTo>
                  <a:pt x="427305" y="663074"/>
                </a:lnTo>
                <a:lnTo>
                  <a:pt x="468963" y="648604"/>
                </a:lnTo>
                <a:lnTo>
                  <a:pt x="507943" y="629045"/>
                </a:lnTo>
                <a:lnTo>
                  <a:pt x="543843" y="604796"/>
                </a:lnTo>
                <a:lnTo>
                  <a:pt x="576262" y="576262"/>
                </a:lnTo>
                <a:lnTo>
                  <a:pt x="604796" y="543843"/>
                </a:lnTo>
                <a:lnTo>
                  <a:pt x="629045" y="507943"/>
                </a:lnTo>
                <a:lnTo>
                  <a:pt x="648604" y="468963"/>
                </a:lnTo>
                <a:lnTo>
                  <a:pt x="663074" y="427305"/>
                </a:lnTo>
                <a:lnTo>
                  <a:pt x="672050" y="383372"/>
                </a:lnTo>
                <a:lnTo>
                  <a:pt x="675132" y="337565"/>
                </a:lnTo>
                <a:lnTo>
                  <a:pt x="672050" y="291759"/>
                </a:lnTo>
                <a:lnTo>
                  <a:pt x="663074" y="247826"/>
                </a:lnTo>
                <a:lnTo>
                  <a:pt x="648604" y="206168"/>
                </a:lnTo>
                <a:lnTo>
                  <a:pt x="629045" y="167188"/>
                </a:lnTo>
                <a:lnTo>
                  <a:pt x="604796" y="131288"/>
                </a:lnTo>
                <a:lnTo>
                  <a:pt x="576262" y="98869"/>
                </a:lnTo>
                <a:lnTo>
                  <a:pt x="543843" y="70335"/>
                </a:lnTo>
                <a:lnTo>
                  <a:pt x="507943" y="46086"/>
                </a:lnTo>
                <a:lnTo>
                  <a:pt x="468963" y="26527"/>
                </a:lnTo>
                <a:lnTo>
                  <a:pt x="427305" y="12057"/>
                </a:lnTo>
                <a:lnTo>
                  <a:pt x="383372" y="3081"/>
                </a:lnTo>
                <a:lnTo>
                  <a:pt x="33756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50898" y="3678173"/>
            <a:ext cx="675640" cy="675640"/>
          </a:xfrm>
          <a:custGeom>
            <a:avLst/>
            <a:gdLst/>
            <a:ahLst/>
            <a:cxnLst/>
            <a:rect l="l" t="t" r="r" b="b"/>
            <a:pathLst>
              <a:path w="675639" h="675639">
                <a:moveTo>
                  <a:pt x="0" y="337565"/>
                </a:moveTo>
                <a:lnTo>
                  <a:pt x="3081" y="291759"/>
                </a:lnTo>
                <a:lnTo>
                  <a:pt x="12057" y="247826"/>
                </a:lnTo>
                <a:lnTo>
                  <a:pt x="26527" y="206168"/>
                </a:lnTo>
                <a:lnTo>
                  <a:pt x="46086" y="167188"/>
                </a:lnTo>
                <a:lnTo>
                  <a:pt x="70335" y="131288"/>
                </a:lnTo>
                <a:lnTo>
                  <a:pt x="98869" y="98869"/>
                </a:lnTo>
                <a:lnTo>
                  <a:pt x="131288" y="70335"/>
                </a:lnTo>
                <a:lnTo>
                  <a:pt x="167188" y="46086"/>
                </a:lnTo>
                <a:lnTo>
                  <a:pt x="206168" y="26527"/>
                </a:lnTo>
                <a:lnTo>
                  <a:pt x="247826" y="12057"/>
                </a:lnTo>
                <a:lnTo>
                  <a:pt x="291759" y="3081"/>
                </a:lnTo>
                <a:lnTo>
                  <a:pt x="337565" y="0"/>
                </a:lnTo>
                <a:lnTo>
                  <a:pt x="383372" y="3081"/>
                </a:lnTo>
                <a:lnTo>
                  <a:pt x="427305" y="12057"/>
                </a:lnTo>
                <a:lnTo>
                  <a:pt x="468963" y="26527"/>
                </a:lnTo>
                <a:lnTo>
                  <a:pt x="507943" y="46086"/>
                </a:lnTo>
                <a:lnTo>
                  <a:pt x="543843" y="70335"/>
                </a:lnTo>
                <a:lnTo>
                  <a:pt x="576262" y="98869"/>
                </a:lnTo>
                <a:lnTo>
                  <a:pt x="604796" y="131288"/>
                </a:lnTo>
                <a:lnTo>
                  <a:pt x="629045" y="167188"/>
                </a:lnTo>
                <a:lnTo>
                  <a:pt x="648604" y="206168"/>
                </a:lnTo>
                <a:lnTo>
                  <a:pt x="663074" y="247826"/>
                </a:lnTo>
                <a:lnTo>
                  <a:pt x="672050" y="291759"/>
                </a:lnTo>
                <a:lnTo>
                  <a:pt x="675132" y="337565"/>
                </a:lnTo>
                <a:lnTo>
                  <a:pt x="672050" y="383372"/>
                </a:lnTo>
                <a:lnTo>
                  <a:pt x="663074" y="427305"/>
                </a:lnTo>
                <a:lnTo>
                  <a:pt x="648604" y="468963"/>
                </a:lnTo>
                <a:lnTo>
                  <a:pt x="629045" y="507943"/>
                </a:lnTo>
                <a:lnTo>
                  <a:pt x="604796" y="543843"/>
                </a:lnTo>
                <a:lnTo>
                  <a:pt x="576262" y="576262"/>
                </a:lnTo>
                <a:lnTo>
                  <a:pt x="543843" y="604796"/>
                </a:lnTo>
                <a:lnTo>
                  <a:pt x="507943" y="629045"/>
                </a:lnTo>
                <a:lnTo>
                  <a:pt x="468963" y="648604"/>
                </a:lnTo>
                <a:lnTo>
                  <a:pt x="427305" y="663074"/>
                </a:lnTo>
                <a:lnTo>
                  <a:pt x="383372" y="672050"/>
                </a:lnTo>
                <a:lnTo>
                  <a:pt x="337565" y="675132"/>
                </a:lnTo>
                <a:lnTo>
                  <a:pt x="291759" y="672050"/>
                </a:lnTo>
                <a:lnTo>
                  <a:pt x="247826" y="663074"/>
                </a:lnTo>
                <a:lnTo>
                  <a:pt x="206168" y="648604"/>
                </a:lnTo>
                <a:lnTo>
                  <a:pt x="167188" y="629045"/>
                </a:lnTo>
                <a:lnTo>
                  <a:pt x="131288" y="604796"/>
                </a:lnTo>
                <a:lnTo>
                  <a:pt x="98869" y="576262"/>
                </a:lnTo>
                <a:lnTo>
                  <a:pt x="70335" y="543843"/>
                </a:lnTo>
                <a:lnTo>
                  <a:pt x="46086" y="507943"/>
                </a:lnTo>
                <a:lnTo>
                  <a:pt x="26527" y="468963"/>
                </a:lnTo>
                <a:lnTo>
                  <a:pt x="12057" y="427305"/>
                </a:lnTo>
                <a:lnTo>
                  <a:pt x="3081" y="383372"/>
                </a:lnTo>
                <a:lnTo>
                  <a:pt x="0" y="33756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6251" y="3846576"/>
            <a:ext cx="341630" cy="334010"/>
          </a:xfrm>
          <a:custGeom>
            <a:avLst/>
            <a:gdLst/>
            <a:ahLst/>
            <a:cxnLst/>
            <a:rect l="l" t="t" r="r" b="b"/>
            <a:pathLst>
              <a:path w="341630" h="334010">
                <a:moveTo>
                  <a:pt x="338581" y="301498"/>
                </a:moveTo>
                <a:lnTo>
                  <a:pt x="300990" y="322961"/>
                </a:lnTo>
                <a:lnTo>
                  <a:pt x="306720" y="329422"/>
                </a:lnTo>
                <a:lnTo>
                  <a:pt x="314166" y="333025"/>
                </a:lnTo>
                <a:lnTo>
                  <a:pt x="322421" y="333533"/>
                </a:lnTo>
                <a:lnTo>
                  <a:pt x="330581" y="330707"/>
                </a:lnTo>
                <a:lnTo>
                  <a:pt x="336938" y="325125"/>
                </a:lnTo>
                <a:lnTo>
                  <a:pt x="340582" y="317769"/>
                </a:lnTo>
                <a:lnTo>
                  <a:pt x="341225" y="309580"/>
                </a:lnTo>
                <a:lnTo>
                  <a:pt x="338581" y="301498"/>
                </a:lnTo>
                <a:close/>
              </a:path>
              <a:path w="341630" h="334010">
                <a:moveTo>
                  <a:pt x="305816" y="245110"/>
                </a:moveTo>
                <a:lnTo>
                  <a:pt x="268478" y="266700"/>
                </a:lnTo>
                <a:lnTo>
                  <a:pt x="297180" y="316230"/>
                </a:lnTo>
                <a:lnTo>
                  <a:pt x="334518" y="294767"/>
                </a:lnTo>
                <a:lnTo>
                  <a:pt x="305816" y="245110"/>
                </a:lnTo>
                <a:close/>
              </a:path>
              <a:path w="341630" h="334010">
                <a:moveTo>
                  <a:pt x="179831" y="42925"/>
                </a:moveTo>
                <a:lnTo>
                  <a:pt x="50418" y="42925"/>
                </a:lnTo>
                <a:lnTo>
                  <a:pt x="30860" y="46888"/>
                </a:lnTo>
                <a:lnTo>
                  <a:pt x="14827" y="57673"/>
                </a:lnTo>
                <a:lnTo>
                  <a:pt x="3984" y="73626"/>
                </a:lnTo>
                <a:lnTo>
                  <a:pt x="0" y="93091"/>
                </a:lnTo>
                <a:lnTo>
                  <a:pt x="0" y="250825"/>
                </a:lnTo>
                <a:lnTo>
                  <a:pt x="3984" y="270289"/>
                </a:lnTo>
                <a:lnTo>
                  <a:pt x="14827" y="286242"/>
                </a:lnTo>
                <a:lnTo>
                  <a:pt x="30861" y="297027"/>
                </a:lnTo>
                <a:lnTo>
                  <a:pt x="50418" y="300990"/>
                </a:lnTo>
                <a:lnTo>
                  <a:pt x="179831" y="300990"/>
                </a:lnTo>
                <a:lnTo>
                  <a:pt x="195447" y="298501"/>
                </a:lnTo>
                <a:lnTo>
                  <a:pt x="209026" y="291560"/>
                </a:lnTo>
                <a:lnTo>
                  <a:pt x="214032" y="286638"/>
                </a:lnTo>
                <a:lnTo>
                  <a:pt x="50418" y="286638"/>
                </a:lnTo>
                <a:lnTo>
                  <a:pt x="36425" y="283793"/>
                </a:lnTo>
                <a:lnTo>
                  <a:pt x="24955" y="276066"/>
                </a:lnTo>
                <a:lnTo>
                  <a:pt x="17200" y="264671"/>
                </a:lnTo>
                <a:lnTo>
                  <a:pt x="14350" y="250825"/>
                </a:lnTo>
                <a:lnTo>
                  <a:pt x="14350" y="93091"/>
                </a:lnTo>
                <a:lnTo>
                  <a:pt x="17200" y="79210"/>
                </a:lnTo>
                <a:lnTo>
                  <a:pt x="24955" y="67865"/>
                </a:lnTo>
                <a:lnTo>
                  <a:pt x="36425" y="60211"/>
                </a:lnTo>
                <a:lnTo>
                  <a:pt x="50418" y="57404"/>
                </a:lnTo>
                <a:lnTo>
                  <a:pt x="214481" y="57404"/>
                </a:lnTo>
                <a:lnTo>
                  <a:pt x="211899" y="54419"/>
                </a:lnTo>
                <a:lnTo>
                  <a:pt x="197175" y="45981"/>
                </a:lnTo>
                <a:lnTo>
                  <a:pt x="179831" y="42925"/>
                </a:lnTo>
                <a:close/>
              </a:path>
              <a:path w="341630" h="334010">
                <a:moveTo>
                  <a:pt x="213106" y="264413"/>
                </a:moveTo>
                <a:lnTo>
                  <a:pt x="207728" y="273351"/>
                </a:lnTo>
                <a:lnTo>
                  <a:pt x="200088" y="280384"/>
                </a:lnTo>
                <a:lnTo>
                  <a:pt x="190638" y="284988"/>
                </a:lnTo>
                <a:lnTo>
                  <a:pt x="179831" y="286638"/>
                </a:lnTo>
                <a:lnTo>
                  <a:pt x="214032" y="286638"/>
                </a:lnTo>
                <a:lnTo>
                  <a:pt x="219819" y="280951"/>
                </a:lnTo>
                <a:lnTo>
                  <a:pt x="227075" y="267462"/>
                </a:lnTo>
                <a:lnTo>
                  <a:pt x="222377" y="266826"/>
                </a:lnTo>
                <a:lnTo>
                  <a:pt x="217678" y="265811"/>
                </a:lnTo>
                <a:lnTo>
                  <a:pt x="213106" y="264413"/>
                </a:lnTo>
                <a:close/>
              </a:path>
              <a:path w="341630" h="334010">
                <a:moveTo>
                  <a:pt x="229693" y="89576"/>
                </a:moveTo>
                <a:lnTo>
                  <a:pt x="196977" y="100456"/>
                </a:lnTo>
                <a:lnTo>
                  <a:pt x="171174" y="123253"/>
                </a:lnTo>
                <a:lnTo>
                  <a:pt x="156575" y="153098"/>
                </a:lnTo>
                <a:lnTo>
                  <a:pt x="154239" y="186181"/>
                </a:lnTo>
                <a:lnTo>
                  <a:pt x="165227" y="218694"/>
                </a:lnTo>
                <a:lnTo>
                  <a:pt x="188067" y="244461"/>
                </a:lnTo>
                <a:lnTo>
                  <a:pt x="218027" y="259000"/>
                </a:lnTo>
                <a:lnTo>
                  <a:pt x="251273" y="261324"/>
                </a:lnTo>
                <a:lnTo>
                  <a:pt x="283972" y="250444"/>
                </a:lnTo>
                <a:lnTo>
                  <a:pt x="287651" y="247195"/>
                </a:lnTo>
                <a:lnTo>
                  <a:pt x="249483" y="247195"/>
                </a:lnTo>
                <a:lnTo>
                  <a:pt x="221710" y="245284"/>
                </a:lnTo>
                <a:lnTo>
                  <a:pt x="196651" y="233158"/>
                </a:lnTo>
                <a:lnTo>
                  <a:pt x="177546" y="211709"/>
                </a:lnTo>
                <a:lnTo>
                  <a:pt x="168497" y="184447"/>
                </a:lnTo>
                <a:lnTo>
                  <a:pt x="170497" y="156781"/>
                </a:lnTo>
                <a:lnTo>
                  <a:pt x="182689" y="131877"/>
                </a:lnTo>
                <a:lnTo>
                  <a:pt x="204216" y="112903"/>
                </a:lnTo>
                <a:lnTo>
                  <a:pt x="231517" y="103762"/>
                </a:lnTo>
                <a:lnTo>
                  <a:pt x="287418" y="103762"/>
                </a:lnTo>
                <a:lnTo>
                  <a:pt x="262969" y="91900"/>
                </a:lnTo>
                <a:lnTo>
                  <a:pt x="229693" y="89576"/>
                </a:lnTo>
                <a:close/>
              </a:path>
              <a:path w="341630" h="334010">
                <a:moveTo>
                  <a:pt x="138937" y="238251"/>
                </a:moveTo>
                <a:lnTo>
                  <a:pt x="43053" y="238251"/>
                </a:lnTo>
                <a:lnTo>
                  <a:pt x="43053" y="248919"/>
                </a:lnTo>
                <a:lnTo>
                  <a:pt x="138937" y="248919"/>
                </a:lnTo>
                <a:lnTo>
                  <a:pt x="138937" y="238251"/>
                </a:lnTo>
                <a:close/>
              </a:path>
              <a:path w="341630" h="334010">
                <a:moveTo>
                  <a:pt x="287418" y="103762"/>
                </a:moveTo>
                <a:lnTo>
                  <a:pt x="231517" y="103762"/>
                </a:lnTo>
                <a:lnTo>
                  <a:pt x="259270" y="105695"/>
                </a:lnTo>
                <a:lnTo>
                  <a:pt x="284261" y="117867"/>
                </a:lnTo>
                <a:lnTo>
                  <a:pt x="303275" y="139446"/>
                </a:lnTo>
                <a:lnTo>
                  <a:pt x="312469" y="166578"/>
                </a:lnTo>
                <a:lnTo>
                  <a:pt x="310530" y="194198"/>
                </a:lnTo>
                <a:lnTo>
                  <a:pt x="298328" y="219080"/>
                </a:lnTo>
                <a:lnTo>
                  <a:pt x="276733" y="237998"/>
                </a:lnTo>
                <a:lnTo>
                  <a:pt x="249483" y="247195"/>
                </a:lnTo>
                <a:lnTo>
                  <a:pt x="287651" y="247195"/>
                </a:lnTo>
                <a:lnTo>
                  <a:pt x="309774" y="227665"/>
                </a:lnTo>
                <a:lnTo>
                  <a:pt x="324373" y="197850"/>
                </a:lnTo>
                <a:lnTo>
                  <a:pt x="326709" y="164772"/>
                </a:lnTo>
                <a:lnTo>
                  <a:pt x="315722" y="132206"/>
                </a:lnTo>
                <a:lnTo>
                  <a:pt x="292935" y="106439"/>
                </a:lnTo>
                <a:lnTo>
                  <a:pt x="287418" y="103762"/>
                </a:lnTo>
                <a:close/>
              </a:path>
              <a:path w="341630" h="334010">
                <a:moveTo>
                  <a:pt x="204089" y="165607"/>
                </a:moveTo>
                <a:lnTo>
                  <a:pt x="193548" y="175260"/>
                </a:lnTo>
                <a:lnTo>
                  <a:pt x="225044" y="210057"/>
                </a:lnTo>
                <a:lnTo>
                  <a:pt x="248630" y="190500"/>
                </a:lnTo>
                <a:lnTo>
                  <a:pt x="226441" y="190500"/>
                </a:lnTo>
                <a:lnTo>
                  <a:pt x="204089" y="165607"/>
                </a:lnTo>
                <a:close/>
              </a:path>
              <a:path w="341630" h="334010">
                <a:moveTo>
                  <a:pt x="116840" y="190500"/>
                </a:moveTo>
                <a:lnTo>
                  <a:pt x="43053" y="190500"/>
                </a:lnTo>
                <a:lnTo>
                  <a:pt x="43053" y="201168"/>
                </a:lnTo>
                <a:lnTo>
                  <a:pt x="116840" y="201168"/>
                </a:lnTo>
                <a:lnTo>
                  <a:pt x="116840" y="190500"/>
                </a:lnTo>
                <a:close/>
              </a:path>
              <a:path w="341630" h="334010">
                <a:moveTo>
                  <a:pt x="277622" y="147828"/>
                </a:moveTo>
                <a:lnTo>
                  <a:pt x="226441" y="190500"/>
                </a:lnTo>
                <a:lnTo>
                  <a:pt x="248630" y="190500"/>
                </a:lnTo>
                <a:lnTo>
                  <a:pt x="286766" y="158876"/>
                </a:lnTo>
                <a:lnTo>
                  <a:pt x="277622" y="147828"/>
                </a:lnTo>
                <a:close/>
              </a:path>
              <a:path w="341630" h="334010">
                <a:moveTo>
                  <a:pt x="116840" y="142748"/>
                </a:moveTo>
                <a:lnTo>
                  <a:pt x="43053" y="142748"/>
                </a:lnTo>
                <a:lnTo>
                  <a:pt x="43053" y="153416"/>
                </a:lnTo>
                <a:lnTo>
                  <a:pt x="116840" y="153416"/>
                </a:lnTo>
                <a:lnTo>
                  <a:pt x="116840" y="142748"/>
                </a:lnTo>
                <a:close/>
              </a:path>
              <a:path w="341630" h="334010">
                <a:moveTo>
                  <a:pt x="138937" y="94996"/>
                </a:moveTo>
                <a:lnTo>
                  <a:pt x="43053" y="94996"/>
                </a:lnTo>
                <a:lnTo>
                  <a:pt x="43053" y="105663"/>
                </a:lnTo>
                <a:lnTo>
                  <a:pt x="138937" y="105663"/>
                </a:lnTo>
                <a:lnTo>
                  <a:pt x="138937" y="94996"/>
                </a:lnTo>
                <a:close/>
              </a:path>
              <a:path w="341630" h="334010">
                <a:moveTo>
                  <a:pt x="214481" y="57404"/>
                </a:moveTo>
                <a:lnTo>
                  <a:pt x="179831" y="57404"/>
                </a:lnTo>
                <a:lnTo>
                  <a:pt x="192277" y="59564"/>
                </a:lnTo>
                <a:lnTo>
                  <a:pt x="202819" y="65547"/>
                </a:lnTo>
                <a:lnTo>
                  <a:pt x="210693" y="74602"/>
                </a:lnTo>
                <a:lnTo>
                  <a:pt x="215137" y="85979"/>
                </a:lnTo>
                <a:lnTo>
                  <a:pt x="219837" y="84581"/>
                </a:lnTo>
                <a:lnTo>
                  <a:pt x="224536" y="83566"/>
                </a:lnTo>
                <a:lnTo>
                  <a:pt x="229108" y="83057"/>
                </a:lnTo>
                <a:lnTo>
                  <a:pt x="222908" y="67143"/>
                </a:lnTo>
                <a:lnTo>
                  <a:pt x="214481" y="57404"/>
                </a:lnTo>
                <a:close/>
              </a:path>
              <a:path w="341630" h="334010">
                <a:moveTo>
                  <a:pt x="243631" y="14350"/>
                </a:moveTo>
                <a:lnTo>
                  <a:pt x="208534" y="14350"/>
                </a:lnTo>
                <a:lnTo>
                  <a:pt x="222581" y="17160"/>
                </a:lnTo>
                <a:lnTo>
                  <a:pt x="234045" y="24828"/>
                </a:lnTo>
                <a:lnTo>
                  <a:pt x="241770" y="36210"/>
                </a:lnTo>
                <a:lnTo>
                  <a:pt x="244602" y="50165"/>
                </a:lnTo>
                <a:lnTo>
                  <a:pt x="244602" y="82550"/>
                </a:lnTo>
                <a:lnTo>
                  <a:pt x="249428" y="82676"/>
                </a:lnTo>
                <a:lnTo>
                  <a:pt x="254254" y="83438"/>
                </a:lnTo>
                <a:lnTo>
                  <a:pt x="258953" y="84328"/>
                </a:lnTo>
                <a:lnTo>
                  <a:pt x="258953" y="50165"/>
                </a:lnTo>
                <a:lnTo>
                  <a:pt x="255004" y="30700"/>
                </a:lnTo>
                <a:lnTo>
                  <a:pt x="244221" y="14747"/>
                </a:lnTo>
                <a:lnTo>
                  <a:pt x="243631" y="14350"/>
                </a:lnTo>
                <a:close/>
              </a:path>
              <a:path w="341630" h="334010">
                <a:moveTo>
                  <a:pt x="208534" y="0"/>
                </a:moveTo>
                <a:lnTo>
                  <a:pt x="138811" y="0"/>
                </a:lnTo>
                <a:lnTo>
                  <a:pt x="120872" y="3313"/>
                </a:lnTo>
                <a:lnTo>
                  <a:pt x="105791" y="12414"/>
                </a:lnTo>
                <a:lnTo>
                  <a:pt x="94805" y="26038"/>
                </a:lnTo>
                <a:lnTo>
                  <a:pt x="89154" y="42925"/>
                </a:lnTo>
                <a:lnTo>
                  <a:pt x="103505" y="42925"/>
                </a:lnTo>
                <a:lnTo>
                  <a:pt x="107950" y="31603"/>
                </a:lnTo>
                <a:lnTo>
                  <a:pt x="115824" y="22542"/>
                </a:lnTo>
                <a:lnTo>
                  <a:pt x="126365" y="16529"/>
                </a:lnTo>
                <a:lnTo>
                  <a:pt x="138811" y="14350"/>
                </a:lnTo>
                <a:lnTo>
                  <a:pt x="243631" y="14350"/>
                </a:lnTo>
                <a:lnTo>
                  <a:pt x="228199" y="3962"/>
                </a:lnTo>
                <a:lnTo>
                  <a:pt x="208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5363" y="4542282"/>
            <a:ext cx="22421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59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自然语言处理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170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多算法结果切换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方便易用的NLP服务接口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丰富的行业语料库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…….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6326" y="3678173"/>
            <a:ext cx="673735" cy="675640"/>
          </a:xfrm>
          <a:custGeom>
            <a:avLst/>
            <a:gdLst/>
            <a:ahLst/>
            <a:cxnLst/>
            <a:rect l="l" t="t" r="r" b="b"/>
            <a:pathLst>
              <a:path w="673735" h="675639">
                <a:moveTo>
                  <a:pt x="336803" y="0"/>
                </a:moveTo>
                <a:lnTo>
                  <a:pt x="291092" y="3081"/>
                </a:lnTo>
                <a:lnTo>
                  <a:pt x="247253" y="12057"/>
                </a:lnTo>
                <a:lnTo>
                  <a:pt x="205686" y="26527"/>
                </a:lnTo>
                <a:lnTo>
                  <a:pt x="166793" y="46086"/>
                </a:lnTo>
                <a:lnTo>
                  <a:pt x="130974" y="70335"/>
                </a:lnTo>
                <a:lnTo>
                  <a:pt x="98631" y="98869"/>
                </a:lnTo>
                <a:lnTo>
                  <a:pt x="70164" y="131288"/>
                </a:lnTo>
                <a:lnTo>
                  <a:pt x="45974" y="167188"/>
                </a:lnTo>
                <a:lnTo>
                  <a:pt x="26461" y="206168"/>
                </a:lnTo>
                <a:lnTo>
                  <a:pt x="12027" y="247826"/>
                </a:lnTo>
                <a:lnTo>
                  <a:pt x="3073" y="291759"/>
                </a:lnTo>
                <a:lnTo>
                  <a:pt x="0" y="337565"/>
                </a:lnTo>
                <a:lnTo>
                  <a:pt x="3073" y="383372"/>
                </a:lnTo>
                <a:lnTo>
                  <a:pt x="12027" y="427305"/>
                </a:lnTo>
                <a:lnTo>
                  <a:pt x="26461" y="468963"/>
                </a:lnTo>
                <a:lnTo>
                  <a:pt x="45974" y="507943"/>
                </a:lnTo>
                <a:lnTo>
                  <a:pt x="70164" y="543843"/>
                </a:lnTo>
                <a:lnTo>
                  <a:pt x="98631" y="576262"/>
                </a:lnTo>
                <a:lnTo>
                  <a:pt x="130974" y="604796"/>
                </a:lnTo>
                <a:lnTo>
                  <a:pt x="166793" y="629045"/>
                </a:lnTo>
                <a:lnTo>
                  <a:pt x="205686" y="648604"/>
                </a:lnTo>
                <a:lnTo>
                  <a:pt x="247253" y="663074"/>
                </a:lnTo>
                <a:lnTo>
                  <a:pt x="291092" y="672050"/>
                </a:lnTo>
                <a:lnTo>
                  <a:pt x="336803" y="675132"/>
                </a:lnTo>
                <a:lnTo>
                  <a:pt x="382515" y="672050"/>
                </a:lnTo>
                <a:lnTo>
                  <a:pt x="426354" y="663074"/>
                </a:lnTo>
                <a:lnTo>
                  <a:pt x="467921" y="648604"/>
                </a:lnTo>
                <a:lnTo>
                  <a:pt x="506814" y="629045"/>
                </a:lnTo>
                <a:lnTo>
                  <a:pt x="542633" y="604796"/>
                </a:lnTo>
                <a:lnTo>
                  <a:pt x="574976" y="576262"/>
                </a:lnTo>
                <a:lnTo>
                  <a:pt x="603443" y="543843"/>
                </a:lnTo>
                <a:lnTo>
                  <a:pt x="627633" y="507943"/>
                </a:lnTo>
                <a:lnTo>
                  <a:pt x="647146" y="468963"/>
                </a:lnTo>
                <a:lnTo>
                  <a:pt x="661580" y="427305"/>
                </a:lnTo>
                <a:lnTo>
                  <a:pt x="670534" y="383372"/>
                </a:lnTo>
                <a:lnTo>
                  <a:pt x="673608" y="337565"/>
                </a:lnTo>
                <a:lnTo>
                  <a:pt x="670534" y="291759"/>
                </a:lnTo>
                <a:lnTo>
                  <a:pt x="661580" y="247826"/>
                </a:lnTo>
                <a:lnTo>
                  <a:pt x="647146" y="206168"/>
                </a:lnTo>
                <a:lnTo>
                  <a:pt x="627633" y="167188"/>
                </a:lnTo>
                <a:lnTo>
                  <a:pt x="603443" y="131288"/>
                </a:lnTo>
                <a:lnTo>
                  <a:pt x="574976" y="98869"/>
                </a:lnTo>
                <a:lnTo>
                  <a:pt x="542633" y="70335"/>
                </a:lnTo>
                <a:lnTo>
                  <a:pt x="506814" y="46086"/>
                </a:lnTo>
                <a:lnTo>
                  <a:pt x="467921" y="26527"/>
                </a:lnTo>
                <a:lnTo>
                  <a:pt x="426354" y="12057"/>
                </a:lnTo>
                <a:lnTo>
                  <a:pt x="382515" y="3081"/>
                </a:lnTo>
                <a:lnTo>
                  <a:pt x="33680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6326" y="3678173"/>
            <a:ext cx="673735" cy="675640"/>
          </a:xfrm>
          <a:custGeom>
            <a:avLst/>
            <a:gdLst/>
            <a:ahLst/>
            <a:cxnLst/>
            <a:rect l="l" t="t" r="r" b="b"/>
            <a:pathLst>
              <a:path w="673735" h="675639">
                <a:moveTo>
                  <a:pt x="0" y="337565"/>
                </a:moveTo>
                <a:lnTo>
                  <a:pt x="3073" y="291759"/>
                </a:lnTo>
                <a:lnTo>
                  <a:pt x="12027" y="247826"/>
                </a:lnTo>
                <a:lnTo>
                  <a:pt x="26461" y="206168"/>
                </a:lnTo>
                <a:lnTo>
                  <a:pt x="45974" y="167188"/>
                </a:lnTo>
                <a:lnTo>
                  <a:pt x="70164" y="131288"/>
                </a:lnTo>
                <a:lnTo>
                  <a:pt x="98631" y="98869"/>
                </a:lnTo>
                <a:lnTo>
                  <a:pt x="130974" y="70335"/>
                </a:lnTo>
                <a:lnTo>
                  <a:pt x="166793" y="46086"/>
                </a:lnTo>
                <a:lnTo>
                  <a:pt x="205686" y="26527"/>
                </a:lnTo>
                <a:lnTo>
                  <a:pt x="247253" y="12057"/>
                </a:lnTo>
                <a:lnTo>
                  <a:pt x="291092" y="3081"/>
                </a:lnTo>
                <a:lnTo>
                  <a:pt x="336803" y="0"/>
                </a:lnTo>
                <a:lnTo>
                  <a:pt x="382515" y="3081"/>
                </a:lnTo>
                <a:lnTo>
                  <a:pt x="426354" y="12057"/>
                </a:lnTo>
                <a:lnTo>
                  <a:pt x="467921" y="26527"/>
                </a:lnTo>
                <a:lnTo>
                  <a:pt x="506814" y="46086"/>
                </a:lnTo>
                <a:lnTo>
                  <a:pt x="542633" y="70335"/>
                </a:lnTo>
                <a:lnTo>
                  <a:pt x="574976" y="98869"/>
                </a:lnTo>
                <a:lnTo>
                  <a:pt x="603443" y="131288"/>
                </a:lnTo>
                <a:lnTo>
                  <a:pt x="627633" y="167188"/>
                </a:lnTo>
                <a:lnTo>
                  <a:pt x="647146" y="206168"/>
                </a:lnTo>
                <a:lnTo>
                  <a:pt x="661580" y="247826"/>
                </a:lnTo>
                <a:lnTo>
                  <a:pt x="670534" y="291759"/>
                </a:lnTo>
                <a:lnTo>
                  <a:pt x="673608" y="337565"/>
                </a:lnTo>
                <a:lnTo>
                  <a:pt x="670534" y="383372"/>
                </a:lnTo>
                <a:lnTo>
                  <a:pt x="661580" y="427305"/>
                </a:lnTo>
                <a:lnTo>
                  <a:pt x="647146" y="468963"/>
                </a:lnTo>
                <a:lnTo>
                  <a:pt x="627633" y="507943"/>
                </a:lnTo>
                <a:lnTo>
                  <a:pt x="603443" y="543843"/>
                </a:lnTo>
                <a:lnTo>
                  <a:pt x="574976" y="576262"/>
                </a:lnTo>
                <a:lnTo>
                  <a:pt x="542633" y="604796"/>
                </a:lnTo>
                <a:lnTo>
                  <a:pt x="506814" y="629045"/>
                </a:lnTo>
                <a:lnTo>
                  <a:pt x="467921" y="648604"/>
                </a:lnTo>
                <a:lnTo>
                  <a:pt x="426354" y="663074"/>
                </a:lnTo>
                <a:lnTo>
                  <a:pt x="382515" y="672050"/>
                </a:lnTo>
                <a:lnTo>
                  <a:pt x="336803" y="675132"/>
                </a:lnTo>
                <a:lnTo>
                  <a:pt x="291092" y="672050"/>
                </a:lnTo>
                <a:lnTo>
                  <a:pt x="247253" y="663074"/>
                </a:lnTo>
                <a:lnTo>
                  <a:pt x="205686" y="648604"/>
                </a:lnTo>
                <a:lnTo>
                  <a:pt x="166793" y="629045"/>
                </a:lnTo>
                <a:lnTo>
                  <a:pt x="130974" y="604796"/>
                </a:lnTo>
                <a:lnTo>
                  <a:pt x="98631" y="576262"/>
                </a:lnTo>
                <a:lnTo>
                  <a:pt x="70164" y="543843"/>
                </a:lnTo>
                <a:lnTo>
                  <a:pt x="45974" y="507943"/>
                </a:lnTo>
                <a:lnTo>
                  <a:pt x="26461" y="468963"/>
                </a:lnTo>
                <a:lnTo>
                  <a:pt x="12027" y="427305"/>
                </a:lnTo>
                <a:lnTo>
                  <a:pt x="3073" y="383372"/>
                </a:lnTo>
                <a:lnTo>
                  <a:pt x="0" y="33756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20155" y="3896867"/>
            <a:ext cx="344805" cy="234950"/>
          </a:xfrm>
          <a:custGeom>
            <a:avLst/>
            <a:gdLst/>
            <a:ahLst/>
            <a:cxnLst/>
            <a:rect l="l" t="t" r="r" b="b"/>
            <a:pathLst>
              <a:path w="344804" h="234950">
                <a:moveTo>
                  <a:pt x="129667" y="194563"/>
                </a:moveTo>
                <a:lnTo>
                  <a:pt x="2286" y="194563"/>
                </a:lnTo>
                <a:lnTo>
                  <a:pt x="0" y="196849"/>
                </a:lnTo>
                <a:lnTo>
                  <a:pt x="0" y="227202"/>
                </a:lnTo>
                <a:lnTo>
                  <a:pt x="7493" y="234695"/>
                </a:lnTo>
                <a:lnTo>
                  <a:pt x="336931" y="234695"/>
                </a:lnTo>
                <a:lnTo>
                  <a:pt x="344424" y="227202"/>
                </a:lnTo>
                <a:lnTo>
                  <a:pt x="344424" y="223265"/>
                </a:lnTo>
                <a:lnTo>
                  <a:pt x="13716" y="223265"/>
                </a:lnTo>
                <a:lnTo>
                  <a:pt x="11557" y="220979"/>
                </a:lnTo>
                <a:lnTo>
                  <a:pt x="11557" y="206120"/>
                </a:lnTo>
                <a:lnTo>
                  <a:pt x="132080" y="206120"/>
                </a:lnTo>
                <a:lnTo>
                  <a:pt x="132080" y="196849"/>
                </a:lnTo>
                <a:lnTo>
                  <a:pt x="129667" y="194563"/>
                </a:lnTo>
                <a:close/>
              </a:path>
              <a:path w="344804" h="234950">
                <a:moveTo>
                  <a:pt x="342138" y="194563"/>
                </a:moveTo>
                <a:lnTo>
                  <a:pt x="214630" y="194563"/>
                </a:lnTo>
                <a:lnTo>
                  <a:pt x="212344" y="196849"/>
                </a:lnTo>
                <a:lnTo>
                  <a:pt x="212344" y="206120"/>
                </a:lnTo>
                <a:lnTo>
                  <a:pt x="332867" y="206120"/>
                </a:lnTo>
                <a:lnTo>
                  <a:pt x="332867" y="220979"/>
                </a:lnTo>
                <a:lnTo>
                  <a:pt x="330708" y="223265"/>
                </a:lnTo>
                <a:lnTo>
                  <a:pt x="344424" y="223265"/>
                </a:lnTo>
                <a:lnTo>
                  <a:pt x="344424" y="196849"/>
                </a:lnTo>
                <a:lnTo>
                  <a:pt x="342138" y="194563"/>
                </a:lnTo>
                <a:close/>
              </a:path>
              <a:path w="344804" h="234950">
                <a:moveTo>
                  <a:pt x="223901" y="206120"/>
                </a:moveTo>
                <a:lnTo>
                  <a:pt x="120523" y="206120"/>
                </a:lnTo>
                <a:lnTo>
                  <a:pt x="120523" y="215264"/>
                </a:lnTo>
                <a:lnTo>
                  <a:pt x="122809" y="217550"/>
                </a:lnTo>
                <a:lnTo>
                  <a:pt x="221615" y="217550"/>
                </a:lnTo>
                <a:lnTo>
                  <a:pt x="223901" y="215264"/>
                </a:lnTo>
                <a:lnTo>
                  <a:pt x="223901" y="206120"/>
                </a:lnTo>
                <a:close/>
              </a:path>
              <a:path w="344804" h="234950">
                <a:moveTo>
                  <a:pt x="313944" y="0"/>
                </a:moveTo>
                <a:lnTo>
                  <a:pt x="30480" y="0"/>
                </a:lnTo>
                <a:lnTo>
                  <a:pt x="22987" y="7492"/>
                </a:lnTo>
                <a:lnTo>
                  <a:pt x="22987" y="194563"/>
                </a:lnTo>
                <a:lnTo>
                  <a:pt x="34417" y="194563"/>
                </a:lnTo>
                <a:lnTo>
                  <a:pt x="34417" y="13715"/>
                </a:lnTo>
                <a:lnTo>
                  <a:pt x="36703" y="11429"/>
                </a:lnTo>
                <a:lnTo>
                  <a:pt x="321437" y="11429"/>
                </a:lnTo>
                <a:lnTo>
                  <a:pt x="321437" y="7492"/>
                </a:lnTo>
                <a:lnTo>
                  <a:pt x="313944" y="0"/>
                </a:lnTo>
                <a:close/>
              </a:path>
              <a:path w="344804" h="234950">
                <a:moveTo>
                  <a:pt x="321437" y="11429"/>
                </a:moveTo>
                <a:lnTo>
                  <a:pt x="307594" y="11429"/>
                </a:lnTo>
                <a:lnTo>
                  <a:pt x="310007" y="13715"/>
                </a:lnTo>
                <a:lnTo>
                  <a:pt x="310007" y="194563"/>
                </a:lnTo>
                <a:lnTo>
                  <a:pt x="321437" y="194563"/>
                </a:lnTo>
                <a:lnTo>
                  <a:pt x="321437" y="11429"/>
                </a:lnTo>
                <a:close/>
              </a:path>
              <a:path w="344804" h="234950">
                <a:moveTo>
                  <a:pt x="215773" y="45846"/>
                </a:moveTo>
                <a:lnTo>
                  <a:pt x="212344" y="45846"/>
                </a:lnTo>
                <a:lnTo>
                  <a:pt x="187747" y="50778"/>
                </a:lnTo>
                <a:lnTo>
                  <a:pt x="167687" y="64246"/>
                </a:lnTo>
                <a:lnTo>
                  <a:pt x="154176" y="84262"/>
                </a:lnTo>
                <a:lnTo>
                  <a:pt x="149225" y="108838"/>
                </a:lnTo>
                <a:lnTo>
                  <a:pt x="154176" y="133342"/>
                </a:lnTo>
                <a:lnTo>
                  <a:pt x="167687" y="153320"/>
                </a:lnTo>
                <a:lnTo>
                  <a:pt x="187747" y="166774"/>
                </a:lnTo>
                <a:lnTo>
                  <a:pt x="212344" y="171703"/>
                </a:lnTo>
                <a:lnTo>
                  <a:pt x="236993" y="166774"/>
                </a:lnTo>
                <a:lnTo>
                  <a:pt x="246683" y="160273"/>
                </a:lnTo>
                <a:lnTo>
                  <a:pt x="212344" y="160273"/>
                </a:lnTo>
                <a:lnTo>
                  <a:pt x="192178" y="156255"/>
                </a:lnTo>
                <a:lnTo>
                  <a:pt x="175799" y="145272"/>
                </a:lnTo>
                <a:lnTo>
                  <a:pt x="164802" y="128930"/>
                </a:lnTo>
                <a:lnTo>
                  <a:pt x="160782" y="108838"/>
                </a:lnTo>
                <a:lnTo>
                  <a:pt x="164320" y="90128"/>
                </a:lnTo>
                <a:lnTo>
                  <a:pt x="174037" y="74501"/>
                </a:lnTo>
                <a:lnTo>
                  <a:pt x="188589" y="63279"/>
                </a:lnTo>
                <a:lnTo>
                  <a:pt x="206629" y="57784"/>
                </a:lnTo>
                <a:lnTo>
                  <a:pt x="218186" y="57784"/>
                </a:lnTo>
                <a:lnTo>
                  <a:pt x="218186" y="48132"/>
                </a:lnTo>
                <a:lnTo>
                  <a:pt x="215773" y="45846"/>
                </a:lnTo>
                <a:close/>
              </a:path>
              <a:path w="344804" h="234950">
                <a:moveTo>
                  <a:pt x="83820" y="148843"/>
                </a:moveTo>
                <a:lnTo>
                  <a:pt x="48260" y="148843"/>
                </a:lnTo>
                <a:lnTo>
                  <a:pt x="45974" y="151129"/>
                </a:lnTo>
                <a:lnTo>
                  <a:pt x="45974" y="157987"/>
                </a:lnTo>
                <a:lnTo>
                  <a:pt x="48260" y="160273"/>
                </a:lnTo>
                <a:lnTo>
                  <a:pt x="83820" y="160273"/>
                </a:lnTo>
                <a:lnTo>
                  <a:pt x="86106" y="157987"/>
                </a:lnTo>
                <a:lnTo>
                  <a:pt x="86106" y="151129"/>
                </a:lnTo>
                <a:lnTo>
                  <a:pt x="83820" y="148843"/>
                </a:lnTo>
                <a:close/>
              </a:path>
              <a:path w="344804" h="234950">
                <a:moveTo>
                  <a:pt x="112522" y="148843"/>
                </a:moveTo>
                <a:lnTo>
                  <a:pt x="99822" y="148843"/>
                </a:lnTo>
                <a:lnTo>
                  <a:pt x="97536" y="151129"/>
                </a:lnTo>
                <a:lnTo>
                  <a:pt x="97536" y="157987"/>
                </a:lnTo>
                <a:lnTo>
                  <a:pt x="99822" y="160273"/>
                </a:lnTo>
                <a:lnTo>
                  <a:pt x="112522" y="160273"/>
                </a:lnTo>
                <a:lnTo>
                  <a:pt x="114808" y="157987"/>
                </a:lnTo>
                <a:lnTo>
                  <a:pt x="114808" y="151129"/>
                </a:lnTo>
                <a:lnTo>
                  <a:pt x="112522" y="148843"/>
                </a:lnTo>
                <a:close/>
              </a:path>
              <a:path w="344804" h="234950">
                <a:moveTo>
                  <a:pt x="218186" y="57784"/>
                </a:moveTo>
                <a:lnTo>
                  <a:pt x="206629" y="57784"/>
                </a:lnTo>
                <a:lnTo>
                  <a:pt x="206629" y="112267"/>
                </a:lnTo>
                <a:lnTo>
                  <a:pt x="208915" y="114426"/>
                </a:lnTo>
                <a:lnTo>
                  <a:pt x="263398" y="114426"/>
                </a:lnTo>
                <a:lnTo>
                  <a:pt x="257956" y="132466"/>
                </a:lnTo>
                <a:lnTo>
                  <a:pt x="246729" y="147018"/>
                </a:lnTo>
                <a:lnTo>
                  <a:pt x="231072" y="156735"/>
                </a:lnTo>
                <a:lnTo>
                  <a:pt x="212344" y="160273"/>
                </a:lnTo>
                <a:lnTo>
                  <a:pt x="246683" y="160273"/>
                </a:lnTo>
                <a:lnTo>
                  <a:pt x="257048" y="153320"/>
                </a:lnTo>
                <a:lnTo>
                  <a:pt x="270529" y="133342"/>
                </a:lnTo>
                <a:lnTo>
                  <a:pt x="275463" y="108838"/>
                </a:lnTo>
                <a:lnTo>
                  <a:pt x="275463" y="105282"/>
                </a:lnTo>
                <a:lnTo>
                  <a:pt x="273177" y="102996"/>
                </a:lnTo>
                <a:lnTo>
                  <a:pt x="218186" y="102996"/>
                </a:lnTo>
                <a:lnTo>
                  <a:pt x="218186" y="57784"/>
                </a:lnTo>
                <a:close/>
              </a:path>
              <a:path w="344804" h="234950">
                <a:moveTo>
                  <a:pt x="72390" y="125983"/>
                </a:moveTo>
                <a:lnTo>
                  <a:pt x="48260" y="125983"/>
                </a:lnTo>
                <a:lnTo>
                  <a:pt x="45974" y="128269"/>
                </a:lnTo>
                <a:lnTo>
                  <a:pt x="45974" y="135127"/>
                </a:lnTo>
                <a:lnTo>
                  <a:pt x="48260" y="137413"/>
                </a:lnTo>
                <a:lnTo>
                  <a:pt x="72390" y="137413"/>
                </a:lnTo>
                <a:lnTo>
                  <a:pt x="74549" y="135127"/>
                </a:lnTo>
                <a:lnTo>
                  <a:pt x="74549" y="128269"/>
                </a:lnTo>
                <a:lnTo>
                  <a:pt x="72390" y="125983"/>
                </a:lnTo>
                <a:close/>
              </a:path>
              <a:path w="344804" h="234950">
                <a:moveTo>
                  <a:pt x="135509" y="125983"/>
                </a:moveTo>
                <a:lnTo>
                  <a:pt x="88392" y="125983"/>
                </a:lnTo>
                <a:lnTo>
                  <a:pt x="86106" y="128269"/>
                </a:lnTo>
                <a:lnTo>
                  <a:pt x="86106" y="135127"/>
                </a:lnTo>
                <a:lnTo>
                  <a:pt x="88392" y="137413"/>
                </a:lnTo>
                <a:lnTo>
                  <a:pt x="135509" y="137413"/>
                </a:lnTo>
                <a:lnTo>
                  <a:pt x="137795" y="135127"/>
                </a:lnTo>
                <a:lnTo>
                  <a:pt x="137795" y="128269"/>
                </a:lnTo>
                <a:lnTo>
                  <a:pt x="135509" y="125983"/>
                </a:lnTo>
                <a:close/>
              </a:path>
              <a:path w="344804" h="234950">
                <a:moveTo>
                  <a:pt x="83820" y="102996"/>
                </a:moveTo>
                <a:lnTo>
                  <a:pt x="48260" y="102996"/>
                </a:lnTo>
                <a:lnTo>
                  <a:pt x="45974" y="105282"/>
                </a:lnTo>
                <a:lnTo>
                  <a:pt x="45974" y="112267"/>
                </a:lnTo>
                <a:lnTo>
                  <a:pt x="48260" y="114426"/>
                </a:lnTo>
                <a:lnTo>
                  <a:pt x="83820" y="114426"/>
                </a:lnTo>
                <a:lnTo>
                  <a:pt x="86106" y="112267"/>
                </a:lnTo>
                <a:lnTo>
                  <a:pt x="86106" y="105282"/>
                </a:lnTo>
                <a:lnTo>
                  <a:pt x="83820" y="102996"/>
                </a:lnTo>
                <a:close/>
              </a:path>
              <a:path w="344804" h="234950">
                <a:moveTo>
                  <a:pt x="112522" y="102996"/>
                </a:moveTo>
                <a:lnTo>
                  <a:pt x="99822" y="102996"/>
                </a:lnTo>
                <a:lnTo>
                  <a:pt x="97536" y="105282"/>
                </a:lnTo>
                <a:lnTo>
                  <a:pt x="97536" y="112267"/>
                </a:lnTo>
                <a:lnTo>
                  <a:pt x="99822" y="114426"/>
                </a:lnTo>
                <a:lnTo>
                  <a:pt x="112522" y="114426"/>
                </a:lnTo>
                <a:lnTo>
                  <a:pt x="114808" y="112267"/>
                </a:lnTo>
                <a:lnTo>
                  <a:pt x="114808" y="105282"/>
                </a:lnTo>
                <a:lnTo>
                  <a:pt x="112522" y="102996"/>
                </a:lnTo>
                <a:close/>
              </a:path>
              <a:path w="344804" h="234950">
                <a:moveTo>
                  <a:pt x="72390" y="80136"/>
                </a:moveTo>
                <a:lnTo>
                  <a:pt x="48260" y="80136"/>
                </a:lnTo>
                <a:lnTo>
                  <a:pt x="45974" y="82422"/>
                </a:lnTo>
                <a:lnTo>
                  <a:pt x="45974" y="89280"/>
                </a:lnTo>
                <a:lnTo>
                  <a:pt x="48260" y="91566"/>
                </a:lnTo>
                <a:lnTo>
                  <a:pt x="72390" y="91566"/>
                </a:lnTo>
                <a:lnTo>
                  <a:pt x="74549" y="89280"/>
                </a:lnTo>
                <a:lnTo>
                  <a:pt x="74549" y="82422"/>
                </a:lnTo>
                <a:lnTo>
                  <a:pt x="72390" y="80136"/>
                </a:lnTo>
                <a:close/>
              </a:path>
              <a:path w="344804" h="234950">
                <a:moveTo>
                  <a:pt x="135509" y="80136"/>
                </a:moveTo>
                <a:lnTo>
                  <a:pt x="88392" y="80136"/>
                </a:lnTo>
                <a:lnTo>
                  <a:pt x="86106" y="82422"/>
                </a:lnTo>
                <a:lnTo>
                  <a:pt x="86106" y="89280"/>
                </a:lnTo>
                <a:lnTo>
                  <a:pt x="88392" y="91566"/>
                </a:lnTo>
                <a:lnTo>
                  <a:pt x="135509" y="91566"/>
                </a:lnTo>
                <a:lnTo>
                  <a:pt x="137795" y="89280"/>
                </a:lnTo>
                <a:lnTo>
                  <a:pt x="137795" y="82422"/>
                </a:lnTo>
                <a:lnTo>
                  <a:pt x="135509" y="80136"/>
                </a:lnTo>
                <a:close/>
              </a:path>
              <a:path w="344804" h="234950">
                <a:moveTo>
                  <a:pt x="235331" y="22986"/>
                </a:moveTo>
                <a:lnTo>
                  <a:pt x="231902" y="22986"/>
                </a:lnTo>
                <a:lnTo>
                  <a:pt x="229616" y="25272"/>
                </a:lnTo>
                <a:lnTo>
                  <a:pt x="229616" y="89280"/>
                </a:lnTo>
                <a:lnTo>
                  <a:pt x="231902" y="91566"/>
                </a:lnTo>
                <a:lnTo>
                  <a:pt x="296164" y="91566"/>
                </a:lnTo>
                <a:lnTo>
                  <a:pt x="298450" y="89280"/>
                </a:lnTo>
                <a:lnTo>
                  <a:pt x="298450" y="85851"/>
                </a:lnTo>
                <a:lnTo>
                  <a:pt x="297299" y="80136"/>
                </a:lnTo>
                <a:lnTo>
                  <a:pt x="241046" y="80136"/>
                </a:lnTo>
                <a:lnTo>
                  <a:pt x="241046" y="34924"/>
                </a:lnTo>
                <a:lnTo>
                  <a:pt x="270427" y="34924"/>
                </a:lnTo>
                <a:lnTo>
                  <a:pt x="259980" y="27916"/>
                </a:lnTo>
                <a:lnTo>
                  <a:pt x="235331" y="22986"/>
                </a:lnTo>
                <a:close/>
              </a:path>
              <a:path w="344804" h="234950">
                <a:moveTo>
                  <a:pt x="270427" y="34924"/>
                </a:moveTo>
                <a:lnTo>
                  <a:pt x="241046" y="34924"/>
                </a:lnTo>
                <a:lnTo>
                  <a:pt x="257704" y="39578"/>
                </a:lnTo>
                <a:lnTo>
                  <a:pt x="271541" y="49387"/>
                </a:lnTo>
                <a:lnTo>
                  <a:pt x="281501" y="63279"/>
                </a:lnTo>
                <a:lnTo>
                  <a:pt x="286512" y="80136"/>
                </a:lnTo>
                <a:lnTo>
                  <a:pt x="297299" y="80136"/>
                </a:lnTo>
                <a:lnTo>
                  <a:pt x="293516" y="61348"/>
                </a:lnTo>
                <a:lnTo>
                  <a:pt x="280035" y="41370"/>
                </a:lnTo>
                <a:lnTo>
                  <a:pt x="270427" y="34924"/>
                </a:lnTo>
                <a:close/>
              </a:path>
              <a:path w="344804" h="234950">
                <a:moveTo>
                  <a:pt x="83820" y="57276"/>
                </a:moveTo>
                <a:lnTo>
                  <a:pt x="48260" y="57276"/>
                </a:lnTo>
                <a:lnTo>
                  <a:pt x="45974" y="59562"/>
                </a:lnTo>
                <a:lnTo>
                  <a:pt x="45974" y="66420"/>
                </a:lnTo>
                <a:lnTo>
                  <a:pt x="48260" y="68706"/>
                </a:lnTo>
                <a:lnTo>
                  <a:pt x="83820" y="68706"/>
                </a:lnTo>
                <a:lnTo>
                  <a:pt x="86106" y="66420"/>
                </a:lnTo>
                <a:lnTo>
                  <a:pt x="86106" y="59562"/>
                </a:lnTo>
                <a:lnTo>
                  <a:pt x="83820" y="57276"/>
                </a:lnTo>
                <a:close/>
              </a:path>
              <a:path w="344804" h="234950">
                <a:moveTo>
                  <a:pt x="112522" y="57276"/>
                </a:moveTo>
                <a:lnTo>
                  <a:pt x="99822" y="57276"/>
                </a:lnTo>
                <a:lnTo>
                  <a:pt x="97536" y="59562"/>
                </a:lnTo>
                <a:lnTo>
                  <a:pt x="97536" y="66420"/>
                </a:lnTo>
                <a:lnTo>
                  <a:pt x="99822" y="68706"/>
                </a:lnTo>
                <a:lnTo>
                  <a:pt x="112522" y="68706"/>
                </a:lnTo>
                <a:lnTo>
                  <a:pt x="114808" y="66420"/>
                </a:lnTo>
                <a:lnTo>
                  <a:pt x="114808" y="59562"/>
                </a:lnTo>
                <a:lnTo>
                  <a:pt x="112522" y="57276"/>
                </a:lnTo>
                <a:close/>
              </a:path>
              <a:path w="344804" h="234950">
                <a:moveTo>
                  <a:pt x="72390" y="34416"/>
                </a:moveTo>
                <a:lnTo>
                  <a:pt x="48260" y="34416"/>
                </a:lnTo>
                <a:lnTo>
                  <a:pt x="45974" y="36702"/>
                </a:lnTo>
                <a:lnTo>
                  <a:pt x="45974" y="43560"/>
                </a:lnTo>
                <a:lnTo>
                  <a:pt x="48260" y="45846"/>
                </a:lnTo>
                <a:lnTo>
                  <a:pt x="72390" y="45846"/>
                </a:lnTo>
                <a:lnTo>
                  <a:pt x="74549" y="43560"/>
                </a:lnTo>
                <a:lnTo>
                  <a:pt x="74549" y="36702"/>
                </a:lnTo>
                <a:lnTo>
                  <a:pt x="72390" y="34416"/>
                </a:lnTo>
                <a:close/>
              </a:path>
              <a:path w="344804" h="234950">
                <a:moveTo>
                  <a:pt x="135509" y="34416"/>
                </a:moveTo>
                <a:lnTo>
                  <a:pt x="88392" y="34416"/>
                </a:lnTo>
                <a:lnTo>
                  <a:pt x="86106" y="36702"/>
                </a:lnTo>
                <a:lnTo>
                  <a:pt x="86106" y="43560"/>
                </a:lnTo>
                <a:lnTo>
                  <a:pt x="88392" y="45846"/>
                </a:lnTo>
                <a:lnTo>
                  <a:pt x="135509" y="45846"/>
                </a:lnTo>
                <a:lnTo>
                  <a:pt x="137795" y="43560"/>
                </a:lnTo>
                <a:lnTo>
                  <a:pt x="137795" y="36702"/>
                </a:lnTo>
                <a:lnTo>
                  <a:pt x="135509" y="34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50207" y="4542282"/>
            <a:ext cx="29978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45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知识图谱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170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多源异构超媒体数据融合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提供全息、多维、动态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虚实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合的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超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级档案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基于图谱的图形化数据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滤、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统计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0415" y="4936235"/>
            <a:ext cx="0" cy="1366520"/>
          </a:xfrm>
          <a:custGeom>
            <a:avLst/>
            <a:gdLst/>
            <a:ahLst/>
            <a:cxnLst/>
            <a:rect l="l" t="t" r="r" b="b"/>
            <a:pathLst>
              <a:path h="1366520">
                <a:moveTo>
                  <a:pt x="0" y="0"/>
                </a:moveTo>
                <a:lnTo>
                  <a:pt x="0" y="1366342"/>
                </a:lnTo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60230" y="3678173"/>
            <a:ext cx="675640" cy="675640"/>
          </a:xfrm>
          <a:custGeom>
            <a:avLst/>
            <a:gdLst/>
            <a:ahLst/>
            <a:cxnLst/>
            <a:rect l="l" t="t" r="r" b="b"/>
            <a:pathLst>
              <a:path w="675640" h="675639">
                <a:moveTo>
                  <a:pt x="337566" y="0"/>
                </a:moveTo>
                <a:lnTo>
                  <a:pt x="291759" y="3081"/>
                </a:lnTo>
                <a:lnTo>
                  <a:pt x="247826" y="12057"/>
                </a:lnTo>
                <a:lnTo>
                  <a:pt x="206168" y="26527"/>
                </a:lnTo>
                <a:lnTo>
                  <a:pt x="167188" y="46086"/>
                </a:lnTo>
                <a:lnTo>
                  <a:pt x="131288" y="70335"/>
                </a:lnTo>
                <a:lnTo>
                  <a:pt x="98869" y="98869"/>
                </a:lnTo>
                <a:lnTo>
                  <a:pt x="70335" y="131288"/>
                </a:lnTo>
                <a:lnTo>
                  <a:pt x="46086" y="167188"/>
                </a:lnTo>
                <a:lnTo>
                  <a:pt x="26527" y="206168"/>
                </a:lnTo>
                <a:lnTo>
                  <a:pt x="12057" y="247826"/>
                </a:lnTo>
                <a:lnTo>
                  <a:pt x="3081" y="291759"/>
                </a:lnTo>
                <a:lnTo>
                  <a:pt x="0" y="337565"/>
                </a:lnTo>
                <a:lnTo>
                  <a:pt x="3081" y="383372"/>
                </a:lnTo>
                <a:lnTo>
                  <a:pt x="12057" y="427305"/>
                </a:lnTo>
                <a:lnTo>
                  <a:pt x="26527" y="468963"/>
                </a:lnTo>
                <a:lnTo>
                  <a:pt x="46086" y="507943"/>
                </a:lnTo>
                <a:lnTo>
                  <a:pt x="70335" y="543843"/>
                </a:lnTo>
                <a:lnTo>
                  <a:pt x="98869" y="576262"/>
                </a:lnTo>
                <a:lnTo>
                  <a:pt x="131288" y="604796"/>
                </a:lnTo>
                <a:lnTo>
                  <a:pt x="167188" y="629045"/>
                </a:lnTo>
                <a:lnTo>
                  <a:pt x="206168" y="648604"/>
                </a:lnTo>
                <a:lnTo>
                  <a:pt x="247826" y="663074"/>
                </a:lnTo>
                <a:lnTo>
                  <a:pt x="291759" y="672050"/>
                </a:lnTo>
                <a:lnTo>
                  <a:pt x="337566" y="675132"/>
                </a:lnTo>
                <a:lnTo>
                  <a:pt x="383372" y="672050"/>
                </a:lnTo>
                <a:lnTo>
                  <a:pt x="427305" y="663074"/>
                </a:lnTo>
                <a:lnTo>
                  <a:pt x="468963" y="648604"/>
                </a:lnTo>
                <a:lnTo>
                  <a:pt x="507943" y="629045"/>
                </a:lnTo>
                <a:lnTo>
                  <a:pt x="543843" y="604796"/>
                </a:lnTo>
                <a:lnTo>
                  <a:pt x="576262" y="576262"/>
                </a:lnTo>
                <a:lnTo>
                  <a:pt x="604796" y="543843"/>
                </a:lnTo>
                <a:lnTo>
                  <a:pt x="629045" y="507943"/>
                </a:lnTo>
                <a:lnTo>
                  <a:pt x="648604" y="468963"/>
                </a:lnTo>
                <a:lnTo>
                  <a:pt x="663074" y="427305"/>
                </a:lnTo>
                <a:lnTo>
                  <a:pt x="672050" y="383372"/>
                </a:lnTo>
                <a:lnTo>
                  <a:pt x="675131" y="337565"/>
                </a:lnTo>
                <a:lnTo>
                  <a:pt x="672050" y="291759"/>
                </a:lnTo>
                <a:lnTo>
                  <a:pt x="663074" y="247826"/>
                </a:lnTo>
                <a:lnTo>
                  <a:pt x="648604" y="206168"/>
                </a:lnTo>
                <a:lnTo>
                  <a:pt x="629045" y="167188"/>
                </a:lnTo>
                <a:lnTo>
                  <a:pt x="604796" y="131288"/>
                </a:lnTo>
                <a:lnTo>
                  <a:pt x="576262" y="98869"/>
                </a:lnTo>
                <a:lnTo>
                  <a:pt x="543843" y="70335"/>
                </a:lnTo>
                <a:lnTo>
                  <a:pt x="507943" y="46086"/>
                </a:lnTo>
                <a:lnTo>
                  <a:pt x="468963" y="26527"/>
                </a:lnTo>
                <a:lnTo>
                  <a:pt x="427305" y="12057"/>
                </a:lnTo>
                <a:lnTo>
                  <a:pt x="383372" y="3081"/>
                </a:lnTo>
                <a:lnTo>
                  <a:pt x="33756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460230" y="3678173"/>
            <a:ext cx="675640" cy="675640"/>
          </a:xfrm>
          <a:custGeom>
            <a:avLst/>
            <a:gdLst/>
            <a:ahLst/>
            <a:cxnLst/>
            <a:rect l="l" t="t" r="r" b="b"/>
            <a:pathLst>
              <a:path w="675640" h="675639">
                <a:moveTo>
                  <a:pt x="0" y="337565"/>
                </a:moveTo>
                <a:lnTo>
                  <a:pt x="3081" y="291759"/>
                </a:lnTo>
                <a:lnTo>
                  <a:pt x="12057" y="247826"/>
                </a:lnTo>
                <a:lnTo>
                  <a:pt x="26527" y="206168"/>
                </a:lnTo>
                <a:lnTo>
                  <a:pt x="46086" y="167188"/>
                </a:lnTo>
                <a:lnTo>
                  <a:pt x="70335" y="131288"/>
                </a:lnTo>
                <a:lnTo>
                  <a:pt x="98869" y="98869"/>
                </a:lnTo>
                <a:lnTo>
                  <a:pt x="131288" y="70335"/>
                </a:lnTo>
                <a:lnTo>
                  <a:pt x="167188" y="46086"/>
                </a:lnTo>
                <a:lnTo>
                  <a:pt x="206168" y="26527"/>
                </a:lnTo>
                <a:lnTo>
                  <a:pt x="247826" y="12057"/>
                </a:lnTo>
                <a:lnTo>
                  <a:pt x="291759" y="3081"/>
                </a:lnTo>
                <a:lnTo>
                  <a:pt x="337566" y="0"/>
                </a:lnTo>
                <a:lnTo>
                  <a:pt x="383372" y="3081"/>
                </a:lnTo>
                <a:lnTo>
                  <a:pt x="427305" y="12057"/>
                </a:lnTo>
                <a:lnTo>
                  <a:pt x="468963" y="26527"/>
                </a:lnTo>
                <a:lnTo>
                  <a:pt x="507943" y="46086"/>
                </a:lnTo>
                <a:lnTo>
                  <a:pt x="543843" y="70335"/>
                </a:lnTo>
                <a:lnTo>
                  <a:pt x="576262" y="98869"/>
                </a:lnTo>
                <a:lnTo>
                  <a:pt x="604796" y="131288"/>
                </a:lnTo>
                <a:lnTo>
                  <a:pt x="629045" y="167188"/>
                </a:lnTo>
                <a:lnTo>
                  <a:pt x="648604" y="206168"/>
                </a:lnTo>
                <a:lnTo>
                  <a:pt x="663074" y="247826"/>
                </a:lnTo>
                <a:lnTo>
                  <a:pt x="672050" y="291759"/>
                </a:lnTo>
                <a:lnTo>
                  <a:pt x="675131" y="337565"/>
                </a:lnTo>
                <a:lnTo>
                  <a:pt x="672050" y="383372"/>
                </a:lnTo>
                <a:lnTo>
                  <a:pt x="663074" y="427305"/>
                </a:lnTo>
                <a:lnTo>
                  <a:pt x="648604" y="468963"/>
                </a:lnTo>
                <a:lnTo>
                  <a:pt x="629045" y="507943"/>
                </a:lnTo>
                <a:lnTo>
                  <a:pt x="604796" y="543843"/>
                </a:lnTo>
                <a:lnTo>
                  <a:pt x="576262" y="576262"/>
                </a:lnTo>
                <a:lnTo>
                  <a:pt x="543843" y="604796"/>
                </a:lnTo>
                <a:lnTo>
                  <a:pt x="507943" y="629045"/>
                </a:lnTo>
                <a:lnTo>
                  <a:pt x="468963" y="648604"/>
                </a:lnTo>
                <a:lnTo>
                  <a:pt x="427305" y="663074"/>
                </a:lnTo>
                <a:lnTo>
                  <a:pt x="383372" y="672050"/>
                </a:lnTo>
                <a:lnTo>
                  <a:pt x="337566" y="675132"/>
                </a:lnTo>
                <a:lnTo>
                  <a:pt x="291759" y="672050"/>
                </a:lnTo>
                <a:lnTo>
                  <a:pt x="247826" y="663074"/>
                </a:lnTo>
                <a:lnTo>
                  <a:pt x="206168" y="648604"/>
                </a:lnTo>
                <a:lnTo>
                  <a:pt x="167188" y="629045"/>
                </a:lnTo>
                <a:lnTo>
                  <a:pt x="131288" y="604796"/>
                </a:lnTo>
                <a:lnTo>
                  <a:pt x="98869" y="576262"/>
                </a:lnTo>
                <a:lnTo>
                  <a:pt x="70335" y="543843"/>
                </a:lnTo>
                <a:lnTo>
                  <a:pt x="46086" y="507943"/>
                </a:lnTo>
                <a:lnTo>
                  <a:pt x="26527" y="468963"/>
                </a:lnTo>
                <a:lnTo>
                  <a:pt x="12057" y="427305"/>
                </a:lnTo>
                <a:lnTo>
                  <a:pt x="3081" y="383372"/>
                </a:lnTo>
                <a:lnTo>
                  <a:pt x="0" y="33756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24059" y="38435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344424" y="330708"/>
                </a:moveTo>
                <a:lnTo>
                  <a:pt x="0" y="330708"/>
                </a:lnTo>
                <a:lnTo>
                  <a:pt x="0" y="342900"/>
                </a:lnTo>
                <a:lnTo>
                  <a:pt x="344424" y="342900"/>
                </a:lnTo>
                <a:lnTo>
                  <a:pt x="344424" y="330708"/>
                </a:lnTo>
                <a:close/>
              </a:path>
              <a:path w="344804" h="342900">
                <a:moveTo>
                  <a:pt x="113284" y="193167"/>
                </a:moveTo>
                <a:lnTo>
                  <a:pt x="112268" y="193167"/>
                </a:lnTo>
                <a:lnTo>
                  <a:pt x="111379" y="193675"/>
                </a:lnTo>
                <a:lnTo>
                  <a:pt x="36195" y="210566"/>
                </a:lnTo>
                <a:lnTo>
                  <a:pt x="33400" y="211455"/>
                </a:lnTo>
                <a:lnTo>
                  <a:pt x="31496" y="213741"/>
                </a:lnTo>
                <a:lnTo>
                  <a:pt x="31496" y="330708"/>
                </a:lnTo>
                <a:lnTo>
                  <a:pt x="43688" y="330708"/>
                </a:lnTo>
                <a:lnTo>
                  <a:pt x="43688" y="221742"/>
                </a:lnTo>
                <a:lnTo>
                  <a:pt x="106680" y="207264"/>
                </a:lnTo>
                <a:lnTo>
                  <a:pt x="184105" y="207264"/>
                </a:lnTo>
                <a:lnTo>
                  <a:pt x="137668" y="198374"/>
                </a:lnTo>
                <a:lnTo>
                  <a:pt x="137668" y="195580"/>
                </a:lnTo>
                <a:lnTo>
                  <a:pt x="125475" y="195580"/>
                </a:lnTo>
                <a:lnTo>
                  <a:pt x="114173" y="193675"/>
                </a:lnTo>
                <a:lnTo>
                  <a:pt x="113665" y="193675"/>
                </a:lnTo>
                <a:lnTo>
                  <a:pt x="113284" y="193167"/>
                </a:lnTo>
                <a:close/>
              </a:path>
              <a:path w="344804" h="342900">
                <a:moveTo>
                  <a:pt x="118872" y="207264"/>
                </a:moveTo>
                <a:lnTo>
                  <a:pt x="106680" y="207264"/>
                </a:lnTo>
                <a:lnTo>
                  <a:pt x="106680" y="330708"/>
                </a:lnTo>
                <a:lnTo>
                  <a:pt x="118872" y="330708"/>
                </a:lnTo>
                <a:lnTo>
                  <a:pt x="118872" y="207264"/>
                </a:lnTo>
                <a:close/>
              </a:path>
              <a:path w="344804" h="342900">
                <a:moveTo>
                  <a:pt x="184105" y="207264"/>
                </a:moveTo>
                <a:lnTo>
                  <a:pt x="118872" y="207264"/>
                </a:lnTo>
                <a:lnTo>
                  <a:pt x="194056" y="221742"/>
                </a:lnTo>
                <a:lnTo>
                  <a:pt x="194056" y="330708"/>
                </a:lnTo>
                <a:lnTo>
                  <a:pt x="206756" y="330708"/>
                </a:lnTo>
                <a:lnTo>
                  <a:pt x="206756" y="209169"/>
                </a:lnTo>
                <a:lnTo>
                  <a:pt x="194056" y="209169"/>
                </a:lnTo>
                <a:lnTo>
                  <a:pt x="184105" y="207264"/>
                </a:lnTo>
                <a:close/>
              </a:path>
              <a:path w="344804" h="342900">
                <a:moveTo>
                  <a:pt x="240708" y="59436"/>
                </a:moveTo>
                <a:lnTo>
                  <a:pt x="206756" y="59436"/>
                </a:lnTo>
                <a:lnTo>
                  <a:pt x="281940" y="89789"/>
                </a:lnTo>
                <a:lnTo>
                  <a:pt x="281940" y="330708"/>
                </a:lnTo>
                <a:lnTo>
                  <a:pt x="294640" y="330708"/>
                </a:lnTo>
                <a:lnTo>
                  <a:pt x="294640" y="83312"/>
                </a:lnTo>
                <a:lnTo>
                  <a:pt x="292735" y="80899"/>
                </a:lnTo>
                <a:lnTo>
                  <a:pt x="290449" y="80010"/>
                </a:lnTo>
                <a:lnTo>
                  <a:pt x="240708" y="59436"/>
                </a:lnTo>
                <a:close/>
              </a:path>
              <a:path w="344804" h="342900">
                <a:moveTo>
                  <a:pt x="100075" y="299339"/>
                </a:moveTo>
                <a:lnTo>
                  <a:pt x="50292" y="299339"/>
                </a:lnTo>
                <a:lnTo>
                  <a:pt x="50292" y="312039"/>
                </a:lnTo>
                <a:lnTo>
                  <a:pt x="100075" y="312039"/>
                </a:lnTo>
                <a:lnTo>
                  <a:pt x="100075" y="299339"/>
                </a:lnTo>
                <a:close/>
              </a:path>
              <a:path w="344804" h="342900">
                <a:moveTo>
                  <a:pt x="100075" y="267970"/>
                </a:moveTo>
                <a:lnTo>
                  <a:pt x="50292" y="267970"/>
                </a:lnTo>
                <a:lnTo>
                  <a:pt x="50292" y="280670"/>
                </a:lnTo>
                <a:lnTo>
                  <a:pt x="100075" y="280670"/>
                </a:lnTo>
                <a:lnTo>
                  <a:pt x="100075" y="267970"/>
                </a:lnTo>
                <a:close/>
              </a:path>
              <a:path w="344804" h="342900">
                <a:moveTo>
                  <a:pt x="100075" y="237109"/>
                </a:moveTo>
                <a:lnTo>
                  <a:pt x="50292" y="237109"/>
                </a:lnTo>
                <a:lnTo>
                  <a:pt x="50292" y="249301"/>
                </a:lnTo>
                <a:lnTo>
                  <a:pt x="100075" y="249301"/>
                </a:lnTo>
                <a:lnTo>
                  <a:pt x="100075" y="237109"/>
                </a:lnTo>
                <a:close/>
              </a:path>
              <a:path w="344804" h="342900">
                <a:moveTo>
                  <a:pt x="238251" y="58039"/>
                </a:moveTo>
                <a:lnTo>
                  <a:pt x="194056" y="58039"/>
                </a:lnTo>
                <a:lnTo>
                  <a:pt x="194056" y="209169"/>
                </a:lnTo>
                <a:lnTo>
                  <a:pt x="206756" y="209169"/>
                </a:lnTo>
                <a:lnTo>
                  <a:pt x="206756" y="59436"/>
                </a:lnTo>
                <a:lnTo>
                  <a:pt x="240708" y="59436"/>
                </a:lnTo>
                <a:lnTo>
                  <a:pt x="238251" y="58420"/>
                </a:lnTo>
                <a:lnTo>
                  <a:pt x="238251" y="58039"/>
                </a:lnTo>
                <a:close/>
              </a:path>
              <a:path w="344804" h="342900">
                <a:moveTo>
                  <a:pt x="202946" y="43942"/>
                </a:moveTo>
                <a:lnTo>
                  <a:pt x="198755" y="43942"/>
                </a:lnTo>
                <a:lnTo>
                  <a:pt x="130175" y="61722"/>
                </a:lnTo>
                <a:lnTo>
                  <a:pt x="127381" y="62738"/>
                </a:lnTo>
                <a:lnTo>
                  <a:pt x="125475" y="65024"/>
                </a:lnTo>
                <a:lnTo>
                  <a:pt x="125475" y="195580"/>
                </a:lnTo>
                <a:lnTo>
                  <a:pt x="137668" y="195580"/>
                </a:lnTo>
                <a:lnTo>
                  <a:pt x="137668" y="73025"/>
                </a:lnTo>
                <a:lnTo>
                  <a:pt x="194056" y="58039"/>
                </a:lnTo>
                <a:lnTo>
                  <a:pt x="238251" y="58039"/>
                </a:lnTo>
                <a:lnTo>
                  <a:pt x="238251" y="53340"/>
                </a:lnTo>
                <a:lnTo>
                  <a:pt x="225551" y="53340"/>
                </a:lnTo>
                <a:lnTo>
                  <a:pt x="202946" y="43942"/>
                </a:lnTo>
                <a:close/>
              </a:path>
              <a:path w="344804" h="342900">
                <a:moveTo>
                  <a:pt x="187960" y="180975"/>
                </a:moveTo>
                <a:lnTo>
                  <a:pt x="144272" y="180975"/>
                </a:lnTo>
                <a:lnTo>
                  <a:pt x="144272" y="193167"/>
                </a:lnTo>
                <a:lnTo>
                  <a:pt x="187960" y="193167"/>
                </a:lnTo>
                <a:lnTo>
                  <a:pt x="187960" y="180975"/>
                </a:lnTo>
                <a:close/>
              </a:path>
              <a:path w="344804" h="342900">
                <a:moveTo>
                  <a:pt x="187960" y="149733"/>
                </a:moveTo>
                <a:lnTo>
                  <a:pt x="144272" y="149733"/>
                </a:lnTo>
                <a:lnTo>
                  <a:pt x="144272" y="162306"/>
                </a:lnTo>
                <a:lnTo>
                  <a:pt x="187960" y="162306"/>
                </a:lnTo>
                <a:lnTo>
                  <a:pt x="187960" y="149733"/>
                </a:lnTo>
                <a:close/>
              </a:path>
              <a:path w="344804" h="342900">
                <a:moveTo>
                  <a:pt x="187960" y="118364"/>
                </a:moveTo>
                <a:lnTo>
                  <a:pt x="144272" y="118364"/>
                </a:lnTo>
                <a:lnTo>
                  <a:pt x="144272" y="130937"/>
                </a:lnTo>
                <a:lnTo>
                  <a:pt x="187960" y="130937"/>
                </a:lnTo>
                <a:lnTo>
                  <a:pt x="187960" y="118364"/>
                </a:lnTo>
                <a:close/>
              </a:path>
              <a:path w="344804" h="342900">
                <a:moveTo>
                  <a:pt x="187960" y="87503"/>
                </a:moveTo>
                <a:lnTo>
                  <a:pt x="144272" y="87503"/>
                </a:lnTo>
                <a:lnTo>
                  <a:pt x="144272" y="99695"/>
                </a:lnTo>
                <a:lnTo>
                  <a:pt x="187960" y="99695"/>
                </a:lnTo>
                <a:lnTo>
                  <a:pt x="187960" y="87503"/>
                </a:lnTo>
                <a:close/>
              </a:path>
              <a:path w="344804" h="342900">
                <a:moveTo>
                  <a:pt x="231648" y="0"/>
                </a:moveTo>
                <a:lnTo>
                  <a:pt x="224371" y="1470"/>
                </a:lnTo>
                <a:lnTo>
                  <a:pt x="218392" y="5476"/>
                </a:lnTo>
                <a:lnTo>
                  <a:pt x="214342" y="11412"/>
                </a:lnTo>
                <a:lnTo>
                  <a:pt x="212851" y="18669"/>
                </a:lnTo>
                <a:lnTo>
                  <a:pt x="212851" y="26670"/>
                </a:lnTo>
                <a:lnTo>
                  <a:pt x="218440" y="33655"/>
                </a:lnTo>
                <a:lnTo>
                  <a:pt x="225551" y="36449"/>
                </a:lnTo>
                <a:lnTo>
                  <a:pt x="225551" y="53340"/>
                </a:lnTo>
                <a:lnTo>
                  <a:pt x="238251" y="53340"/>
                </a:lnTo>
                <a:lnTo>
                  <a:pt x="238251" y="36449"/>
                </a:lnTo>
                <a:lnTo>
                  <a:pt x="245237" y="33655"/>
                </a:lnTo>
                <a:lnTo>
                  <a:pt x="250444" y="26670"/>
                </a:lnTo>
                <a:lnTo>
                  <a:pt x="250444" y="24765"/>
                </a:lnTo>
                <a:lnTo>
                  <a:pt x="228346" y="24765"/>
                </a:lnTo>
                <a:lnTo>
                  <a:pt x="225551" y="21971"/>
                </a:lnTo>
                <a:lnTo>
                  <a:pt x="225551" y="15494"/>
                </a:lnTo>
                <a:lnTo>
                  <a:pt x="228346" y="12573"/>
                </a:lnTo>
                <a:lnTo>
                  <a:pt x="249192" y="12573"/>
                </a:lnTo>
                <a:lnTo>
                  <a:pt x="248953" y="11412"/>
                </a:lnTo>
                <a:lnTo>
                  <a:pt x="244903" y="5476"/>
                </a:lnTo>
                <a:lnTo>
                  <a:pt x="238924" y="1470"/>
                </a:lnTo>
                <a:lnTo>
                  <a:pt x="231648" y="0"/>
                </a:lnTo>
                <a:close/>
              </a:path>
              <a:path w="344804" h="342900">
                <a:moveTo>
                  <a:pt x="200660" y="43561"/>
                </a:moveTo>
                <a:lnTo>
                  <a:pt x="200151" y="43942"/>
                </a:lnTo>
                <a:lnTo>
                  <a:pt x="201168" y="43942"/>
                </a:lnTo>
                <a:lnTo>
                  <a:pt x="200660" y="43561"/>
                </a:lnTo>
                <a:close/>
              </a:path>
              <a:path w="344804" h="342900">
                <a:moveTo>
                  <a:pt x="249192" y="12573"/>
                </a:moveTo>
                <a:lnTo>
                  <a:pt x="235458" y="12573"/>
                </a:lnTo>
                <a:lnTo>
                  <a:pt x="238251" y="15494"/>
                </a:lnTo>
                <a:lnTo>
                  <a:pt x="238251" y="21971"/>
                </a:lnTo>
                <a:lnTo>
                  <a:pt x="235458" y="24765"/>
                </a:lnTo>
                <a:lnTo>
                  <a:pt x="250444" y="24765"/>
                </a:lnTo>
                <a:lnTo>
                  <a:pt x="250444" y="18669"/>
                </a:lnTo>
                <a:lnTo>
                  <a:pt x="249192" y="12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255000" y="4542282"/>
            <a:ext cx="29978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45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智能问答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1700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快速高精度的问答匹配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marR="5080" indent="-172720">
              <a:lnSpc>
                <a:spcPct val="160000"/>
              </a:lnSpc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多种问答服务渠道，方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便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用户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直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接调</a:t>
            </a:r>
            <a:r>
              <a:rPr sz="11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和二次 开发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7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94319" y="4936235"/>
            <a:ext cx="0" cy="1366520"/>
          </a:xfrm>
          <a:custGeom>
            <a:avLst/>
            <a:gdLst/>
            <a:ahLst/>
            <a:cxnLst/>
            <a:rect l="l" t="t" r="r" b="b"/>
            <a:pathLst>
              <a:path h="1366520">
                <a:moveTo>
                  <a:pt x="0" y="0"/>
                </a:moveTo>
                <a:lnTo>
                  <a:pt x="0" y="1366342"/>
                </a:lnTo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73111" y="1473708"/>
            <a:ext cx="2132330" cy="1391920"/>
          </a:xfrm>
          <a:custGeom>
            <a:avLst/>
            <a:gdLst/>
            <a:ahLst/>
            <a:cxnLst/>
            <a:rect l="l" t="t" r="r" b="b"/>
            <a:pathLst>
              <a:path w="2132329" h="1391920">
                <a:moveTo>
                  <a:pt x="2035429" y="0"/>
                </a:moveTo>
                <a:lnTo>
                  <a:pt x="96647" y="0"/>
                </a:lnTo>
                <a:lnTo>
                  <a:pt x="59096" y="7608"/>
                </a:lnTo>
                <a:lnTo>
                  <a:pt x="28368" y="28384"/>
                </a:lnTo>
                <a:lnTo>
                  <a:pt x="7618" y="59257"/>
                </a:lnTo>
                <a:lnTo>
                  <a:pt x="0" y="97154"/>
                </a:lnTo>
                <a:lnTo>
                  <a:pt x="0" y="1294891"/>
                </a:lnTo>
                <a:lnTo>
                  <a:pt x="7618" y="1332422"/>
                </a:lnTo>
                <a:lnTo>
                  <a:pt x="28368" y="1363106"/>
                </a:lnTo>
                <a:lnTo>
                  <a:pt x="59096" y="1383813"/>
                </a:lnTo>
                <a:lnTo>
                  <a:pt x="96647" y="1391412"/>
                </a:lnTo>
                <a:lnTo>
                  <a:pt x="2035429" y="1391412"/>
                </a:lnTo>
                <a:lnTo>
                  <a:pt x="2072979" y="1383813"/>
                </a:lnTo>
                <a:lnTo>
                  <a:pt x="2103707" y="1363106"/>
                </a:lnTo>
                <a:lnTo>
                  <a:pt x="2124457" y="1332422"/>
                </a:lnTo>
                <a:lnTo>
                  <a:pt x="2132076" y="1294891"/>
                </a:lnTo>
                <a:lnTo>
                  <a:pt x="2132076" y="97154"/>
                </a:lnTo>
                <a:lnTo>
                  <a:pt x="2124457" y="59257"/>
                </a:lnTo>
                <a:lnTo>
                  <a:pt x="2103707" y="28384"/>
                </a:lnTo>
                <a:lnTo>
                  <a:pt x="2072979" y="7608"/>
                </a:lnTo>
                <a:lnTo>
                  <a:pt x="2035429" y="0"/>
                </a:lnTo>
                <a:close/>
              </a:path>
            </a:pathLst>
          </a:custGeom>
          <a:solidFill>
            <a:srgbClr val="1530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69123" y="1565147"/>
            <a:ext cx="1949450" cy="1202690"/>
          </a:xfrm>
          <a:custGeom>
            <a:avLst/>
            <a:gdLst/>
            <a:ahLst/>
            <a:cxnLst/>
            <a:rect l="l" t="t" r="r" b="b"/>
            <a:pathLst>
              <a:path w="1949450" h="1202689">
                <a:moveTo>
                  <a:pt x="0" y="1202436"/>
                </a:moveTo>
                <a:lnTo>
                  <a:pt x="1949196" y="1202436"/>
                </a:lnTo>
                <a:lnTo>
                  <a:pt x="1949196" y="0"/>
                </a:lnTo>
                <a:lnTo>
                  <a:pt x="0" y="0"/>
                </a:lnTo>
                <a:lnTo>
                  <a:pt x="0" y="1202436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54011" y="2857500"/>
            <a:ext cx="2978150" cy="165100"/>
          </a:xfrm>
          <a:custGeom>
            <a:avLst/>
            <a:gdLst/>
            <a:ahLst/>
            <a:cxnLst/>
            <a:rect l="l" t="t" r="r" b="b"/>
            <a:pathLst>
              <a:path w="2978150" h="165100">
                <a:moveTo>
                  <a:pt x="2975864" y="0"/>
                </a:moveTo>
                <a:lnTo>
                  <a:pt x="2032" y="0"/>
                </a:lnTo>
                <a:lnTo>
                  <a:pt x="1125" y="6758"/>
                </a:lnTo>
                <a:lnTo>
                  <a:pt x="492" y="13398"/>
                </a:lnTo>
                <a:lnTo>
                  <a:pt x="121" y="20038"/>
                </a:lnTo>
                <a:lnTo>
                  <a:pt x="0" y="26797"/>
                </a:lnTo>
                <a:lnTo>
                  <a:pt x="8175" y="80260"/>
                </a:lnTo>
                <a:lnTo>
                  <a:pt x="30448" y="124078"/>
                </a:lnTo>
                <a:lnTo>
                  <a:pt x="63436" y="153705"/>
                </a:lnTo>
                <a:lnTo>
                  <a:pt x="103759" y="164591"/>
                </a:lnTo>
                <a:lnTo>
                  <a:pt x="2874137" y="164591"/>
                </a:lnTo>
                <a:lnTo>
                  <a:pt x="2914459" y="153705"/>
                </a:lnTo>
                <a:lnTo>
                  <a:pt x="2947447" y="124078"/>
                </a:lnTo>
                <a:lnTo>
                  <a:pt x="2969720" y="80260"/>
                </a:lnTo>
                <a:lnTo>
                  <a:pt x="2977896" y="26797"/>
                </a:lnTo>
                <a:lnTo>
                  <a:pt x="2977774" y="20038"/>
                </a:lnTo>
                <a:lnTo>
                  <a:pt x="2977403" y="13398"/>
                </a:lnTo>
                <a:lnTo>
                  <a:pt x="2976770" y="6758"/>
                </a:lnTo>
                <a:lnTo>
                  <a:pt x="2975864" y="0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63156" y="2941320"/>
            <a:ext cx="2959735" cy="81280"/>
          </a:xfrm>
          <a:custGeom>
            <a:avLst/>
            <a:gdLst/>
            <a:ahLst/>
            <a:cxnLst/>
            <a:rect l="l" t="t" r="r" b="b"/>
            <a:pathLst>
              <a:path w="2959734" h="81280">
                <a:moveTo>
                  <a:pt x="2959608" y="0"/>
                </a:moveTo>
                <a:lnTo>
                  <a:pt x="0" y="0"/>
                </a:lnTo>
                <a:lnTo>
                  <a:pt x="15515" y="32658"/>
                </a:lnTo>
                <a:lnTo>
                  <a:pt x="37449" y="58197"/>
                </a:lnTo>
                <a:lnTo>
                  <a:pt x="64311" y="74830"/>
                </a:lnTo>
                <a:lnTo>
                  <a:pt x="94615" y="80771"/>
                </a:lnTo>
                <a:lnTo>
                  <a:pt x="2864358" y="80771"/>
                </a:lnTo>
                <a:lnTo>
                  <a:pt x="2894939" y="74830"/>
                </a:lnTo>
                <a:lnTo>
                  <a:pt x="2921841" y="58197"/>
                </a:lnTo>
                <a:lnTo>
                  <a:pt x="2943814" y="32658"/>
                </a:lnTo>
                <a:lnTo>
                  <a:pt x="2959608" y="0"/>
                </a:lnTo>
                <a:close/>
              </a:path>
            </a:pathLst>
          </a:custGeom>
          <a:solidFill>
            <a:srgbClr val="1530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00188" y="1680972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848" y="0"/>
                </a:lnTo>
              </a:path>
            </a:pathLst>
          </a:custGeom>
          <a:ln w="33527">
            <a:solidFill>
              <a:srgbClr val="F39C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00188" y="1728216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848" y="0"/>
                </a:lnTo>
              </a:path>
            </a:pathLst>
          </a:custGeom>
          <a:ln w="33527">
            <a:solidFill>
              <a:srgbClr val="F39C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00188" y="1778507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848" y="0"/>
                </a:lnTo>
              </a:path>
            </a:pathLst>
          </a:custGeom>
          <a:ln w="33527">
            <a:solidFill>
              <a:srgbClr val="F39C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00188" y="1827276"/>
            <a:ext cx="688975" cy="0"/>
          </a:xfrm>
          <a:custGeom>
            <a:avLst/>
            <a:gdLst/>
            <a:ahLst/>
            <a:cxnLst/>
            <a:rect l="l" t="t" r="r" b="b"/>
            <a:pathLst>
              <a:path w="688975">
                <a:moveTo>
                  <a:pt x="0" y="0"/>
                </a:moveTo>
                <a:lnTo>
                  <a:pt x="688848" y="0"/>
                </a:lnTo>
              </a:path>
            </a:pathLst>
          </a:custGeom>
          <a:ln w="33527">
            <a:solidFill>
              <a:srgbClr val="F39C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11895" y="2345435"/>
            <a:ext cx="315595" cy="88900"/>
          </a:xfrm>
          <a:custGeom>
            <a:avLst/>
            <a:gdLst/>
            <a:ahLst/>
            <a:cxnLst/>
            <a:rect l="l" t="t" r="r" b="b"/>
            <a:pathLst>
              <a:path w="315595" h="88900">
                <a:moveTo>
                  <a:pt x="310514" y="0"/>
                </a:moveTo>
                <a:lnTo>
                  <a:pt x="0" y="65912"/>
                </a:lnTo>
                <a:lnTo>
                  <a:pt x="5842" y="88391"/>
                </a:lnTo>
                <a:lnTo>
                  <a:pt x="315468" y="23367"/>
                </a:lnTo>
                <a:lnTo>
                  <a:pt x="310514" y="0"/>
                </a:lnTo>
                <a:close/>
              </a:path>
            </a:pathLst>
          </a:custGeom>
          <a:solidFill>
            <a:srgbClr val="F0C4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14004" y="2087879"/>
            <a:ext cx="242570" cy="250190"/>
          </a:xfrm>
          <a:custGeom>
            <a:avLst/>
            <a:gdLst/>
            <a:ahLst/>
            <a:cxnLst/>
            <a:rect l="l" t="t" r="r" b="b"/>
            <a:pathLst>
              <a:path w="242570" h="250189">
                <a:moveTo>
                  <a:pt x="16637" y="0"/>
                </a:moveTo>
                <a:lnTo>
                  <a:pt x="0" y="15748"/>
                </a:lnTo>
                <a:lnTo>
                  <a:pt x="225678" y="249936"/>
                </a:lnTo>
                <a:lnTo>
                  <a:pt x="242316" y="233299"/>
                </a:lnTo>
                <a:lnTo>
                  <a:pt x="16637" y="0"/>
                </a:lnTo>
                <a:close/>
              </a:path>
            </a:pathLst>
          </a:custGeom>
          <a:solidFill>
            <a:srgbClr val="F0C4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41792" y="2122932"/>
            <a:ext cx="170815" cy="291465"/>
          </a:xfrm>
          <a:custGeom>
            <a:avLst/>
            <a:gdLst/>
            <a:ahLst/>
            <a:cxnLst/>
            <a:rect l="l" t="t" r="r" b="b"/>
            <a:pathLst>
              <a:path w="170815" h="291464">
                <a:moveTo>
                  <a:pt x="149859" y="0"/>
                </a:moveTo>
                <a:lnTo>
                  <a:pt x="0" y="279400"/>
                </a:lnTo>
                <a:lnTo>
                  <a:pt x="20827" y="291083"/>
                </a:lnTo>
                <a:lnTo>
                  <a:pt x="170687" y="11683"/>
                </a:lnTo>
                <a:lnTo>
                  <a:pt x="149859" y="0"/>
                </a:lnTo>
                <a:close/>
              </a:path>
            </a:pathLst>
          </a:custGeom>
          <a:solidFill>
            <a:srgbClr val="F0C4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59130" y="2344086"/>
            <a:ext cx="166925" cy="1672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53694" y="2029729"/>
            <a:ext cx="138906" cy="139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81120" y="2236279"/>
            <a:ext cx="211121" cy="2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66021" y="2174180"/>
            <a:ext cx="158636" cy="217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97191" y="1652541"/>
            <a:ext cx="281360" cy="387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300971" y="2141220"/>
            <a:ext cx="855344" cy="1094740"/>
          </a:xfrm>
          <a:custGeom>
            <a:avLst/>
            <a:gdLst/>
            <a:ahLst/>
            <a:cxnLst/>
            <a:rect l="l" t="t" r="r" b="b"/>
            <a:pathLst>
              <a:path w="855345" h="1094739">
                <a:moveTo>
                  <a:pt x="803782" y="0"/>
                </a:moveTo>
                <a:lnTo>
                  <a:pt x="51180" y="0"/>
                </a:lnTo>
                <a:lnTo>
                  <a:pt x="31289" y="4371"/>
                </a:lnTo>
                <a:lnTo>
                  <a:pt x="15017" y="16303"/>
                </a:lnTo>
                <a:lnTo>
                  <a:pt x="4032" y="34022"/>
                </a:lnTo>
                <a:lnTo>
                  <a:pt x="0" y="55752"/>
                </a:lnTo>
                <a:lnTo>
                  <a:pt x="0" y="1038478"/>
                </a:lnTo>
                <a:lnTo>
                  <a:pt x="4032" y="1060209"/>
                </a:lnTo>
                <a:lnTo>
                  <a:pt x="15017" y="1077928"/>
                </a:lnTo>
                <a:lnTo>
                  <a:pt x="31289" y="1089860"/>
                </a:lnTo>
                <a:lnTo>
                  <a:pt x="51180" y="1094231"/>
                </a:lnTo>
                <a:lnTo>
                  <a:pt x="803782" y="1094231"/>
                </a:lnTo>
                <a:lnTo>
                  <a:pt x="823674" y="1089860"/>
                </a:lnTo>
                <a:lnTo>
                  <a:pt x="839946" y="1077928"/>
                </a:lnTo>
                <a:lnTo>
                  <a:pt x="850931" y="1060209"/>
                </a:lnTo>
                <a:lnTo>
                  <a:pt x="854963" y="1038478"/>
                </a:lnTo>
                <a:lnTo>
                  <a:pt x="854963" y="55752"/>
                </a:lnTo>
                <a:lnTo>
                  <a:pt x="850931" y="34022"/>
                </a:lnTo>
                <a:lnTo>
                  <a:pt x="839946" y="16303"/>
                </a:lnTo>
                <a:lnTo>
                  <a:pt x="823674" y="4371"/>
                </a:lnTo>
                <a:lnTo>
                  <a:pt x="803782" y="0"/>
                </a:lnTo>
                <a:close/>
              </a:path>
            </a:pathLst>
          </a:custGeom>
          <a:solidFill>
            <a:srgbClr val="F39C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42119" y="2189988"/>
            <a:ext cx="772795" cy="996950"/>
          </a:xfrm>
          <a:custGeom>
            <a:avLst/>
            <a:gdLst/>
            <a:ahLst/>
            <a:cxnLst/>
            <a:rect l="l" t="t" r="r" b="b"/>
            <a:pathLst>
              <a:path w="772795" h="996950">
                <a:moveTo>
                  <a:pt x="0" y="996696"/>
                </a:moveTo>
                <a:lnTo>
                  <a:pt x="772668" y="996696"/>
                </a:lnTo>
                <a:lnTo>
                  <a:pt x="772668" y="0"/>
                </a:lnTo>
                <a:lnTo>
                  <a:pt x="0" y="0"/>
                </a:lnTo>
                <a:lnTo>
                  <a:pt x="0" y="99669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76371" y="2051050"/>
            <a:ext cx="0" cy="74930"/>
          </a:xfrm>
          <a:custGeom>
            <a:avLst/>
            <a:gdLst/>
            <a:ahLst/>
            <a:cxnLst/>
            <a:rect l="l" t="t" r="r" b="b"/>
            <a:pathLst>
              <a:path h="74930">
                <a:moveTo>
                  <a:pt x="0" y="0"/>
                </a:moveTo>
                <a:lnTo>
                  <a:pt x="0" y="74929"/>
                </a:lnTo>
              </a:path>
            </a:pathLst>
          </a:custGeom>
          <a:ln w="17398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67671" y="204152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9050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80536" y="2051557"/>
            <a:ext cx="0" cy="74930"/>
          </a:xfrm>
          <a:custGeom>
            <a:avLst/>
            <a:gdLst/>
            <a:ahLst/>
            <a:cxnLst/>
            <a:rect l="l" t="t" r="r" b="b"/>
            <a:pathLst>
              <a:path h="74930">
                <a:moveTo>
                  <a:pt x="0" y="0"/>
                </a:moveTo>
                <a:lnTo>
                  <a:pt x="0" y="74421"/>
                </a:lnTo>
              </a:path>
            </a:pathLst>
          </a:custGeom>
          <a:ln w="17398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528047" y="2125979"/>
            <a:ext cx="399415" cy="100965"/>
          </a:xfrm>
          <a:custGeom>
            <a:avLst/>
            <a:gdLst/>
            <a:ahLst/>
            <a:cxnLst/>
            <a:rect l="l" t="t" r="r" b="b"/>
            <a:pathLst>
              <a:path w="399415" h="100964">
                <a:moveTo>
                  <a:pt x="392683" y="0"/>
                </a:moveTo>
                <a:lnTo>
                  <a:pt x="6603" y="0"/>
                </a:lnTo>
                <a:lnTo>
                  <a:pt x="0" y="6477"/>
                </a:lnTo>
                <a:lnTo>
                  <a:pt x="0" y="94107"/>
                </a:lnTo>
                <a:lnTo>
                  <a:pt x="6603" y="100584"/>
                </a:lnTo>
                <a:lnTo>
                  <a:pt x="392683" y="100584"/>
                </a:lnTo>
                <a:lnTo>
                  <a:pt x="399287" y="94107"/>
                </a:lnTo>
                <a:lnTo>
                  <a:pt x="399287" y="6477"/>
                </a:lnTo>
                <a:lnTo>
                  <a:pt x="392683" y="0"/>
                </a:lnTo>
                <a:close/>
              </a:path>
            </a:pathLst>
          </a:custGeom>
          <a:solidFill>
            <a:srgbClr val="D747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20071" y="213677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8889">
            <a:solidFill>
              <a:srgbClr val="B4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720071" y="212915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3961" y="0"/>
                </a:lnTo>
              </a:path>
            </a:pathLst>
          </a:custGeom>
          <a:ln w="6350">
            <a:solidFill>
              <a:srgbClr val="B4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20071" y="2141220"/>
            <a:ext cx="436245" cy="1094740"/>
          </a:xfrm>
          <a:custGeom>
            <a:avLst/>
            <a:gdLst/>
            <a:ahLst/>
            <a:cxnLst/>
            <a:rect l="l" t="t" r="r" b="b"/>
            <a:pathLst>
              <a:path w="436245" h="1094739">
                <a:moveTo>
                  <a:pt x="384682" y="0"/>
                </a:moveTo>
                <a:lnTo>
                  <a:pt x="208406" y="0"/>
                </a:lnTo>
                <a:lnTo>
                  <a:pt x="208406" y="48513"/>
                </a:lnTo>
                <a:lnTo>
                  <a:pt x="394588" y="48513"/>
                </a:lnTo>
                <a:lnTo>
                  <a:pt x="394588" y="1045717"/>
                </a:lnTo>
                <a:lnTo>
                  <a:pt x="0" y="1045717"/>
                </a:lnTo>
                <a:lnTo>
                  <a:pt x="0" y="1094231"/>
                </a:lnTo>
                <a:lnTo>
                  <a:pt x="384682" y="1094231"/>
                </a:lnTo>
                <a:lnTo>
                  <a:pt x="404574" y="1089860"/>
                </a:lnTo>
                <a:lnTo>
                  <a:pt x="420846" y="1077928"/>
                </a:lnTo>
                <a:lnTo>
                  <a:pt x="431831" y="1060209"/>
                </a:lnTo>
                <a:lnTo>
                  <a:pt x="435863" y="1038478"/>
                </a:lnTo>
                <a:lnTo>
                  <a:pt x="435863" y="55752"/>
                </a:lnTo>
                <a:lnTo>
                  <a:pt x="431831" y="34022"/>
                </a:lnTo>
                <a:lnTo>
                  <a:pt x="420846" y="16303"/>
                </a:lnTo>
                <a:lnTo>
                  <a:pt x="404574" y="4371"/>
                </a:lnTo>
                <a:lnTo>
                  <a:pt x="384682" y="0"/>
                </a:lnTo>
                <a:close/>
              </a:path>
            </a:pathLst>
          </a:custGeom>
          <a:solidFill>
            <a:srgbClr val="DE8F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20071" y="2189988"/>
            <a:ext cx="394970" cy="996950"/>
          </a:xfrm>
          <a:custGeom>
            <a:avLst/>
            <a:gdLst/>
            <a:ahLst/>
            <a:cxnLst/>
            <a:rect l="l" t="t" r="r" b="b"/>
            <a:pathLst>
              <a:path w="394970" h="996950">
                <a:moveTo>
                  <a:pt x="394716" y="0"/>
                </a:moveTo>
                <a:lnTo>
                  <a:pt x="208533" y="0"/>
                </a:lnTo>
                <a:lnTo>
                  <a:pt x="208533" y="30861"/>
                </a:lnTo>
                <a:lnTo>
                  <a:pt x="201929" y="37337"/>
                </a:lnTo>
                <a:lnTo>
                  <a:pt x="0" y="37337"/>
                </a:lnTo>
                <a:lnTo>
                  <a:pt x="0" y="996696"/>
                </a:lnTo>
                <a:lnTo>
                  <a:pt x="394716" y="996696"/>
                </a:lnTo>
                <a:lnTo>
                  <a:pt x="394716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20071" y="2223135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6350">
            <a:solidFill>
              <a:srgbClr val="A43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20071" y="2180589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78739">
            <a:solidFill>
              <a:srgbClr val="A43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436607" y="2386583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436607" y="2429255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436607" y="2470404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36607" y="2513076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436607" y="255574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436607" y="259537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436607" y="2639567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18287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425940" y="3115055"/>
            <a:ext cx="562610" cy="0"/>
          </a:xfrm>
          <a:custGeom>
            <a:avLst/>
            <a:gdLst/>
            <a:ahLst/>
            <a:cxnLst/>
            <a:rect l="l" t="t" r="r" b="b"/>
            <a:pathLst>
              <a:path w="562609">
                <a:moveTo>
                  <a:pt x="0" y="0"/>
                </a:moveTo>
                <a:lnTo>
                  <a:pt x="562355" y="0"/>
                </a:lnTo>
              </a:path>
            </a:pathLst>
          </a:custGeom>
          <a:ln w="15239">
            <a:solidFill>
              <a:srgbClr val="4D4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75469" y="2953511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351"/>
                </a:lnTo>
              </a:path>
            </a:pathLst>
          </a:custGeom>
          <a:ln w="28955">
            <a:solidFill>
              <a:srgbClr val="FF66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533381" y="2938272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8955">
            <a:solidFill>
              <a:srgbClr val="0055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590531" y="2955035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351"/>
                </a:lnTo>
              </a:path>
            </a:pathLst>
          </a:custGeom>
          <a:ln w="30479">
            <a:solidFill>
              <a:srgbClr val="FF66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52254" y="2877311"/>
            <a:ext cx="0" cy="227329"/>
          </a:xfrm>
          <a:custGeom>
            <a:avLst/>
            <a:gdLst/>
            <a:ahLst/>
            <a:cxnLst/>
            <a:rect l="l" t="t" r="r" b="b"/>
            <a:pathLst>
              <a:path h="227330">
                <a:moveTo>
                  <a:pt x="0" y="0"/>
                </a:moveTo>
                <a:lnTo>
                  <a:pt x="0" y="227075"/>
                </a:lnTo>
              </a:path>
            </a:pathLst>
          </a:custGeom>
          <a:ln w="28955">
            <a:solidFill>
              <a:srgbClr val="0055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13214" y="2961132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5"/>
                </a:lnTo>
              </a:path>
            </a:pathLst>
          </a:custGeom>
          <a:ln w="28956">
            <a:solidFill>
              <a:srgbClr val="FF66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758171" y="3019044"/>
            <a:ext cx="30480" cy="85725"/>
          </a:xfrm>
          <a:custGeom>
            <a:avLst/>
            <a:gdLst/>
            <a:ahLst/>
            <a:cxnLst/>
            <a:rect l="l" t="t" r="r" b="b"/>
            <a:pathLst>
              <a:path w="30479" h="85725">
                <a:moveTo>
                  <a:pt x="23749" y="0"/>
                </a:moveTo>
                <a:lnTo>
                  <a:pt x="6730" y="0"/>
                </a:lnTo>
                <a:lnTo>
                  <a:pt x="0" y="3301"/>
                </a:lnTo>
                <a:lnTo>
                  <a:pt x="0" y="85343"/>
                </a:lnTo>
                <a:lnTo>
                  <a:pt x="30479" y="85343"/>
                </a:lnTo>
                <a:lnTo>
                  <a:pt x="30479" y="3301"/>
                </a:lnTo>
                <a:lnTo>
                  <a:pt x="23749" y="0"/>
                </a:lnTo>
                <a:close/>
              </a:path>
            </a:pathLst>
          </a:custGeom>
          <a:solidFill>
            <a:srgbClr val="0055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36657" y="2877311"/>
            <a:ext cx="0" cy="227329"/>
          </a:xfrm>
          <a:custGeom>
            <a:avLst/>
            <a:gdLst/>
            <a:ahLst/>
            <a:cxnLst/>
            <a:rect l="l" t="t" r="r" b="b"/>
            <a:pathLst>
              <a:path h="227330">
                <a:moveTo>
                  <a:pt x="0" y="0"/>
                </a:moveTo>
                <a:lnTo>
                  <a:pt x="0" y="227075"/>
                </a:lnTo>
              </a:path>
            </a:pathLst>
          </a:custGeom>
          <a:ln w="28955">
            <a:solidFill>
              <a:srgbClr val="0055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891521" y="2892551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836"/>
                </a:lnTo>
              </a:path>
            </a:pathLst>
          </a:custGeom>
          <a:ln w="28955">
            <a:solidFill>
              <a:srgbClr val="33CC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925811" y="2840735"/>
            <a:ext cx="29209" cy="264160"/>
          </a:xfrm>
          <a:custGeom>
            <a:avLst/>
            <a:gdLst/>
            <a:ahLst/>
            <a:cxnLst/>
            <a:rect l="l" t="t" r="r" b="b"/>
            <a:pathLst>
              <a:path w="29209" h="264160">
                <a:moveTo>
                  <a:pt x="14859" y="0"/>
                </a:moveTo>
                <a:lnTo>
                  <a:pt x="9269" y="1821"/>
                </a:lnTo>
                <a:lnTo>
                  <a:pt x="4524" y="6762"/>
                </a:lnTo>
                <a:lnTo>
                  <a:pt x="1232" y="14037"/>
                </a:lnTo>
                <a:lnTo>
                  <a:pt x="0" y="22860"/>
                </a:lnTo>
                <a:lnTo>
                  <a:pt x="0" y="263651"/>
                </a:lnTo>
                <a:lnTo>
                  <a:pt x="28956" y="263651"/>
                </a:lnTo>
                <a:lnTo>
                  <a:pt x="28956" y="22860"/>
                </a:lnTo>
                <a:lnTo>
                  <a:pt x="27824" y="14037"/>
                </a:lnTo>
                <a:lnTo>
                  <a:pt x="24765" y="6762"/>
                </a:lnTo>
                <a:lnTo>
                  <a:pt x="20276" y="1821"/>
                </a:lnTo>
                <a:lnTo>
                  <a:pt x="14859" y="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24871" y="2889504"/>
            <a:ext cx="52069" cy="45720"/>
          </a:xfrm>
          <a:custGeom>
            <a:avLst/>
            <a:gdLst/>
            <a:ahLst/>
            <a:cxnLst/>
            <a:rect l="l" t="t" r="r" b="b"/>
            <a:pathLst>
              <a:path w="52070" h="45719">
                <a:moveTo>
                  <a:pt x="0" y="45720"/>
                </a:moveTo>
                <a:lnTo>
                  <a:pt x="51816" y="45720"/>
                </a:lnTo>
                <a:lnTo>
                  <a:pt x="51816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024871" y="2965704"/>
            <a:ext cx="52069" cy="47625"/>
          </a:xfrm>
          <a:custGeom>
            <a:avLst/>
            <a:gdLst/>
            <a:ahLst/>
            <a:cxnLst/>
            <a:rect l="l" t="t" r="r" b="b"/>
            <a:pathLst>
              <a:path w="52070" h="47625">
                <a:moveTo>
                  <a:pt x="0" y="47244"/>
                </a:moveTo>
                <a:lnTo>
                  <a:pt x="51816" y="47244"/>
                </a:lnTo>
                <a:lnTo>
                  <a:pt x="51816" y="0"/>
                </a:lnTo>
                <a:lnTo>
                  <a:pt x="0" y="0"/>
                </a:lnTo>
                <a:lnTo>
                  <a:pt x="0" y="47244"/>
                </a:lnTo>
                <a:close/>
              </a:path>
            </a:pathLst>
          </a:custGeom>
          <a:solidFill>
            <a:srgbClr val="33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024871" y="3046476"/>
            <a:ext cx="52069" cy="45720"/>
          </a:xfrm>
          <a:custGeom>
            <a:avLst/>
            <a:gdLst/>
            <a:ahLst/>
            <a:cxnLst/>
            <a:rect l="l" t="t" r="r" b="b"/>
            <a:pathLst>
              <a:path w="52070" h="45719">
                <a:moveTo>
                  <a:pt x="0" y="45720"/>
                </a:moveTo>
                <a:lnTo>
                  <a:pt x="51816" y="45720"/>
                </a:lnTo>
                <a:lnTo>
                  <a:pt x="51816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0055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654545" y="2788237"/>
            <a:ext cx="594995" cy="658495"/>
          </a:xfrm>
          <a:custGeom>
            <a:avLst/>
            <a:gdLst/>
            <a:ahLst/>
            <a:cxnLst/>
            <a:rect l="l" t="t" r="r" b="b"/>
            <a:pathLst>
              <a:path w="594995" h="658495">
                <a:moveTo>
                  <a:pt x="479599" y="0"/>
                </a:moveTo>
                <a:lnTo>
                  <a:pt x="439941" y="10824"/>
                </a:lnTo>
                <a:lnTo>
                  <a:pt x="406273" y="36877"/>
                </a:lnTo>
                <a:lnTo>
                  <a:pt x="25146" y="481504"/>
                </a:lnTo>
                <a:lnTo>
                  <a:pt x="4631" y="518457"/>
                </a:lnTo>
                <a:lnTo>
                  <a:pt x="0" y="559196"/>
                </a:lnTo>
                <a:lnTo>
                  <a:pt x="10894" y="598840"/>
                </a:lnTo>
                <a:lnTo>
                  <a:pt x="36956" y="632507"/>
                </a:lnTo>
                <a:lnTo>
                  <a:pt x="73983" y="653379"/>
                </a:lnTo>
                <a:lnTo>
                  <a:pt x="114760" y="658129"/>
                </a:lnTo>
                <a:lnTo>
                  <a:pt x="154418" y="647116"/>
                </a:lnTo>
                <a:lnTo>
                  <a:pt x="188086" y="620696"/>
                </a:lnTo>
                <a:lnTo>
                  <a:pt x="569213" y="176069"/>
                </a:lnTo>
                <a:lnTo>
                  <a:pt x="589817" y="139126"/>
                </a:lnTo>
                <a:lnTo>
                  <a:pt x="594598" y="98456"/>
                </a:lnTo>
                <a:lnTo>
                  <a:pt x="583733" y="59001"/>
                </a:lnTo>
                <a:lnTo>
                  <a:pt x="557402" y="25701"/>
                </a:lnTo>
                <a:lnTo>
                  <a:pt x="520376" y="4820"/>
                </a:lnTo>
                <a:lnTo>
                  <a:pt x="479599" y="0"/>
                </a:lnTo>
                <a:close/>
              </a:path>
            </a:pathLst>
          </a:custGeom>
          <a:solidFill>
            <a:srgbClr val="CE63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698488" y="2836164"/>
            <a:ext cx="505459" cy="559435"/>
          </a:xfrm>
          <a:custGeom>
            <a:avLst/>
            <a:gdLst/>
            <a:ahLst/>
            <a:cxnLst/>
            <a:rect l="l" t="t" r="r" b="b"/>
            <a:pathLst>
              <a:path w="505459" h="559435">
                <a:moveTo>
                  <a:pt x="414274" y="0"/>
                </a:moveTo>
                <a:lnTo>
                  <a:pt x="376777" y="8223"/>
                </a:lnTo>
                <a:lnTo>
                  <a:pt x="345186" y="32258"/>
                </a:lnTo>
                <a:lnTo>
                  <a:pt x="21717" y="409448"/>
                </a:lnTo>
                <a:lnTo>
                  <a:pt x="0" y="475472"/>
                </a:lnTo>
                <a:lnTo>
                  <a:pt x="9322" y="509049"/>
                </a:lnTo>
                <a:lnTo>
                  <a:pt x="45083" y="547092"/>
                </a:lnTo>
                <a:lnTo>
                  <a:pt x="90678" y="559308"/>
                </a:lnTo>
                <a:lnTo>
                  <a:pt x="109795" y="557333"/>
                </a:lnTo>
                <a:lnTo>
                  <a:pt x="145077" y="541573"/>
                </a:lnTo>
                <a:lnTo>
                  <a:pt x="483235" y="150495"/>
                </a:lnTo>
                <a:lnTo>
                  <a:pt x="504952" y="84232"/>
                </a:lnTo>
                <a:lnTo>
                  <a:pt x="495629" y="50625"/>
                </a:lnTo>
                <a:lnTo>
                  <a:pt x="459868" y="12483"/>
                </a:lnTo>
                <a:lnTo>
                  <a:pt x="414274" y="0"/>
                </a:lnTo>
                <a:close/>
              </a:path>
            </a:pathLst>
          </a:custGeom>
          <a:solidFill>
            <a:srgbClr val="D783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216267" y="1975164"/>
            <a:ext cx="768350" cy="768350"/>
          </a:xfrm>
          <a:custGeom>
            <a:avLst/>
            <a:gdLst/>
            <a:ahLst/>
            <a:cxnLst/>
            <a:rect l="l" t="t" r="r" b="b"/>
            <a:pathLst>
              <a:path w="768350" h="768350">
                <a:moveTo>
                  <a:pt x="376999" y="0"/>
                </a:moveTo>
                <a:lnTo>
                  <a:pt x="331827" y="3522"/>
                </a:lnTo>
                <a:lnTo>
                  <a:pt x="287328" y="12329"/>
                </a:lnTo>
                <a:lnTo>
                  <a:pt x="244005" y="26378"/>
                </a:lnTo>
                <a:lnTo>
                  <a:pt x="202364" y="45629"/>
                </a:lnTo>
                <a:lnTo>
                  <a:pt x="162910" y="70040"/>
                </a:lnTo>
                <a:lnTo>
                  <a:pt x="126148" y="99570"/>
                </a:lnTo>
                <a:lnTo>
                  <a:pt x="92582" y="134178"/>
                </a:lnTo>
                <a:lnTo>
                  <a:pt x="63425" y="172655"/>
                </a:lnTo>
                <a:lnTo>
                  <a:pt x="39816" y="213538"/>
                </a:lnTo>
                <a:lnTo>
                  <a:pt x="21712" y="256315"/>
                </a:lnTo>
                <a:lnTo>
                  <a:pt x="9070" y="300477"/>
                </a:lnTo>
                <a:lnTo>
                  <a:pt x="1847" y="345510"/>
                </a:lnTo>
                <a:lnTo>
                  <a:pt x="0" y="390905"/>
                </a:lnTo>
                <a:lnTo>
                  <a:pt x="3485" y="436149"/>
                </a:lnTo>
                <a:lnTo>
                  <a:pt x="12261" y="480732"/>
                </a:lnTo>
                <a:lnTo>
                  <a:pt x="26284" y="524143"/>
                </a:lnTo>
                <a:lnTo>
                  <a:pt x="45510" y="565869"/>
                </a:lnTo>
                <a:lnTo>
                  <a:pt x="69898" y="605400"/>
                </a:lnTo>
                <a:lnTo>
                  <a:pt x="99404" y="642225"/>
                </a:lnTo>
                <a:lnTo>
                  <a:pt x="133984" y="675833"/>
                </a:lnTo>
                <a:lnTo>
                  <a:pt x="172581" y="704892"/>
                </a:lnTo>
                <a:lnTo>
                  <a:pt x="213537" y="728439"/>
                </a:lnTo>
                <a:lnTo>
                  <a:pt x="256346" y="746510"/>
                </a:lnTo>
                <a:lnTo>
                  <a:pt x="300503" y="759145"/>
                </a:lnTo>
                <a:lnTo>
                  <a:pt x="345503" y="766381"/>
                </a:lnTo>
                <a:lnTo>
                  <a:pt x="390841" y="768255"/>
                </a:lnTo>
                <a:lnTo>
                  <a:pt x="436013" y="764806"/>
                </a:lnTo>
                <a:lnTo>
                  <a:pt x="480512" y="756070"/>
                </a:lnTo>
                <a:lnTo>
                  <a:pt x="523835" y="742087"/>
                </a:lnTo>
                <a:lnTo>
                  <a:pt x="565476" y="722894"/>
                </a:lnTo>
                <a:lnTo>
                  <a:pt x="604930" y="698528"/>
                </a:lnTo>
                <a:lnTo>
                  <a:pt x="641692" y="669028"/>
                </a:lnTo>
                <a:lnTo>
                  <a:pt x="675258" y="634431"/>
                </a:lnTo>
                <a:lnTo>
                  <a:pt x="704415" y="595829"/>
                </a:lnTo>
                <a:lnTo>
                  <a:pt x="728024" y="554859"/>
                </a:lnTo>
                <a:lnTo>
                  <a:pt x="746128" y="512025"/>
                </a:lnTo>
                <a:lnTo>
                  <a:pt x="758770" y="467832"/>
                </a:lnTo>
                <a:lnTo>
                  <a:pt x="765993" y="422785"/>
                </a:lnTo>
                <a:lnTo>
                  <a:pt x="767840" y="377386"/>
                </a:lnTo>
                <a:lnTo>
                  <a:pt x="764355" y="332142"/>
                </a:lnTo>
                <a:lnTo>
                  <a:pt x="755579" y="287555"/>
                </a:lnTo>
                <a:lnTo>
                  <a:pt x="741556" y="244130"/>
                </a:lnTo>
                <a:lnTo>
                  <a:pt x="722329" y="202372"/>
                </a:lnTo>
                <a:lnTo>
                  <a:pt x="697942" y="162785"/>
                </a:lnTo>
                <a:lnTo>
                  <a:pt x="668436" y="125873"/>
                </a:lnTo>
                <a:lnTo>
                  <a:pt x="633856" y="92141"/>
                </a:lnTo>
                <a:lnTo>
                  <a:pt x="595259" y="63092"/>
                </a:lnTo>
                <a:lnTo>
                  <a:pt x="554303" y="39575"/>
                </a:lnTo>
                <a:lnTo>
                  <a:pt x="511494" y="21549"/>
                </a:lnTo>
                <a:lnTo>
                  <a:pt x="467337" y="8972"/>
                </a:lnTo>
                <a:lnTo>
                  <a:pt x="422337" y="1802"/>
                </a:lnTo>
                <a:lnTo>
                  <a:pt x="376999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35876" y="2787395"/>
            <a:ext cx="113792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333488" y="1958339"/>
            <a:ext cx="161925" cy="784860"/>
          </a:xfrm>
          <a:custGeom>
            <a:avLst/>
            <a:gdLst/>
            <a:ahLst/>
            <a:cxnLst/>
            <a:rect l="l" t="t" r="r" b="b"/>
            <a:pathLst>
              <a:path w="161925" h="784860">
                <a:moveTo>
                  <a:pt x="161543" y="0"/>
                </a:moveTo>
                <a:lnTo>
                  <a:pt x="0" y="73025"/>
                </a:lnTo>
                <a:lnTo>
                  <a:pt x="0" y="741680"/>
                </a:lnTo>
                <a:lnTo>
                  <a:pt x="161543" y="784860"/>
                </a:lnTo>
                <a:lnTo>
                  <a:pt x="161543" y="0"/>
                </a:lnTo>
                <a:close/>
              </a:path>
            </a:pathLst>
          </a:custGeom>
          <a:solidFill>
            <a:srgbClr val="1C3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09280" y="1868988"/>
            <a:ext cx="982980" cy="1007744"/>
          </a:xfrm>
          <a:custGeom>
            <a:avLst/>
            <a:gdLst/>
            <a:ahLst/>
            <a:cxnLst/>
            <a:rect l="l" t="t" r="r" b="b"/>
            <a:pathLst>
              <a:path w="982979" h="1007744">
                <a:moveTo>
                  <a:pt x="475664" y="0"/>
                </a:moveTo>
                <a:lnTo>
                  <a:pt x="431424" y="3388"/>
                </a:lnTo>
                <a:lnTo>
                  <a:pt x="387635" y="10741"/>
                </a:lnTo>
                <a:lnTo>
                  <a:pt x="344585" y="22037"/>
                </a:lnTo>
                <a:lnTo>
                  <a:pt x="302565" y="37253"/>
                </a:lnTo>
                <a:lnTo>
                  <a:pt x="261864" y="56368"/>
                </a:lnTo>
                <a:lnTo>
                  <a:pt x="222771" y="79362"/>
                </a:lnTo>
                <a:lnTo>
                  <a:pt x="185576" y="106211"/>
                </a:lnTo>
                <a:lnTo>
                  <a:pt x="150567" y="136896"/>
                </a:lnTo>
                <a:lnTo>
                  <a:pt x="118036" y="171393"/>
                </a:lnTo>
                <a:lnTo>
                  <a:pt x="87611" y="210746"/>
                </a:lnTo>
                <a:lnTo>
                  <a:pt x="61749" y="252130"/>
                </a:lnTo>
                <a:lnTo>
                  <a:pt x="40425" y="295209"/>
                </a:lnTo>
                <a:lnTo>
                  <a:pt x="23614" y="339650"/>
                </a:lnTo>
                <a:lnTo>
                  <a:pt x="11290" y="385120"/>
                </a:lnTo>
                <a:lnTo>
                  <a:pt x="3427" y="431284"/>
                </a:lnTo>
                <a:lnTo>
                  <a:pt x="0" y="477808"/>
                </a:lnTo>
                <a:lnTo>
                  <a:pt x="983" y="524359"/>
                </a:lnTo>
                <a:lnTo>
                  <a:pt x="6351" y="570602"/>
                </a:lnTo>
                <a:lnTo>
                  <a:pt x="16078" y="616203"/>
                </a:lnTo>
                <a:lnTo>
                  <a:pt x="30139" y="660830"/>
                </a:lnTo>
                <a:lnTo>
                  <a:pt x="48509" y="704147"/>
                </a:lnTo>
                <a:lnTo>
                  <a:pt x="71161" y="745821"/>
                </a:lnTo>
                <a:lnTo>
                  <a:pt x="98070" y="785517"/>
                </a:lnTo>
                <a:lnTo>
                  <a:pt x="129212" y="822903"/>
                </a:lnTo>
                <a:lnTo>
                  <a:pt x="45773" y="920185"/>
                </a:lnTo>
                <a:lnTo>
                  <a:pt x="47852" y="934480"/>
                </a:lnTo>
                <a:lnTo>
                  <a:pt x="58981" y="965587"/>
                </a:lnTo>
                <a:lnTo>
                  <a:pt x="86492" y="995837"/>
                </a:lnTo>
                <a:lnTo>
                  <a:pt x="137721" y="1007561"/>
                </a:lnTo>
                <a:lnTo>
                  <a:pt x="225732" y="904437"/>
                </a:lnTo>
                <a:lnTo>
                  <a:pt x="757302" y="904437"/>
                </a:lnTo>
                <a:lnTo>
                  <a:pt x="794110" y="878360"/>
                </a:lnTo>
                <a:lnTo>
                  <a:pt x="797615" y="875320"/>
                </a:lnTo>
                <a:lnTo>
                  <a:pt x="498097" y="875320"/>
                </a:lnTo>
                <a:lnTo>
                  <a:pt x="452691" y="873446"/>
                </a:lnTo>
                <a:lnTo>
                  <a:pt x="407623" y="866210"/>
                </a:lnTo>
                <a:lnTo>
                  <a:pt x="363398" y="853576"/>
                </a:lnTo>
                <a:lnTo>
                  <a:pt x="320522" y="835504"/>
                </a:lnTo>
                <a:lnTo>
                  <a:pt x="279503" y="811957"/>
                </a:lnTo>
                <a:lnTo>
                  <a:pt x="240845" y="782898"/>
                </a:lnTo>
                <a:lnTo>
                  <a:pt x="206237" y="749288"/>
                </a:lnTo>
                <a:lnTo>
                  <a:pt x="176709" y="712457"/>
                </a:lnTo>
                <a:lnTo>
                  <a:pt x="152303" y="672916"/>
                </a:lnTo>
                <a:lnTo>
                  <a:pt x="133063" y="631175"/>
                </a:lnTo>
                <a:lnTo>
                  <a:pt x="119031" y="587748"/>
                </a:lnTo>
                <a:lnTo>
                  <a:pt x="110251" y="543146"/>
                </a:lnTo>
                <a:lnTo>
                  <a:pt x="106765" y="497879"/>
                </a:lnTo>
                <a:lnTo>
                  <a:pt x="108617" y="452461"/>
                </a:lnTo>
                <a:lnTo>
                  <a:pt x="115849" y="407401"/>
                </a:lnTo>
                <a:lnTo>
                  <a:pt x="128505" y="363213"/>
                </a:lnTo>
                <a:lnTo>
                  <a:pt x="146627" y="320407"/>
                </a:lnTo>
                <a:lnTo>
                  <a:pt x="170258" y="279495"/>
                </a:lnTo>
                <a:lnTo>
                  <a:pt x="199443" y="240989"/>
                </a:lnTo>
                <a:lnTo>
                  <a:pt x="233069" y="206381"/>
                </a:lnTo>
                <a:lnTo>
                  <a:pt x="269895" y="176851"/>
                </a:lnTo>
                <a:lnTo>
                  <a:pt x="309416" y="152440"/>
                </a:lnTo>
                <a:lnTo>
                  <a:pt x="351125" y="133189"/>
                </a:lnTo>
                <a:lnTo>
                  <a:pt x="394516" y="119140"/>
                </a:lnTo>
                <a:lnTo>
                  <a:pt x="439083" y="110333"/>
                </a:lnTo>
                <a:lnTo>
                  <a:pt x="484321" y="106811"/>
                </a:lnTo>
                <a:lnTo>
                  <a:pt x="796452" y="106811"/>
                </a:lnTo>
                <a:lnTo>
                  <a:pt x="773649" y="89081"/>
                </a:lnTo>
                <a:lnTo>
                  <a:pt x="734359" y="64118"/>
                </a:lnTo>
                <a:lnTo>
                  <a:pt x="693493" y="43270"/>
                </a:lnTo>
                <a:lnTo>
                  <a:pt x="651341" y="26515"/>
                </a:lnTo>
                <a:lnTo>
                  <a:pt x="608193" y="13833"/>
                </a:lnTo>
                <a:lnTo>
                  <a:pt x="564338" y="5200"/>
                </a:lnTo>
                <a:lnTo>
                  <a:pt x="520065" y="596"/>
                </a:lnTo>
                <a:lnTo>
                  <a:pt x="475664" y="0"/>
                </a:lnTo>
                <a:close/>
              </a:path>
              <a:path w="982979" h="1007744">
                <a:moveTo>
                  <a:pt x="757302" y="904437"/>
                </a:moveTo>
                <a:lnTo>
                  <a:pt x="225732" y="904437"/>
                </a:lnTo>
                <a:lnTo>
                  <a:pt x="267237" y="928473"/>
                </a:lnTo>
                <a:lnTo>
                  <a:pt x="310306" y="948072"/>
                </a:lnTo>
                <a:lnTo>
                  <a:pt x="354613" y="963260"/>
                </a:lnTo>
                <a:lnTo>
                  <a:pt x="399833" y="974064"/>
                </a:lnTo>
                <a:lnTo>
                  <a:pt x="445639" y="980510"/>
                </a:lnTo>
                <a:lnTo>
                  <a:pt x="491706" y="982624"/>
                </a:lnTo>
                <a:lnTo>
                  <a:pt x="537708" y="980433"/>
                </a:lnTo>
                <a:lnTo>
                  <a:pt x="583319" y="973964"/>
                </a:lnTo>
                <a:lnTo>
                  <a:pt x="628214" y="963242"/>
                </a:lnTo>
                <a:lnTo>
                  <a:pt x="672066" y="948294"/>
                </a:lnTo>
                <a:lnTo>
                  <a:pt x="714550" y="929147"/>
                </a:lnTo>
                <a:lnTo>
                  <a:pt x="755340" y="905827"/>
                </a:lnTo>
                <a:lnTo>
                  <a:pt x="757302" y="904437"/>
                </a:lnTo>
                <a:close/>
              </a:path>
              <a:path w="982979" h="1007744">
                <a:moveTo>
                  <a:pt x="796452" y="106811"/>
                </a:moveTo>
                <a:lnTo>
                  <a:pt x="484321" y="106811"/>
                </a:lnTo>
                <a:lnTo>
                  <a:pt x="529722" y="108613"/>
                </a:lnTo>
                <a:lnTo>
                  <a:pt x="574781" y="115783"/>
                </a:lnTo>
                <a:lnTo>
                  <a:pt x="618993" y="128360"/>
                </a:lnTo>
                <a:lnTo>
                  <a:pt x="661850" y="146387"/>
                </a:lnTo>
                <a:lnTo>
                  <a:pt x="702847" y="169903"/>
                </a:lnTo>
                <a:lnTo>
                  <a:pt x="741479" y="198952"/>
                </a:lnTo>
                <a:lnTo>
                  <a:pt x="776113" y="232712"/>
                </a:lnTo>
                <a:lnTo>
                  <a:pt x="805664" y="269647"/>
                </a:lnTo>
                <a:lnTo>
                  <a:pt x="830087" y="309254"/>
                </a:lnTo>
                <a:lnTo>
                  <a:pt x="849341" y="351030"/>
                </a:lnTo>
                <a:lnTo>
                  <a:pt x="863382" y="394471"/>
                </a:lnTo>
                <a:lnTo>
                  <a:pt x="872167" y="439072"/>
                </a:lnTo>
                <a:lnTo>
                  <a:pt x="875652" y="484332"/>
                </a:lnTo>
                <a:lnTo>
                  <a:pt x="873796" y="529745"/>
                </a:lnTo>
                <a:lnTo>
                  <a:pt x="866555" y="574809"/>
                </a:lnTo>
                <a:lnTo>
                  <a:pt x="853886" y="619020"/>
                </a:lnTo>
                <a:lnTo>
                  <a:pt x="835746" y="661873"/>
                </a:lnTo>
                <a:lnTo>
                  <a:pt x="812092" y="702867"/>
                </a:lnTo>
                <a:lnTo>
                  <a:pt x="782881" y="741496"/>
                </a:lnTo>
                <a:lnTo>
                  <a:pt x="749281" y="776093"/>
                </a:lnTo>
                <a:lnTo>
                  <a:pt x="712477" y="805593"/>
                </a:lnTo>
                <a:lnTo>
                  <a:pt x="672975" y="829959"/>
                </a:lnTo>
                <a:lnTo>
                  <a:pt x="631279" y="849152"/>
                </a:lnTo>
                <a:lnTo>
                  <a:pt x="587897" y="863136"/>
                </a:lnTo>
                <a:lnTo>
                  <a:pt x="543334" y="871871"/>
                </a:lnTo>
                <a:lnTo>
                  <a:pt x="498097" y="875320"/>
                </a:lnTo>
                <a:lnTo>
                  <a:pt x="797615" y="875320"/>
                </a:lnTo>
                <a:lnTo>
                  <a:pt x="830534" y="846773"/>
                </a:lnTo>
                <a:lnTo>
                  <a:pt x="864288" y="811092"/>
                </a:lnTo>
                <a:lnTo>
                  <a:pt x="893408" y="773660"/>
                </a:lnTo>
                <a:lnTo>
                  <a:pt x="918389" y="734353"/>
                </a:lnTo>
                <a:lnTo>
                  <a:pt x="939253" y="693462"/>
                </a:lnTo>
                <a:lnTo>
                  <a:pt x="956021" y="651280"/>
                </a:lnTo>
                <a:lnTo>
                  <a:pt x="968714" y="608098"/>
                </a:lnTo>
                <a:lnTo>
                  <a:pt x="977354" y="564208"/>
                </a:lnTo>
                <a:lnTo>
                  <a:pt x="981964" y="519902"/>
                </a:lnTo>
                <a:lnTo>
                  <a:pt x="982563" y="475472"/>
                </a:lnTo>
                <a:lnTo>
                  <a:pt x="979174" y="431209"/>
                </a:lnTo>
                <a:lnTo>
                  <a:pt x="971818" y="387407"/>
                </a:lnTo>
                <a:lnTo>
                  <a:pt x="960518" y="344356"/>
                </a:lnTo>
                <a:lnTo>
                  <a:pt x="945294" y="302348"/>
                </a:lnTo>
                <a:lnTo>
                  <a:pt x="926168" y="261676"/>
                </a:lnTo>
                <a:lnTo>
                  <a:pt x="903161" y="222632"/>
                </a:lnTo>
                <a:lnTo>
                  <a:pt x="876296" y="185506"/>
                </a:lnTo>
                <a:lnTo>
                  <a:pt x="845593" y="150591"/>
                </a:lnTo>
                <a:lnTo>
                  <a:pt x="811075" y="118180"/>
                </a:lnTo>
                <a:lnTo>
                  <a:pt x="796452" y="106811"/>
                </a:lnTo>
                <a:close/>
              </a:path>
            </a:pathLst>
          </a:custGeom>
          <a:solidFill>
            <a:srgbClr val="1AB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95031" y="1975104"/>
            <a:ext cx="463550" cy="242570"/>
          </a:xfrm>
          <a:custGeom>
            <a:avLst/>
            <a:gdLst/>
            <a:ahLst/>
            <a:cxnLst/>
            <a:rect l="l" t="t" r="r" b="b"/>
            <a:pathLst>
              <a:path w="463550" h="242569">
                <a:moveTo>
                  <a:pt x="275168" y="40005"/>
                </a:moveTo>
                <a:lnTo>
                  <a:pt x="87629" y="40005"/>
                </a:lnTo>
                <a:lnTo>
                  <a:pt x="145798" y="44066"/>
                </a:lnTo>
                <a:lnTo>
                  <a:pt x="199895" y="55468"/>
                </a:lnTo>
                <a:lnTo>
                  <a:pt x="249907" y="73039"/>
                </a:lnTo>
                <a:lnTo>
                  <a:pt x="295818" y="95604"/>
                </a:lnTo>
                <a:lnTo>
                  <a:pt x="337610" y="121993"/>
                </a:lnTo>
                <a:lnTo>
                  <a:pt x="375270" y="151031"/>
                </a:lnTo>
                <a:lnTo>
                  <a:pt x="408782" y="181546"/>
                </a:lnTo>
                <a:lnTo>
                  <a:pt x="438129" y="212365"/>
                </a:lnTo>
                <a:lnTo>
                  <a:pt x="463296" y="242316"/>
                </a:lnTo>
                <a:lnTo>
                  <a:pt x="444025" y="200890"/>
                </a:lnTo>
                <a:lnTo>
                  <a:pt x="419719" y="161702"/>
                </a:lnTo>
                <a:lnTo>
                  <a:pt x="390340" y="125229"/>
                </a:lnTo>
                <a:lnTo>
                  <a:pt x="355853" y="91948"/>
                </a:lnTo>
                <a:lnTo>
                  <a:pt x="310441" y="58684"/>
                </a:lnTo>
                <a:lnTo>
                  <a:pt x="275168" y="40005"/>
                </a:lnTo>
                <a:close/>
              </a:path>
              <a:path w="463550" h="242569">
                <a:moveTo>
                  <a:pt x="104775" y="0"/>
                </a:moveTo>
                <a:lnTo>
                  <a:pt x="78491" y="859"/>
                </a:lnTo>
                <a:lnTo>
                  <a:pt x="52149" y="3444"/>
                </a:lnTo>
                <a:lnTo>
                  <a:pt x="25925" y="7768"/>
                </a:lnTo>
                <a:lnTo>
                  <a:pt x="0" y="13843"/>
                </a:lnTo>
                <a:lnTo>
                  <a:pt x="0" y="48641"/>
                </a:lnTo>
                <a:lnTo>
                  <a:pt x="22871" y="44773"/>
                </a:lnTo>
                <a:lnTo>
                  <a:pt x="45053" y="42084"/>
                </a:lnTo>
                <a:lnTo>
                  <a:pt x="66615" y="40514"/>
                </a:lnTo>
                <a:lnTo>
                  <a:pt x="87629" y="40005"/>
                </a:lnTo>
                <a:lnTo>
                  <a:pt x="275168" y="40005"/>
                </a:lnTo>
                <a:lnTo>
                  <a:pt x="261786" y="32918"/>
                </a:lnTo>
                <a:lnTo>
                  <a:pt x="210729" y="14589"/>
                </a:lnTo>
                <a:lnTo>
                  <a:pt x="158111" y="3637"/>
                </a:lnTo>
                <a:lnTo>
                  <a:pt x="104775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333488" y="1990344"/>
            <a:ext cx="161543" cy="944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94447" y="1975104"/>
            <a:ext cx="568960" cy="248920"/>
          </a:xfrm>
          <a:custGeom>
            <a:avLst/>
            <a:gdLst/>
            <a:ahLst/>
            <a:cxnLst/>
            <a:rect l="l" t="t" r="r" b="b"/>
            <a:pathLst>
              <a:path w="568959" h="248919">
                <a:moveTo>
                  <a:pt x="227083" y="1270"/>
                </a:moveTo>
                <a:lnTo>
                  <a:pt x="205994" y="1270"/>
                </a:lnTo>
                <a:lnTo>
                  <a:pt x="259192" y="4892"/>
                </a:lnTo>
                <a:lnTo>
                  <a:pt x="311696" y="15798"/>
                </a:lnTo>
                <a:lnTo>
                  <a:pt x="362658" y="34051"/>
                </a:lnTo>
                <a:lnTo>
                  <a:pt x="411230" y="59710"/>
                </a:lnTo>
                <a:lnTo>
                  <a:pt x="456565" y="92837"/>
                </a:lnTo>
                <a:lnTo>
                  <a:pt x="491031" y="125948"/>
                </a:lnTo>
                <a:lnTo>
                  <a:pt x="520366" y="162274"/>
                </a:lnTo>
                <a:lnTo>
                  <a:pt x="544629" y="201314"/>
                </a:lnTo>
                <a:lnTo>
                  <a:pt x="563879" y="242570"/>
                </a:lnTo>
                <a:lnTo>
                  <a:pt x="565150" y="244475"/>
                </a:lnTo>
                <a:lnTo>
                  <a:pt x="567181" y="246507"/>
                </a:lnTo>
                <a:lnTo>
                  <a:pt x="568451" y="248412"/>
                </a:lnTo>
                <a:lnTo>
                  <a:pt x="549340" y="205259"/>
                </a:lnTo>
                <a:lnTo>
                  <a:pt x="524621" y="164369"/>
                </a:lnTo>
                <a:lnTo>
                  <a:pt x="494353" y="126289"/>
                </a:lnTo>
                <a:lnTo>
                  <a:pt x="458597" y="91567"/>
                </a:lnTo>
                <a:lnTo>
                  <a:pt x="413253" y="58440"/>
                </a:lnTo>
                <a:lnTo>
                  <a:pt x="364686" y="32781"/>
                </a:lnTo>
                <a:lnTo>
                  <a:pt x="313783" y="14528"/>
                </a:lnTo>
                <a:lnTo>
                  <a:pt x="261436" y="3622"/>
                </a:lnTo>
                <a:lnTo>
                  <a:pt x="227083" y="1270"/>
                </a:lnTo>
                <a:close/>
              </a:path>
              <a:path w="568959" h="248919">
                <a:moveTo>
                  <a:pt x="40279" y="38492"/>
                </a:moveTo>
                <a:lnTo>
                  <a:pt x="24175" y="46311"/>
                </a:lnTo>
                <a:lnTo>
                  <a:pt x="0" y="60198"/>
                </a:lnTo>
                <a:lnTo>
                  <a:pt x="40279" y="38492"/>
                </a:lnTo>
                <a:close/>
              </a:path>
              <a:path w="568959" h="248919">
                <a:moveTo>
                  <a:pt x="58688" y="30318"/>
                </a:moveTo>
                <a:lnTo>
                  <a:pt x="48674" y="33968"/>
                </a:lnTo>
                <a:lnTo>
                  <a:pt x="40279" y="38492"/>
                </a:lnTo>
                <a:lnTo>
                  <a:pt x="49196" y="34162"/>
                </a:lnTo>
                <a:lnTo>
                  <a:pt x="58688" y="30318"/>
                </a:lnTo>
                <a:close/>
              </a:path>
              <a:path w="568959" h="248919">
                <a:moveTo>
                  <a:pt x="94802" y="17154"/>
                </a:moveTo>
                <a:lnTo>
                  <a:pt x="74955" y="23729"/>
                </a:lnTo>
                <a:lnTo>
                  <a:pt x="58688" y="30318"/>
                </a:lnTo>
                <a:lnTo>
                  <a:pt x="94802" y="17154"/>
                </a:lnTo>
                <a:close/>
              </a:path>
              <a:path w="568959" h="248919">
                <a:moveTo>
                  <a:pt x="104256" y="14310"/>
                </a:moveTo>
                <a:lnTo>
                  <a:pt x="100314" y="15144"/>
                </a:lnTo>
                <a:lnTo>
                  <a:pt x="94802" y="17154"/>
                </a:lnTo>
                <a:lnTo>
                  <a:pt x="101346" y="14986"/>
                </a:lnTo>
                <a:lnTo>
                  <a:pt x="104256" y="14310"/>
                </a:lnTo>
                <a:close/>
              </a:path>
              <a:path w="568959" h="248919">
                <a:moveTo>
                  <a:pt x="137001" y="7380"/>
                </a:moveTo>
                <a:lnTo>
                  <a:pt x="127198" y="8985"/>
                </a:lnTo>
                <a:lnTo>
                  <a:pt x="104256" y="14310"/>
                </a:lnTo>
                <a:lnTo>
                  <a:pt x="137001" y="7380"/>
                </a:lnTo>
                <a:close/>
              </a:path>
              <a:path w="568959" h="248919">
                <a:moveTo>
                  <a:pt x="208533" y="0"/>
                </a:moveTo>
                <a:lnTo>
                  <a:pt x="153929" y="3798"/>
                </a:lnTo>
                <a:lnTo>
                  <a:pt x="137001" y="7380"/>
                </a:lnTo>
                <a:lnTo>
                  <a:pt x="153384" y="4699"/>
                </a:lnTo>
                <a:lnTo>
                  <a:pt x="179712" y="2127"/>
                </a:lnTo>
                <a:lnTo>
                  <a:pt x="205994" y="1270"/>
                </a:lnTo>
                <a:lnTo>
                  <a:pt x="227083" y="1270"/>
                </a:lnTo>
                <a:lnTo>
                  <a:pt x="208533" y="0"/>
                </a:lnTo>
                <a:close/>
              </a:path>
            </a:pathLst>
          </a:custGeom>
          <a:solidFill>
            <a:srgbClr val="159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155173" y="2340623"/>
            <a:ext cx="1008380" cy="896619"/>
          </a:xfrm>
          <a:custGeom>
            <a:avLst/>
            <a:gdLst/>
            <a:ahLst/>
            <a:cxnLst/>
            <a:rect l="l" t="t" r="r" b="b"/>
            <a:pathLst>
              <a:path w="1008379" h="896619">
                <a:moveTo>
                  <a:pt x="0" y="81267"/>
                </a:moveTo>
                <a:lnTo>
                  <a:pt x="136144" y="274307"/>
                </a:lnTo>
                <a:lnTo>
                  <a:pt x="119306" y="320883"/>
                </a:lnTo>
                <a:lnTo>
                  <a:pt x="107877" y="368342"/>
                </a:lnTo>
                <a:lnTo>
                  <a:pt x="101773" y="416268"/>
                </a:lnTo>
                <a:lnTo>
                  <a:pt x="100911" y="464246"/>
                </a:lnTo>
                <a:lnTo>
                  <a:pt x="105209" y="511861"/>
                </a:lnTo>
                <a:lnTo>
                  <a:pt x="114584" y="558698"/>
                </a:lnTo>
                <a:lnTo>
                  <a:pt x="128951" y="604342"/>
                </a:lnTo>
                <a:lnTo>
                  <a:pt x="148229" y="648378"/>
                </a:lnTo>
                <a:lnTo>
                  <a:pt x="172335" y="690390"/>
                </a:lnTo>
                <a:lnTo>
                  <a:pt x="201184" y="729965"/>
                </a:lnTo>
                <a:lnTo>
                  <a:pt x="234696" y="766686"/>
                </a:lnTo>
                <a:lnTo>
                  <a:pt x="271677" y="799293"/>
                </a:lnTo>
                <a:lnTo>
                  <a:pt x="311189" y="827214"/>
                </a:lnTo>
                <a:lnTo>
                  <a:pt x="352841" y="850452"/>
                </a:lnTo>
                <a:lnTo>
                  <a:pt x="396240" y="869007"/>
                </a:lnTo>
                <a:lnTo>
                  <a:pt x="440995" y="882881"/>
                </a:lnTo>
                <a:lnTo>
                  <a:pt x="486714" y="892076"/>
                </a:lnTo>
                <a:lnTo>
                  <a:pt x="533006" y="896594"/>
                </a:lnTo>
                <a:lnTo>
                  <a:pt x="579478" y="896435"/>
                </a:lnTo>
                <a:lnTo>
                  <a:pt x="625739" y="891602"/>
                </a:lnTo>
                <a:lnTo>
                  <a:pt x="671397" y="882096"/>
                </a:lnTo>
                <a:lnTo>
                  <a:pt x="716060" y="867918"/>
                </a:lnTo>
                <a:lnTo>
                  <a:pt x="759338" y="849071"/>
                </a:lnTo>
                <a:lnTo>
                  <a:pt x="800837" y="825556"/>
                </a:lnTo>
                <a:lnTo>
                  <a:pt x="840166" y="797374"/>
                </a:lnTo>
                <a:lnTo>
                  <a:pt x="876934" y="764527"/>
                </a:lnTo>
                <a:lnTo>
                  <a:pt x="909921" y="727991"/>
                </a:lnTo>
                <a:lnTo>
                  <a:pt x="938168" y="688952"/>
                </a:lnTo>
                <a:lnTo>
                  <a:pt x="961676" y="647795"/>
                </a:lnTo>
                <a:lnTo>
                  <a:pt x="980448" y="604909"/>
                </a:lnTo>
                <a:lnTo>
                  <a:pt x="994485" y="560682"/>
                </a:lnTo>
                <a:lnTo>
                  <a:pt x="1003788" y="515501"/>
                </a:lnTo>
                <a:lnTo>
                  <a:pt x="1008360" y="469753"/>
                </a:lnTo>
                <a:lnTo>
                  <a:pt x="1008201" y="423827"/>
                </a:lnTo>
                <a:lnTo>
                  <a:pt x="1003314" y="378110"/>
                </a:lnTo>
                <a:lnTo>
                  <a:pt x="993699" y="332990"/>
                </a:lnTo>
                <a:lnTo>
                  <a:pt x="979359" y="288854"/>
                </a:lnTo>
                <a:lnTo>
                  <a:pt x="960295" y="246090"/>
                </a:lnTo>
                <a:lnTo>
                  <a:pt x="936509" y="205086"/>
                </a:lnTo>
                <a:lnTo>
                  <a:pt x="908002" y="166229"/>
                </a:lnTo>
                <a:lnTo>
                  <a:pt x="876751" y="132067"/>
                </a:lnTo>
                <a:lnTo>
                  <a:pt x="232536" y="132067"/>
                </a:lnTo>
                <a:lnTo>
                  <a:pt x="0" y="81267"/>
                </a:lnTo>
                <a:close/>
              </a:path>
              <a:path w="1008379" h="896619">
                <a:moveTo>
                  <a:pt x="576465" y="0"/>
                </a:moveTo>
                <a:lnTo>
                  <a:pt x="529993" y="158"/>
                </a:lnTo>
                <a:lnTo>
                  <a:pt x="483732" y="4991"/>
                </a:lnTo>
                <a:lnTo>
                  <a:pt x="438074" y="14497"/>
                </a:lnTo>
                <a:lnTo>
                  <a:pt x="393411" y="28675"/>
                </a:lnTo>
                <a:lnTo>
                  <a:pt x="350133" y="47522"/>
                </a:lnTo>
                <a:lnTo>
                  <a:pt x="308634" y="71038"/>
                </a:lnTo>
                <a:lnTo>
                  <a:pt x="269305" y="99220"/>
                </a:lnTo>
                <a:lnTo>
                  <a:pt x="232536" y="132067"/>
                </a:lnTo>
                <a:lnTo>
                  <a:pt x="876751" y="132067"/>
                </a:lnTo>
                <a:lnTo>
                  <a:pt x="837794" y="97300"/>
                </a:lnTo>
                <a:lnTo>
                  <a:pt x="798282" y="69379"/>
                </a:lnTo>
                <a:lnTo>
                  <a:pt x="756630" y="46141"/>
                </a:lnTo>
                <a:lnTo>
                  <a:pt x="713231" y="27586"/>
                </a:lnTo>
                <a:lnTo>
                  <a:pt x="668476" y="13712"/>
                </a:lnTo>
                <a:lnTo>
                  <a:pt x="622757" y="4517"/>
                </a:lnTo>
                <a:lnTo>
                  <a:pt x="5764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155173" y="2340623"/>
            <a:ext cx="1008380" cy="896619"/>
          </a:xfrm>
          <a:custGeom>
            <a:avLst/>
            <a:gdLst/>
            <a:ahLst/>
            <a:cxnLst/>
            <a:rect l="l" t="t" r="r" b="b"/>
            <a:pathLst>
              <a:path w="1008379" h="896619">
                <a:moveTo>
                  <a:pt x="0" y="81267"/>
                </a:moveTo>
                <a:lnTo>
                  <a:pt x="232536" y="132067"/>
                </a:lnTo>
                <a:lnTo>
                  <a:pt x="269305" y="99220"/>
                </a:lnTo>
                <a:lnTo>
                  <a:pt x="308634" y="71038"/>
                </a:lnTo>
                <a:lnTo>
                  <a:pt x="350133" y="47522"/>
                </a:lnTo>
                <a:lnTo>
                  <a:pt x="393411" y="28675"/>
                </a:lnTo>
                <a:lnTo>
                  <a:pt x="438074" y="14497"/>
                </a:lnTo>
                <a:lnTo>
                  <a:pt x="483732" y="4991"/>
                </a:lnTo>
                <a:lnTo>
                  <a:pt x="529993" y="158"/>
                </a:lnTo>
                <a:lnTo>
                  <a:pt x="576465" y="0"/>
                </a:lnTo>
                <a:lnTo>
                  <a:pt x="622757" y="4517"/>
                </a:lnTo>
                <a:lnTo>
                  <a:pt x="668476" y="13712"/>
                </a:lnTo>
                <a:lnTo>
                  <a:pt x="713231" y="27586"/>
                </a:lnTo>
                <a:lnTo>
                  <a:pt x="756630" y="46141"/>
                </a:lnTo>
                <a:lnTo>
                  <a:pt x="798282" y="69379"/>
                </a:lnTo>
                <a:lnTo>
                  <a:pt x="837794" y="97300"/>
                </a:lnTo>
                <a:lnTo>
                  <a:pt x="874776" y="129908"/>
                </a:lnTo>
                <a:lnTo>
                  <a:pt x="908002" y="166229"/>
                </a:lnTo>
                <a:lnTo>
                  <a:pt x="936509" y="205086"/>
                </a:lnTo>
                <a:lnTo>
                  <a:pt x="960295" y="246090"/>
                </a:lnTo>
                <a:lnTo>
                  <a:pt x="979359" y="288854"/>
                </a:lnTo>
                <a:lnTo>
                  <a:pt x="993699" y="332990"/>
                </a:lnTo>
                <a:lnTo>
                  <a:pt x="1003314" y="378110"/>
                </a:lnTo>
                <a:lnTo>
                  <a:pt x="1008201" y="423827"/>
                </a:lnTo>
                <a:lnTo>
                  <a:pt x="1008360" y="469753"/>
                </a:lnTo>
                <a:lnTo>
                  <a:pt x="1003788" y="515501"/>
                </a:lnTo>
                <a:lnTo>
                  <a:pt x="994485" y="560682"/>
                </a:lnTo>
                <a:lnTo>
                  <a:pt x="980448" y="604909"/>
                </a:lnTo>
                <a:lnTo>
                  <a:pt x="961676" y="647795"/>
                </a:lnTo>
                <a:lnTo>
                  <a:pt x="938168" y="688952"/>
                </a:lnTo>
                <a:lnTo>
                  <a:pt x="909921" y="727991"/>
                </a:lnTo>
                <a:lnTo>
                  <a:pt x="876934" y="764527"/>
                </a:lnTo>
                <a:lnTo>
                  <a:pt x="840166" y="797374"/>
                </a:lnTo>
                <a:lnTo>
                  <a:pt x="800837" y="825556"/>
                </a:lnTo>
                <a:lnTo>
                  <a:pt x="759338" y="849071"/>
                </a:lnTo>
                <a:lnTo>
                  <a:pt x="716060" y="867918"/>
                </a:lnTo>
                <a:lnTo>
                  <a:pt x="671397" y="882096"/>
                </a:lnTo>
                <a:lnTo>
                  <a:pt x="625739" y="891602"/>
                </a:lnTo>
                <a:lnTo>
                  <a:pt x="579478" y="896435"/>
                </a:lnTo>
                <a:lnTo>
                  <a:pt x="533006" y="896594"/>
                </a:lnTo>
                <a:lnTo>
                  <a:pt x="486714" y="892076"/>
                </a:lnTo>
                <a:lnTo>
                  <a:pt x="440995" y="882881"/>
                </a:lnTo>
                <a:lnTo>
                  <a:pt x="396240" y="869007"/>
                </a:lnTo>
                <a:lnTo>
                  <a:pt x="352841" y="850452"/>
                </a:lnTo>
                <a:lnTo>
                  <a:pt x="311189" y="827214"/>
                </a:lnTo>
                <a:lnTo>
                  <a:pt x="271677" y="799293"/>
                </a:lnTo>
                <a:lnTo>
                  <a:pt x="234696" y="766686"/>
                </a:lnTo>
                <a:lnTo>
                  <a:pt x="201184" y="729965"/>
                </a:lnTo>
                <a:lnTo>
                  <a:pt x="172335" y="690390"/>
                </a:lnTo>
                <a:lnTo>
                  <a:pt x="148229" y="648378"/>
                </a:lnTo>
                <a:lnTo>
                  <a:pt x="128951" y="604342"/>
                </a:lnTo>
                <a:lnTo>
                  <a:pt x="114584" y="558698"/>
                </a:lnTo>
                <a:lnTo>
                  <a:pt x="105209" y="511861"/>
                </a:lnTo>
                <a:lnTo>
                  <a:pt x="100911" y="464246"/>
                </a:lnTo>
                <a:lnTo>
                  <a:pt x="101773" y="416268"/>
                </a:lnTo>
                <a:lnTo>
                  <a:pt x="107877" y="368342"/>
                </a:lnTo>
                <a:lnTo>
                  <a:pt x="119306" y="320883"/>
                </a:lnTo>
                <a:lnTo>
                  <a:pt x="136144" y="274307"/>
                </a:lnTo>
                <a:lnTo>
                  <a:pt x="0" y="81267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409555" y="2837307"/>
            <a:ext cx="607060" cy="134620"/>
          </a:xfrm>
          <a:custGeom>
            <a:avLst/>
            <a:gdLst/>
            <a:ahLst/>
            <a:cxnLst/>
            <a:rect l="l" t="t" r="r" b="b"/>
            <a:pathLst>
              <a:path w="607059" h="134619">
                <a:moveTo>
                  <a:pt x="229997" y="2158"/>
                </a:moveTo>
                <a:lnTo>
                  <a:pt x="195199" y="2158"/>
                </a:lnTo>
                <a:lnTo>
                  <a:pt x="195199" y="132460"/>
                </a:lnTo>
                <a:lnTo>
                  <a:pt x="210947" y="132460"/>
                </a:lnTo>
                <a:lnTo>
                  <a:pt x="210947" y="83692"/>
                </a:lnTo>
                <a:lnTo>
                  <a:pt x="226949" y="83692"/>
                </a:lnTo>
                <a:lnTo>
                  <a:pt x="262227" y="68960"/>
                </a:lnTo>
                <a:lnTo>
                  <a:pt x="210947" y="68960"/>
                </a:lnTo>
                <a:lnTo>
                  <a:pt x="210947" y="16890"/>
                </a:lnTo>
                <a:lnTo>
                  <a:pt x="264793" y="16890"/>
                </a:lnTo>
                <a:lnTo>
                  <a:pt x="260858" y="12318"/>
                </a:lnTo>
                <a:lnTo>
                  <a:pt x="254803" y="7891"/>
                </a:lnTo>
                <a:lnTo>
                  <a:pt x="247665" y="4714"/>
                </a:lnTo>
                <a:lnTo>
                  <a:pt x="239408" y="2799"/>
                </a:lnTo>
                <a:lnTo>
                  <a:pt x="229997" y="2158"/>
                </a:lnTo>
                <a:close/>
              </a:path>
              <a:path w="607059" h="134619">
                <a:moveTo>
                  <a:pt x="264793" y="16890"/>
                </a:moveTo>
                <a:lnTo>
                  <a:pt x="227202" y="16890"/>
                </a:lnTo>
                <a:lnTo>
                  <a:pt x="239464" y="18464"/>
                </a:lnTo>
                <a:lnTo>
                  <a:pt x="248237" y="23193"/>
                </a:lnTo>
                <a:lnTo>
                  <a:pt x="253509" y="31089"/>
                </a:lnTo>
                <a:lnTo>
                  <a:pt x="255148" y="41401"/>
                </a:lnTo>
                <a:lnTo>
                  <a:pt x="255270" y="50800"/>
                </a:lnTo>
                <a:lnTo>
                  <a:pt x="252729" y="57403"/>
                </a:lnTo>
                <a:lnTo>
                  <a:pt x="242570" y="66547"/>
                </a:lnTo>
                <a:lnTo>
                  <a:pt x="235330" y="68960"/>
                </a:lnTo>
                <a:lnTo>
                  <a:pt x="262227" y="68960"/>
                </a:lnTo>
                <a:lnTo>
                  <a:pt x="264727" y="66137"/>
                </a:lnTo>
                <a:lnTo>
                  <a:pt x="268732" y="58816"/>
                </a:lnTo>
                <a:lnTo>
                  <a:pt x="271117" y="50567"/>
                </a:lnTo>
                <a:lnTo>
                  <a:pt x="271906" y="41401"/>
                </a:lnTo>
                <a:lnTo>
                  <a:pt x="271216" y="32500"/>
                </a:lnTo>
                <a:lnTo>
                  <a:pt x="269144" y="24669"/>
                </a:lnTo>
                <a:lnTo>
                  <a:pt x="265691" y="17934"/>
                </a:lnTo>
                <a:lnTo>
                  <a:pt x="264793" y="16890"/>
                </a:lnTo>
                <a:close/>
              </a:path>
              <a:path w="607059" h="134619">
                <a:moveTo>
                  <a:pt x="464185" y="2158"/>
                </a:moveTo>
                <a:lnTo>
                  <a:pt x="426720" y="2158"/>
                </a:lnTo>
                <a:lnTo>
                  <a:pt x="426720" y="132460"/>
                </a:lnTo>
                <a:lnTo>
                  <a:pt x="442595" y="132460"/>
                </a:lnTo>
                <a:lnTo>
                  <a:pt x="442595" y="77596"/>
                </a:lnTo>
                <a:lnTo>
                  <a:pt x="482600" y="77596"/>
                </a:lnTo>
                <a:lnTo>
                  <a:pt x="481329" y="76200"/>
                </a:lnTo>
                <a:lnTo>
                  <a:pt x="478409" y="74040"/>
                </a:lnTo>
                <a:lnTo>
                  <a:pt x="475106" y="72516"/>
                </a:lnTo>
                <a:lnTo>
                  <a:pt x="475106" y="72135"/>
                </a:lnTo>
                <a:lnTo>
                  <a:pt x="487015" y="66925"/>
                </a:lnTo>
                <a:lnTo>
                  <a:pt x="491541" y="62864"/>
                </a:lnTo>
                <a:lnTo>
                  <a:pt x="442595" y="62864"/>
                </a:lnTo>
                <a:lnTo>
                  <a:pt x="442595" y="16890"/>
                </a:lnTo>
                <a:lnTo>
                  <a:pt x="496894" y="16890"/>
                </a:lnTo>
                <a:lnTo>
                  <a:pt x="496605" y="16347"/>
                </a:lnTo>
                <a:lnTo>
                  <a:pt x="492125" y="11302"/>
                </a:lnTo>
                <a:lnTo>
                  <a:pt x="486598" y="7302"/>
                </a:lnTo>
                <a:lnTo>
                  <a:pt x="480107" y="4444"/>
                </a:lnTo>
                <a:lnTo>
                  <a:pt x="472640" y="2730"/>
                </a:lnTo>
                <a:lnTo>
                  <a:pt x="464185" y="2158"/>
                </a:lnTo>
                <a:close/>
              </a:path>
              <a:path w="607059" h="134619">
                <a:moveTo>
                  <a:pt x="482600" y="77596"/>
                </a:moveTo>
                <a:lnTo>
                  <a:pt x="458724" y="77596"/>
                </a:lnTo>
                <a:lnTo>
                  <a:pt x="462661" y="78993"/>
                </a:lnTo>
                <a:lnTo>
                  <a:pt x="469519" y="84073"/>
                </a:lnTo>
                <a:lnTo>
                  <a:pt x="473201" y="89026"/>
                </a:lnTo>
                <a:lnTo>
                  <a:pt x="492535" y="123412"/>
                </a:lnTo>
                <a:lnTo>
                  <a:pt x="497713" y="132460"/>
                </a:lnTo>
                <a:lnTo>
                  <a:pt x="516381" y="132460"/>
                </a:lnTo>
                <a:lnTo>
                  <a:pt x="510611" y="122707"/>
                </a:lnTo>
                <a:lnTo>
                  <a:pt x="499165" y="103153"/>
                </a:lnTo>
                <a:lnTo>
                  <a:pt x="493395" y="93471"/>
                </a:lnTo>
                <a:lnTo>
                  <a:pt x="489458" y="86613"/>
                </a:lnTo>
                <a:lnTo>
                  <a:pt x="486283" y="81787"/>
                </a:lnTo>
                <a:lnTo>
                  <a:pt x="483870" y="78993"/>
                </a:lnTo>
                <a:lnTo>
                  <a:pt x="482600" y="77596"/>
                </a:lnTo>
                <a:close/>
              </a:path>
              <a:path w="607059" h="134619">
                <a:moveTo>
                  <a:pt x="496894" y="16890"/>
                </a:moveTo>
                <a:lnTo>
                  <a:pt x="469392" y="16890"/>
                </a:lnTo>
                <a:lnTo>
                  <a:pt x="475361" y="18795"/>
                </a:lnTo>
                <a:lnTo>
                  <a:pt x="479551" y="22605"/>
                </a:lnTo>
                <a:lnTo>
                  <a:pt x="483616" y="26415"/>
                </a:lnTo>
                <a:lnTo>
                  <a:pt x="485648" y="31750"/>
                </a:lnTo>
                <a:lnTo>
                  <a:pt x="485648" y="45719"/>
                </a:lnTo>
                <a:lnTo>
                  <a:pt x="483489" y="51688"/>
                </a:lnTo>
                <a:lnTo>
                  <a:pt x="474345" y="60578"/>
                </a:lnTo>
                <a:lnTo>
                  <a:pt x="468502" y="62864"/>
                </a:lnTo>
                <a:lnTo>
                  <a:pt x="491541" y="62864"/>
                </a:lnTo>
                <a:lnTo>
                  <a:pt x="495506" y="59309"/>
                </a:lnTo>
                <a:lnTo>
                  <a:pt x="500592" y="49311"/>
                </a:lnTo>
                <a:lnTo>
                  <a:pt x="502285" y="36956"/>
                </a:lnTo>
                <a:lnTo>
                  <a:pt x="501661" y="29198"/>
                </a:lnTo>
                <a:lnTo>
                  <a:pt x="499776" y="22320"/>
                </a:lnTo>
                <a:lnTo>
                  <a:pt x="496894" y="16890"/>
                </a:lnTo>
                <a:close/>
              </a:path>
              <a:path w="607059" h="134619">
                <a:moveTo>
                  <a:pt x="37338" y="2158"/>
                </a:moveTo>
                <a:lnTo>
                  <a:pt x="0" y="2158"/>
                </a:lnTo>
                <a:lnTo>
                  <a:pt x="0" y="132460"/>
                </a:lnTo>
                <a:lnTo>
                  <a:pt x="15748" y="132460"/>
                </a:lnTo>
                <a:lnTo>
                  <a:pt x="15748" y="77596"/>
                </a:lnTo>
                <a:lnTo>
                  <a:pt x="55816" y="77596"/>
                </a:lnTo>
                <a:lnTo>
                  <a:pt x="54610" y="76200"/>
                </a:lnTo>
                <a:lnTo>
                  <a:pt x="51689" y="74040"/>
                </a:lnTo>
                <a:lnTo>
                  <a:pt x="48260" y="72516"/>
                </a:lnTo>
                <a:lnTo>
                  <a:pt x="48260" y="72135"/>
                </a:lnTo>
                <a:lnTo>
                  <a:pt x="60241" y="66925"/>
                </a:lnTo>
                <a:lnTo>
                  <a:pt x="64788" y="62864"/>
                </a:lnTo>
                <a:lnTo>
                  <a:pt x="15748" y="62864"/>
                </a:lnTo>
                <a:lnTo>
                  <a:pt x="15748" y="16890"/>
                </a:lnTo>
                <a:lnTo>
                  <a:pt x="70174" y="16890"/>
                </a:lnTo>
                <a:lnTo>
                  <a:pt x="69885" y="16347"/>
                </a:lnTo>
                <a:lnTo>
                  <a:pt x="65404" y="11302"/>
                </a:lnTo>
                <a:lnTo>
                  <a:pt x="59805" y="7302"/>
                </a:lnTo>
                <a:lnTo>
                  <a:pt x="53276" y="4444"/>
                </a:lnTo>
                <a:lnTo>
                  <a:pt x="45795" y="2730"/>
                </a:lnTo>
                <a:lnTo>
                  <a:pt x="37338" y="2158"/>
                </a:lnTo>
                <a:close/>
              </a:path>
              <a:path w="607059" h="134619">
                <a:moveTo>
                  <a:pt x="55816" y="77596"/>
                </a:moveTo>
                <a:lnTo>
                  <a:pt x="31876" y="77596"/>
                </a:lnTo>
                <a:lnTo>
                  <a:pt x="35941" y="78993"/>
                </a:lnTo>
                <a:lnTo>
                  <a:pt x="42799" y="84073"/>
                </a:lnTo>
                <a:lnTo>
                  <a:pt x="46354" y="89026"/>
                </a:lnTo>
                <a:lnTo>
                  <a:pt x="50546" y="96265"/>
                </a:lnTo>
                <a:lnTo>
                  <a:pt x="55649" y="105314"/>
                </a:lnTo>
                <a:lnTo>
                  <a:pt x="65762" y="123412"/>
                </a:lnTo>
                <a:lnTo>
                  <a:pt x="70866" y="132460"/>
                </a:lnTo>
                <a:lnTo>
                  <a:pt x="89662" y="132460"/>
                </a:lnTo>
                <a:lnTo>
                  <a:pt x="83837" y="122707"/>
                </a:lnTo>
                <a:lnTo>
                  <a:pt x="72427" y="103153"/>
                </a:lnTo>
                <a:lnTo>
                  <a:pt x="62611" y="86613"/>
                </a:lnTo>
                <a:lnTo>
                  <a:pt x="59563" y="81787"/>
                </a:lnTo>
                <a:lnTo>
                  <a:pt x="57023" y="78993"/>
                </a:lnTo>
                <a:lnTo>
                  <a:pt x="55816" y="77596"/>
                </a:lnTo>
                <a:close/>
              </a:path>
              <a:path w="607059" h="134619">
                <a:moveTo>
                  <a:pt x="70174" y="16890"/>
                </a:moveTo>
                <a:lnTo>
                  <a:pt x="42672" y="16890"/>
                </a:lnTo>
                <a:lnTo>
                  <a:pt x="48641" y="18795"/>
                </a:lnTo>
                <a:lnTo>
                  <a:pt x="52704" y="22605"/>
                </a:lnTo>
                <a:lnTo>
                  <a:pt x="56896" y="26415"/>
                </a:lnTo>
                <a:lnTo>
                  <a:pt x="58927" y="31750"/>
                </a:lnTo>
                <a:lnTo>
                  <a:pt x="58927" y="45719"/>
                </a:lnTo>
                <a:lnTo>
                  <a:pt x="56769" y="51688"/>
                </a:lnTo>
                <a:lnTo>
                  <a:pt x="47625" y="60578"/>
                </a:lnTo>
                <a:lnTo>
                  <a:pt x="41783" y="62864"/>
                </a:lnTo>
                <a:lnTo>
                  <a:pt x="64788" y="62864"/>
                </a:lnTo>
                <a:lnTo>
                  <a:pt x="68770" y="59309"/>
                </a:lnTo>
                <a:lnTo>
                  <a:pt x="73870" y="49311"/>
                </a:lnTo>
                <a:lnTo>
                  <a:pt x="75565" y="36956"/>
                </a:lnTo>
                <a:lnTo>
                  <a:pt x="74941" y="29198"/>
                </a:lnTo>
                <a:lnTo>
                  <a:pt x="73056" y="22320"/>
                </a:lnTo>
                <a:lnTo>
                  <a:pt x="70174" y="16890"/>
                </a:lnTo>
                <a:close/>
              </a:path>
              <a:path w="607059" h="134619">
                <a:moveTo>
                  <a:pt x="346201" y="0"/>
                </a:moveTo>
                <a:lnTo>
                  <a:pt x="302641" y="18668"/>
                </a:lnTo>
                <a:lnTo>
                  <a:pt x="287496" y="53887"/>
                </a:lnTo>
                <a:lnTo>
                  <a:pt x="286512" y="68833"/>
                </a:lnTo>
                <a:lnTo>
                  <a:pt x="287472" y="82809"/>
                </a:lnTo>
                <a:lnTo>
                  <a:pt x="310862" y="124279"/>
                </a:lnTo>
                <a:lnTo>
                  <a:pt x="344170" y="134619"/>
                </a:lnTo>
                <a:lnTo>
                  <a:pt x="356893" y="133455"/>
                </a:lnTo>
                <a:lnTo>
                  <a:pt x="368236" y="129968"/>
                </a:lnTo>
                <a:lnTo>
                  <a:pt x="378245" y="124172"/>
                </a:lnTo>
                <a:lnTo>
                  <a:pt x="383136" y="119633"/>
                </a:lnTo>
                <a:lnTo>
                  <a:pt x="344170" y="119633"/>
                </a:lnTo>
                <a:lnTo>
                  <a:pt x="335474" y="118733"/>
                </a:lnTo>
                <a:lnTo>
                  <a:pt x="305958" y="88868"/>
                </a:lnTo>
                <a:lnTo>
                  <a:pt x="303227" y="68833"/>
                </a:lnTo>
                <a:lnTo>
                  <a:pt x="303262" y="65785"/>
                </a:lnTo>
                <a:lnTo>
                  <a:pt x="321147" y="23256"/>
                </a:lnTo>
                <a:lnTo>
                  <a:pt x="345186" y="15112"/>
                </a:lnTo>
                <a:lnTo>
                  <a:pt x="384108" y="15112"/>
                </a:lnTo>
                <a:lnTo>
                  <a:pt x="378920" y="10233"/>
                </a:lnTo>
                <a:lnTo>
                  <a:pt x="369252" y="4556"/>
                </a:lnTo>
                <a:lnTo>
                  <a:pt x="358346" y="1141"/>
                </a:lnTo>
                <a:lnTo>
                  <a:pt x="346201" y="0"/>
                </a:lnTo>
                <a:close/>
              </a:path>
              <a:path w="607059" h="134619">
                <a:moveTo>
                  <a:pt x="384108" y="15112"/>
                </a:moveTo>
                <a:lnTo>
                  <a:pt x="345186" y="15112"/>
                </a:lnTo>
                <a:lnTo>
                  <a:pt x="354264" y="15970"/>
                </a:lnTo>
                <a:lnTo>
                  <a:pt x="362283" y="18541"/>
                </a:lnTo>
                <a:lnTo>
                  <a:pt x="385661" y="55868"/>
                </a:lnTo>
                <a:lnTo>
                  <a:pt x="386273" y="68833"/>
                </a:lnTo>
                <a:lnTo>
                  <a:pt x="385639" y="79416"/>
                </a:lnTo>
                <a:lnTo>
                  <a:pt x="361743" y="116220"/>
                </a:lnTo>
                <a:lnTo>
                  <a:pt x="344170" y="119633"/>
                </a:lnTo>
                <a:lnTo>
                  <a:pt x="383136" y="119633"/>
                </a:lnTo>
                <a:lnTo>
                  <a:pt x="401988" y="80805"/>
                </a:lnTo>
                <a:lnTo>
                  <a:pt x="402971" y="65785"/>
                </a:lnTo>
                <a:lnTo>
                  <a:pt x="402012" y="51790"/>
                </a:lnTo>
                <a:lnTo>
                  <a:pt x="399113" y="39163"/>
                </a:lnTo>
                <a:lnTo>
                  <a:pt x="394237" y="27941"/>
                </a:lnTo>
                <a:lnTo>
                  <a:pt x="387350" y="18160"/>
                </a:lnTo>
                <a:lnTo>
                  <a:pt x="384108" y="15112"/>
                </a:lnTo>
                <a:close/>
              </a:path>
              <a:path w="607059" h="134619">
                <a:moveTo>
                  <a:pt x="571500" y="17144"/>
                </a:moveTo>
                <a:lnTo>
                  <a:pt x="555498" y="17144"/>
                </a:lnTo>
                <a:lnTo>
                  <a:pt x="555498" y="132460"/>
                </a:lnTo>
                <a:lnTo>
                  <a:pt x="571500" y="132460"/>
                </a:lnTo>
                <a:lnTo>
                  <a:pt x="571500" y="17144"/>
                </a:lnTo>
                <a:close/>
              </a:path>
              <a:path w="607059" h="134619">
                <a:moveTo>
                  <a:pt x="606933" y="2158"/>
                </a:moveTo>
                <a:lnTo>
                  <a:pt x="520319" y="2158"/>
                </a:lnTo>
                <a:lnTo>
                  <a:pt x="520319" y="17144"/>
                </a:lnTo>
                <a:lnTo>
                  <a:pt x="606933" y="17144"/>
                </a:lnTo>
                <a:lnTo>
                  <a:pt x="606933" y="2158"/>
                </a:lnTo>
                <a:close/>
              </a:path>
              <a:path w="607059" h="134619">
                <a:moveTo>
                  <a:pt x="169164" y="2158"/>
                </a:moveTo>
                <a:lnTo>
                  <a:pt x="105918" y="2158"/>
                </a:lnTo>
                <a:lnTo>
                  <a:pt x="105918" y="132460"/>
                </a:lnTo>
                <a:lnTo>
                  <a:pt x="171958" y="132460"/>
                </a:lnTo>
                <a:lnTo>
                  <a:pt x="171958" y="117601"/>
                </a:lnTo>
                <a:lnTo>
                  <a:pt x="121793" y="117601"/>
                </a:lnTo>
                <a:lnTo>
                  <a:pt x="121793" y="73787"/>
                </a:lnTo>
                <a:lnTo>
                  <a:pt x="165735" y="73787"/>
                </a:lnTo>
                <a:lnTo>
                  <a:pt x="165735" y="58800"/>
                </a:lnTo>
                <a:lnTo>
                  <a:pt x="121793" y="58800"/>
                </a:lnTo>
                <a:lnTo>
                  <a:pt x="121793" y="17144"/>
                </a:lnTo>
                <a:lnTo>
                  <a:pt x="169164" y="17144"/>
                </a:lnTo>
                <a:lnTo>
                  <a:pt x="169164" y="2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410697" y="2624835"/>
            <a:ext cx="618490" cy="192405"/>
          </a:xfrm>
          <a:custGeom>
            <a:avLst/>
            <a:gdLst/>
            <a:ahLst/>
            <a:cxnLst/>
            <a:rect l="l" t="t" r="r" b="b"/>
            <a:pathLst>
              <a:path w="618490" h="192405">
                <a:moveTo>
                  <a:pt x="495553" y="164084"/>
                </a:moveTo>
                <a:lnTo>
                  <a:pt x="495553" y="185927"/>
                </a:lnTo>
                <a:lnTo>
                  <a:pt x="503602" y="188741"/>
                </a:lnTo>
                <a:lnTo>
                  <a:pt x="512508" y="190722"/>
                </a:lnTo>
                <a:lnTo>
                  <a:pt x="522271" y="191893"/>
                </a:lnTo>
                <a:lnTo>
                  <a:pt x="532892" y="192277"/>
                </a:lnTo>
                <a:lnTo>
                  <a:pt x="551820" y="190561"/>
                </a:lnTo>
                <a:lnTo>
                  <a:pt x="568594" y="185404"/>
                </a:lnTo>
                <a:lnTo>
                  <a:pt x="583201" y="176793"/>
                </a:lnTo>
                <a:lnTo>
                  <a:pt x="587133" y="172974"/>
                </a:lnTo>
                <a:lnTo>
                  <a:pt x="532892" y="172974"/>
                </a:lnTo>
                <a:lnTo>
                  <a:pt x="523057" y="172424"/>
                </a:lnTo>
                <a:lnTo>
                  <a:pt x="513556" y="170767"/>
                </a:lnTo>
                <a:lnTo>
                  <a:pt x="504388" y="167991"/>
                </a:lnTo>
                <a:lnTo>
                  <a:pt x="495553" y="164084"/>
                </a:lnTo>
                <a:close/>
              </a:path>
              <a:path w="618490" h="192405">
                <a:moveTo>
                  <a:pt x="617668" y="97662"/>
                </a:moveTo>
                <a:lnTo>
                  <a:pt x="591947" y="97662"/>
                </a:lnTo>
                <a:lnTo>
                  <a:pt x="590972" y="114641"/>
                </a:lnTo>
                <a:lnTo>
                  <a:pt x="588057" y="129571"/>
                </a:lnTo>
                <a:lnTo>
                  <a:pt x="557815" y="168036"/>
                </a:lnTo>
                <a:lnTo>
                  <a:pt x="532892" y="172974"/>
                </a:lnTo>
                <a:lnTo>
                  <a:pt x="587133" y="172974"/>
                </a:lnTo>
                <a:lnTo>
                  <a:pt x="595629" y="164718"/>
                </a:lnTo>
                <a:lnTo>
                  <a:pt x="605611" y="149429"/>
                </a:lnTo>
                <a:lnTo>
                  <a:pt x="612711" y="131175"/>
                </a:lnTo>
                <a:lnTo>
                  <a:pt x="616954" y="109944"/>
                </a:lnTo>
                <a:lnTo>
                  <a:pt x="617668" y="97662"/>
                </a:lnTo>
                <a:close/>
              </a:path>
              <a:path w="618490" h="192405">
                <a:moveTo>
                  <a:pt x="552069" y="888"/>
                </a:moveTo>
                <a:lnTo>
                  <a:pt x="513189" y="10747"/>
                </a:lnTo>
                <a:lnTo>
                  <a:pt x="485294" y="50168"/>
                </a:lnTo>
                <a:lnTo>
                  <a:pt x="484124" y="63246"/>
                </a:lnTo>
                <a:lnTo>
                  <a:pt x="485197" y="75414"/>
                </a:lnTo>
                <a:lnTo>
                  <a:pt x="510613" y="111775"/>
                </a:lnTo>
                <a:lnTo>
                  <a:pt x="544956" y="120776"/>
                </a:lnTo>
                <a:lnTo>
                  <a:pt x="560075" y="119326"/>
                </a:lnTo>
                <a:lnTo>
                  <a:pt x="572849" y="114982"/>
                </a:lnTo>
                <a:lnTo>
                  <a:pt x="583265" y="107757"/>
                </a:lnTo>
                <a:lnTo>
                  <a:pt x="588882" y="100711"/>
                </a:lnTo>
                <a:lnTo>
                  <a:pt x="551560" y="100711"/>
                </a:lnTo>
                <a:lnTo>
                  <a:pt x="542538" y="100022"/>
                </a:lnTo>
                <a:lnTo>
                  <a:pt x="511480" y="69054"/>
                </a:lnTo>
                <a:lnTo>
                  <a:pt x="510794" y="60198"/>
                </a:lnTo>
                <a:lnTo>
                  <a:pt x="511486" y="52002"/>
                </a:lnTo>
                <a:lnTo>
                  <a:pt x="541811" y="21034"/>
                </a:lnTo>
                <a:lnTo>
                  <a:pt x="549909" y="20319"/>
                </a:lnTo>
                <a:lnTo>
                  <a:pt x="598522" y="20319"/>
                </a:lnTo>
                <a:lnTo>
                  <a:pt x="591216" y="13104"/>
                </a:lnTo>
                <a:lnTo>
                  <a:pt x="579882" y="6318"/>
                </a:lnTo>
                <a:lnTo>
                  <a:pt x="566832" y="2246"/>
                </a:lnTo>
                <a:lnTo>
                  <a:pt x="552069" y="888"/>
                </a:lnTo>
                <a:close/>
              </a:path>
              <a:path w="618490" h="192405">
                <a:moveTo>
                  <a:pt x="598522" y="20319"/>
                </a:moveTo>
                <a:lnTo>
                  <a:pt x="549909" y="20319"/>
                </a:lnTo>
                <a:lnTo>
                  <a:pt x="558601" y="21151"/>
                </a:lnTo>
                <a:lnTo>
                  <a:pt x="566388" y="23637"/>
                </a:lnTo>
                <a:lnTo>
                  <a:pt x="589730" y="56977"/>
                </a:lnTo>
                <a:lnTo>
                  <a:pt x="590423" y="66548"/>
                </a:lnTo>
                <a:lnTo>
                  <a:pt x="589730" y="73409"/>
                </a:lnTo>
                <a:lnTo>
                  <a:pt x="559440" y="100091"/>
                </a:lnTo>
                <a:lnTo>
                  <a:pt x="551560" y="100711"/>
                </a:lnTo>
                <a:lnTo>
                  <a:pt x="588882" y="100711"/>
                </a:lnTo>
                <a:lnTo>
                  <a:pt x="591311" y="97662"/>
                </a:lnTo>
                <a:lnTo>
                  <a:pt x="617668" y="97662"/>
                </a:lnTo>
                <a:lnTo>
                  <a:pt x="618324" y="86391"/>
                </a:lnTo>
                <a:lnTo>
                  <a:pt x="608504" y="34700"/>
                </a:lnTo>
                <a:lnTo>
                  <a:pt x="600836" y="22605"/>
                </a:lnTo>
                <a:lnTo>
                  <a:pt x="598522" y="20319"/>
                </a:lnTo>
                <a:close/>
              </a:path>
              <a:path w="618490" h="192405">
                <a:moveTo>
                  <a:pt x="591947" y="97662"/>
                </a:moveTo>
                <a:lnTo>
                  <a:pt x="591311" y="97662"/>
                </a:lnTo>
                <a:lnTo>
                  <a:pt x="591566" y="97789"/>
                </a:lnTo>
                <a:lnTo>
                  <a:pt x="591947" y="97662"/>
                </a:lnTo>
                <a:close/>
              </a:path>
              <a:path w="618490" h="192405">
                <a:moveTo>
                  <a:pt x="229997" y="888"/>
                </a:moveTo>
                <a:lnTo>
                  <a:pt x="186973" y="15033"/>
                </a:lnTo>
                <a:lnTo>
                  <a:pt x="163004" y="57165"/>
                </a:lnTo>
                <a:lnTo>
                  <a:pt x="158369" y="100202"/>
                </a:lnTo>
                <a:lnTo>
                  <a:pt x="159464" y="121348"/>
                </a:lnTo>
                <a:lnTo>
                  <a:pt x="175895" y="168783"/>
                </a:lnTo>
                <a:lnTo>
                  <a:pt x="210274" y="190803"/>
                </a:lnTo>
                <a:lnTo>
                  <a:pt x="225298" y="192277"/>
                </a:lnTo>
                <a:lnTo>
                  <a:pt x="241226" y="190730"/>
                </a:lnTo>
                <a:lnTo>
                  <a:pt x="255285" y="186086"/>
                </a:lnTo>
                <a:lnTo>
                  <a:pt x="267463" y="178347"/>
                </a:lnTo>
                <a:lnTo>
                  <a:pt x="272565" y="172974"/>
                </a:lnTo>
                <a:lnTo>
                  <a:pt x="227710" y="172974"/>
                </a:lnTo>
                <a:lnTo>
                  <a:pt x="209208" y="168356"/>
                </a:lnTo>
                <a:lnTo>
                  <a:pt x="195992" y="154511"/>
                </a:lnTo>
                <a:lnTo>
                  <a:pt x="188063" y="131450"/>
                </a:lnTo>
                <a:lnTo>
                  <a:pt x="185503" y="100202"/>
                </a:lnTo>
                <a:lnTo>
                  <a:pt x="185509" y="98043"/>
                </a:lnTo>
                <a:lnTo>
                  <a:pt x="188112" y="64682"/>
                </a:lnTo>
                <a:lnTo>
                  <a:pt x="196199" y="40036"/>
                </a:lnTo>
                <a:lnTo>
                  <a:pt x="209690" y="25249"/>
                </a:lnTo>
                <a:lnTo>
                  <a:pt x="228600" y="20319"/>
                </a:lnTo>
                <a:lnTo>
                  <a:pt x="274865" y="20319"/>
                </a:lnTo>
                <a:lnTo>
                  <a:pt x="259093" y="6820"/>
                </a:lnTo>
                <a:lnTo>
                  <a:pt x="229997" y="888"/>
                </a:lnTo>
                <a:close/>
              </a:path>
              <a:path w="618490" h="192405">
                <a:moveTo>
                  <a:pt x="274865" y="20319"/>
                </a:moveTo>
                <a:lnTo>
                  <a:pt x="228600" y="20319"/>
                </a:lnTo>
                <a:lnTo>
                  <a:pt x="246435" y="25177"/>
                </a:lnTo>
                <a:lnTo>
                  <a:pt x="259175" y="39750"/>
                </a:lnTo>
                <a:lnTo>
                  <a:pt x="266819" y="64039"/>
                </a:lnTo>
                <a:lnTo>
                  <a:pt x="269205" y="95885"/>
                </a:lnTo>
                <a:lnTo>
                  <a:pt x="269276" y="99187"/>
                </a:lnTo>
                <a:lnTo>
                  <a:pt x="266769" y="130808"/>
                </a:lnTo>
                <a:lnTo>
                  <a:pt x="258968" y="154225"/>
                </a:lnTo>
                <a:lnTo>
                  <a:pt x="245953" y="168284"/>
                </a:lnTo>
                <a:lnTo>
                  <a:pt x="227710" y="172974"/>
                </a:lnTo>
                <a:lnTo>
                  <a:pt x="272565" y="172974"/>
                </a:lnTo>
                <a:lnTo>
                  <a:pt x="291861" y="137223"/>
                </a:lnTo>
                <a:lnTo>
                  <a:pt x="296545" y="95885"/>
                </a:lnTo>
                <a:lnTo>
                  <a:pt x="292379" y="54306"/>
                </a:lnTo>
                <a:lnTo>
                  <a:pt x="279892" y="24622"/>
                </a:lnTo>
                <a:lnTo>
                  <a:pt x="274865" y="20319"/>
                </a:lnTo>
                <a:close/>
              </a:path>
              <a:path w="618490" h="192405">
                <a:moveTo>
                  <a:pt x="114369" y="20447"/>
                </a:moveTo>
                <a:lnTo>
                  <a:pt x="59435" y="20447"/>
                </a:lnTo>
                <a:lnTo>
                  <a:pt x="68123" y="20992"/>
                </a:lnTo>
                <a:lnTo>
                  <a:pt x="75882" y="22621"/>
                </a:lnTo>
                <a:lnTo>
                  <a:pt x="99186" y="52577"/>
                </a:lnTo>
                <a:lnTo>
                  <a:pt x="98617" y="59719"/>
                </a:lnTo>
                <a:lnTo>
                  <a:pt x="67952" y="98206"/>
                </a:lnTo>
                <a:lnTo>
                  <a:pt x="45354" y="112811"/>
                </a:lnTo>
                <a:lnTo>
                  <a:pt x="35686" y="119411"/>
                </a:lnTo>
                <a:lnTo>
                  <a:pt x="7760" y="147208"/>
                </a:lnTo>
                <a:lnTo>
                  <a:pt x="0" y="179959"/>
                </a:lnTo>
                <a:lnTo>
                  <a:pt x="0" y="189229"/>
                </a:lnTo>
                <a:lnTo>
                  <a:pt x="131572" y="189229"/>
                </a:lnTo>
                <a:lnTo>
                  <a:pt x="131572" y="168401"/>
                </a:lnTo>
                <a:lnTo>
                  <a:pt x="27558" y="168401"/>
                </a:lnTo>
                <a:lnTo>
                  <a:pt x="27558" y="162305"/>
                </a:lnTo>
                <a:lnTo>
                  <a:pt x="56578" y="130492"/>
                </a:lnTo>
                <a:lnTo>
                  <a:pt x="78485" y="116712"/>
                </a:lnTo>
                <a:lnTo>
                  <a:pt x="90394" y="108948"/>
                </a:lnTo>
                <a:lnTo>
                  <a:pt x="119401" y="78321"/>
                </a:lnTo>
                <a:lnTo>
                  <a:pt x="125349" y="50800"/>
                </a:lnTo>
                <a:lnTo>
                  <a:pt x="124275" y="39889"/>
                </a:lnTo>
                <a:lnTo>
                  <a:pt x="121046" y="30194"/>
                </a:lnTo>
                <a:lnTo>
                  <a:pt x="115651" y="21689"/>
                </a:lnTo>
                <a:lnTo>
                  <a:pt x="114369" y="20447"/>
                </a:lnTo>
                <a:close/>
              </a:path>
              <a:path w="618490" h="192405">
                <a:moveTo>
                  <a:pt x="62356" y="888"/>
                </a:moveTo>
                <a:lnTo>
                  <a:pt x="19462" y="12049"/>
                </a:lnTo>
                <a:lnTo>
                  <a:pt x="8508" y="20319"/>
                </a:lnTo>
                <a:lnTo>
                  <a:pt x="8508" y="43052"/>
                </a:lnTo>
                <a:lnTo>
                  <a:pt x="14341" y="37935"/>
                </a:lnTo>
                <a:lnTo>
                  <a:pt x="20399" y="33448"/>
                </a:lnTo>
                <a:lnTo>
                  <a:pt x="59435" y="20447"/>
                </a:lnTo>
                <a:lnTo>
                  <a:pt x="114369" y="20447"/>
                </a:lnTo>
                <a:lnTo>
                  <a:pt x="108076" y="14350"/>
                </a:lnTo>
                <a:lnTo>
                  <a:pt x="98718" y="8443"/>
                </a:lnTo>
                <a:lnTo>
                  <a:pt x="87979" y="4238"/>
                </a:lnTo>
                <a:lnTo>
                  <a:pt x="75858" y="1724"/>
                </a:lnTo>
                <a:lnTo>
                  <a:pt x="62356" y="888"/>
                </a:lnTo>
                <a:close/>
              </a:path>
              <a:path w="618490" h="192405">
                <a:moveTo>
                  <a:pt x="411606" y="30734"/>
                </a:moveTo>
                <a:lnTo>
                  <a:pt x="385318" y="30734"/>
                </a:lnTo>
                <a:lnTo>
                  <a:pt x="385318" y="189229"/>
                </a:lnTo>
                <a:lnTo>
                  <a:pt x="411606" y="189229"/>
                </a:lnTo>
                <a:lnTo>
                  <a:pt x="411606" y="30734"/>
                </a:lnTo>
                <a:close/>
              </a:path>
              <a:path w="618490" h="192405">
                <a:moveTo>
                  <a:pt x="411606" y="0"/>
                </a:moveTo>
                <a:lnTo>
                  <a:pt x="401574" y="0"/>
                </a:lnTo>
                <a:lnTo>
                  <a:pt x="395976" y="3976"/>
                </a:lnTo>
                <a:lnTo>
                  <a:pt x="389270" y="8096"/>
                </a:lnTo>
                <a:lnTo>
                  <a:pt x="354187" y="24479"/>
                </a:lnTo>
                <a:lnTo>
                  <a:pt x="336930" y="29717"/>
                </a:lnTo>
                <a:lnTo>
                  <a:pt x="336930" y="52704"/>
                </a:lnTo>
                <a:lnTo>
                  <a:pt x="374269" y="38608"/>
                </a:lnTo>
                <a:lnTo>
                  <a:pt x="385318" y="30734"/>
                </a:lnTo>
                <a:lnTo>
                  <a:pt x="411606" y="30734"/>
                </a:lnTo>
                <a:lnTo>
                  <a:pt x="411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655116" y="1671980"/>
            <a:ext cx="5158740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600" b="1" spc="-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1600" b="1" spc="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L</a:t>
            </a:r>
            <a:r>
              <a:rPr sz="1600" b="1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、知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图</a:t>
            </a:r>
            <a:r>
              <a:rPr sz="1600" b="1" spc="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谱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知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图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谱等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封</a:t>
            </a:r>
            <a:r>
              <a:rPr sz="1600" b="1" spc="3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装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外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600" b="1" spc="-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供 服务</a:t>
            </a:r>
            <a:r>
              <a:rPr sz="1600" b="1" spc="-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并且可根据需求进行定制化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训</a:t>
            </a:r>
            <a:r>
              <a:rPr sz="1600" b="1" spc="-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6350">
              <a:lnSpc>
                <a:spcPts val="2690"/>
              </a:lnSpc>
              <a:spcBef>
                <a:spcPts val="215"/>
              </a:spcBef>
            </a:pP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根据长期</a:t>
            </a:r>
            <a:r>
              <a:rPr sz="1600" b="1" spc="-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600" b="1" spc="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项目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经</a:t>
            </a:r>
            <a:r>
              <a:rPr sz="1600" b="1" spc="1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验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2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常用</a:t>
            </a:r>
            <a:r>
              <a:rPr sz="1600" b="1" spc="2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型进行</a:t>
            </a:r>
            <a:r>
              <a:rPr sz="1600" b="1" spc="20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封</a:t>
            </a:r>
            <a:r>
              <a:rPr sz="1600" b="1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装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1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业务模</a:t>
            </a:r>
            <a:r>
              <a:rPr sz="1600" b="1" spc="-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型 的方式快速部署实施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46418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 err="1">
                <a:solidFill>
                  <a:srgbClr val="336699"/>
                </a:solidFill>
              </a:rPr>
              <a:t>对数据中台的理解与认识</a:t>
            </a:r>
            <a:endParaRPr sz="2800" dirty="0"/>
          </a:p>
        </p:txBody>
      </p:sp>
      <p:sp>
        <p:nvSpPr>
          <p:cNvPr id="5" name="object 5"/>
          <p:cNvSpPr txBox="1"/>
          <p:nvPr/>
        </p:nvSpPr>
        <p:spPr>
          <a:xfrm>
            <a:off x="405485" y="747166"/>
            <a:ext cx="112331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 algn="just">
              <a:lnSpc>
                <a:spcPct val="15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数据中台本身还是围绕向上层应</a:t>
            </a:r>
            <a:r>
              <a:rPr sz="1600" b="1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提供</a:t>
            </a:r>
            <a:r>
              <a:rPr sz="1600" b="1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据服</a:t>
            </a:r>
            <a:r>
              <a:rPr sz="1600" b="1" spc="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构建</a:t>
            </a:r>
            <a:r>
              <a:rPr sz="1600" b="1" spc="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建设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肯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定会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涉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及上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提到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层</a:t>
            </a:r>
            <a:r>
              <a:rPr sz="1600" b="1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组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织、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流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程、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考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核）、 平台层面</a:t>
            </a:r>
            <a:r>
              <a:rPr sz="1600" b="1" spc="-1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开发、服务、治理、运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营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）、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据层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（资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的类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别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、清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单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、质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、运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维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600" b="1" spc="-1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功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能层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（数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的实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加工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批量加 工、数据展</a:t>
            </a:r>
            <a:r>
              <a:rPr sz="1600" b="1" spc="-1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、数据搜索、数据存</a:t>
            </a:r>
            <a:r>
              <a:rPr sz="1600" b="1" spc="1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储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）。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1697" y="5815990"/>
            <a:ext cx="387857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思维模式：</a:t>
            </a:r>
            <a:r>
              <a:rPr sz="1600" b="1" spc="-5" dirty="0">
                <a:solidFill>
                  <a:srgbClr val="FF4B00"/>
                </a:solidFill>
                <a:latin typeface="微软雅黑" panose="020B0503020204020204" charset="-122"/>
                <a:cs typeface="微软雅黑" panose="020B0503020204020204" charset="-122"/>
              </a:rPr>
              <a:t>经营思维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ctr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把数据当作资源，且最大程度上发</a:t>
            </a:r>
            <a:r>
              <a:rPr sz="1600" b="1" spc="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挥</a:t>
            </a: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数据资 源的价值</a:t>
            </a:r>
            <a:r>
              <a:rPr sz="16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6947" y="2231135"/>
            <a:ext cx="3203448" cy="32034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3994" y="2173985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4">
                <a:moveTo>
                  <a:pt x="329184" y="0"/>
                </a:moveTo>
                <a:lnTo>
                  <a:pt x="280540" y="3567"/>
                </a:lnTo>
                <a:lnTo>
                  <a:pt x="234112" y="13932"/>
                </a:lnTo>
                <a:lnTo>
                  <a:pt x="190409" y="30585"/>
                </a:lnTo>
                <a:lnTo>
                  <a:pt x="149941" y="53018"/>
                </a:lnTo>
                <a:lnTo>
                  <a:pt x="113216" y="80722"/>
                </a:lnTo>
                <a:lnTo>
                  <a:pt x="80744" y="113190"/>
                </a:lnTo>
                <a:lnTo>
                  <a:pt x="53034" y="149913"/>
                </a:lnTo>
                <a:lnTo>
                  <a:pt x="30595" y="190382"/>
                </a:lnTo>
                <a:lnTo>
                  <a:pt x="13937" y="234089"/>
                </a:lnTo>
                <a:lnTo>
                  <a:pt x="3569" y="280525"/>
                </a:lnTo>
                <a:lnTo>
                  <a:pt x="0" y="329184"/>
                </a:lnTo>
                <a:lnTo>
                  <a:pt x="3569" y="377842"/>
                </a:lnTo>
                <a:lnTo>
                  <a:pt x="13937" y="424278"/>
                </a:lnTo>
                <a:lnTo>
                  <a:pt x="30595" y="467985"/>
                </a:lnTo>
                <a:lnTo>
                  <a:pt x="53034" y="508454"/>
                </a:lnTo>
                <a:lnTo>
                  <a:pt x="80744" y="545177"/>
                </a:lnTo>
                <a:lnTo>
                  <a:pt x="113216" y="577645"/>
                </a:lnTo>
                <a:lnTo>
                  <a:pt x="149941" y="605349"/>
                </a:lnTo>
                <a:lnTo>
                  <a:pt x="190409" y="627782"/>
                </a:lnTo>
                <a:lnTo>
                  <a:pt x="234112" y="644435"/>
                </a:lnTo>
                <a:lnTo>
                  <a:pt x="280540" y="654800"/>
                </a:lnTo>
                <a:lnTo>
                  <a:pt x="329184" y="658367"/>
                </a:lnTo>
                <a:lnTo>
                  <a:pt x="377827" y="654800"/>
                </a:lnTo>
                <a:lnTo>
                  <a:pt x="424255" y="644435"/>
                </a:lnTo>
                <a:lnTo>
                  <a:pt x="467958" y="627782"/>
                </a:lnTo>
                <a:lnTo>
                  <a:pt x="508426" y="605349"/>
                </a:lnTo>
                <a:lnTo>
                  <a:pt x="545151" y="577645"/>
                </a:lnTo>
                <a:lnTo>
                  <a:pt x="577623" y="545177"/>
                </a:lnTo>
                <a:lnTo>
                  <a:pt x="605333" y="508454"/>
                </a:lnTo>
                <a:lnTo>
                  <a:pt x="627772" y="467985"/>
                </a:lnTo>
                <a:lnTo>
                  <a:pt x="644430" y="424278"/>
                </a:lnTo>
                <a:lnTo>
                  <a:pt x="654798" y="377842"/>
                </a:lnTo>
                <a:lnTo>
                  <a:pt x="658368" y="329184"/>
                </a:lnTo>
                <a:lnTo>
                  <a:pt x="654798" y="280525"/>
                </a:lnTo>
                <a:lnTo>
                  <a:pt x="644430" y="234089"/>
                </a:lnTo>
                <a:lnTo>
                  <a:pt x="627772" y="190382"/>
                </a:lnTo>
                <a:lnTo>
                  <a:pt x="605333" y="149913"/>
                </a:lnTo>
                <a:lnTo>
                  <a:pt x="577623" y="113190"/>
                </a:lnTo>
                <a:lnTo>
                  <a:pt x="545151" y="80722"/>
                </a:lnTo>
                <a:lnTo>
                  <a:pt x="508426" y="53018"/>
                </a:lnTo>
                <a:lnTo>
                  <a:pt x="467958" y="30585"/>
                </a:lnTo>
                <a:lnTo>
                  <a:pt x="424255" y="13932"/>
                </a:lnTo>
                <a:lnTo>
                  <a:pt x="377827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3994" y="2173985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4">
                <a:moveTo>
                  <a:pt x="0" y="329184"/>
                </a:moveTo>
                <a:lnTo>
                  <a:pt x="3569" y="280525"/>
                </a:lnTo>
                <a:lnTo>
                  <a:pt x="13937" y="234089"/>
                </a:lnTo>
                <a:lnTo>
                  <a:pt x="30595" y="190382"/>
                </a:lnTo>
                <a:lnTo>
                  <a:pt x="53034" y="149913"/>
                </a:lnTo>
                <a:lnTo>
                  <a:pt x="80744" y="113190"/>
                </a:lnTo>
                <a:lnTo>
                  <a:pt x="113216" y="80722"/>
                </a:lnTo>
                <a:lnTo>
                  <a:pt x="149941" y="53018"/>
                </a:lnTo>
                <a:lnTo>
                  <a:pt x="190409" y="30585"/>
                </a:lnTo>
                <a:lnTo>
                  <a:pt x="234112" y="13932"/>
                </a:lnTo>
                <a:lnTo>
                  <a:pt x="280540" y="3567"/>
                </a:lnTo>
                <a:lnTo>
                  <a:pt x="329184" y="0"/>
                </a:lnTo>
                <a:lnTo>
                  <a:pt x="377827" y="3567"/>
                </a:lnTo>
                <a:lnTo>
                  <a:pt x="424255" y="13932"/>
                </a:lnTo>
                <a:lnTo>
                  <a:pt x="467958" y="30585"/>
                </a:lnTo>
                <a:lnTo>
                  <a:pt x="508426" y="53018"/>
                </a:lnTo>
                <a:lnTo>
                  <a:pt x="545151" y="80722"/>
                </a:lnTo>
                <a:lnTo>
                  <a:pt x="577623" y="113190"/>
                </a:lnTo>
                <a:lnTo>
                  <a:pt x="605333" y="149913"/>
                </a:lnTo>
                <a:lnTo>
                  <a:pt x="627772" y="190382"/>
                </a:lnTo>
                <a:lnTo>
                  <a:pt x="644430" y="234089"/>
                </a:lnTo>
                <a:lnTo>
                  <a:pt x="654798" y="280525"/>
                </a:lnTo>
                <a:lnTo>
                  <a:pt x="658368" y="329184"/>
                </a:lnTo>
                <a:lnTo>
                  <a:pt x="654798" y="377842"/>
                </a:lnTo>
                <a:lnTo>
                  <a:pt x="644430" y="424278"/>
                </a:lnTo>
                <a:lnTo>
                  <a:pt x="627772" y="467985"/>
                </a:lnTo>
                <a:lnTo>
                  <a:pt x="605333" y="508454"/>
                </a:lnTo>
                <a:lnTo>
                  <a:pt x="577623" y="545177"/>
                </a:lnTo>
                <a:lnTo>
                  <a:pt x="545151" y="577645"/>
                </a:lnTo>
                <a:lnTo>
                  <a:pt x="508426" y="605349"/>
                </a:lnTo>
                <a:lnTo>
                  <a:pt x="467958" y="627782"/>
                </a:lnTo>
                <a:lnTo>
                  <a:pt x="424255" y="644435"/>
                </a:lnTo>
                <a:lnTo>
                  <a:pt x="377827" y="654800"/>
                </a:lnTo>
                <a:lnTo>
                  <a:pt x="329184" y="658367"/>
                </a:lnTo>
                <a:lnTo>
                  <a:pt x="280540" y="654800"/>
                </a:lnTo>
                <a:lnTo>
                  <a:pt x="234112" y="644435"/>
                </a:lnTo>
                <a:lnTo>
                  <a:pt x="190409" y="627782"/>
                </a:lnTo>
                <a:lnTo>
                  <a:pt x="149941" y="605349"/>
                </a:lnTo>
                <a:lnTo>
                  <a:pt x="113216" y="577645"/>
                </a:lnTo>
                <a:lnTo>
                  <a:pt x="80744" y="545177"/>
                </a:lnTo>
                <a:lnTo>
                  <a:pt x="53034" y="508454"/>
                </a:lnTo>
                <a:lnTo>
                  <a:pt x="30595" y="467985"/>
                </a:lnTo>
                <a:lnTo>
                  <a:pt x="13937" y="424278"/>
                </a:lnTo>
                <a:lnTo>
                  <a:pt x="3569" y="377842"/>
                </a:lnTo>
                <a:lnTo>
                  <a:pt x="0" y="32918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2396" y="2340864"/>
            <a:ext cx="321945" cy="323215"/>
          </a:xfrm>
          <a:custGeom>
            <a:avLst/>
            <a:gdLst/>
            <a:ahLst/>
            <a:cxnLst/>
            <a:rect l="l" t="t" r="r" b="b"/>
            <a:pathLst>
              <a:path w="321944" h="323214">
                <a:moveTo>
                  <a:pt x="274675" y="282701"/>
                </a:moveTo>
                <a:lnTo>
                  <a:pt x="46888" y="282701"/>
                </a:lnTo>
                <a:lnTo>
                  <a:pt x="46888" y="305688"/>
                </a:lnTo>
                <a:lnTo>
                  <a:pt x="64236" y="323088"/>
                </a:lnTo>
                <a:lnTo>
                  <a:pt x="257327" y="323088"/>
                </a:lnTo>
                <a:lnTo>
                  <a:pt x="274675" y="305688"/>
                </a:lnTo>
                <a:lnTo>
                  <a:pt x="274675" y="282701"/>
                </a:lnTo>
                <a:close/>
              </a:path>
              <a:path w="321944" h="323214">
                <a:moveTo>
                  <a:pt x="254571" y="154812"/>
                </a:moveTo>
                <a:lnTo>
                  <a:pt x="66992" y="154812"/>
                </a:lnTo>
                <a:lnTo>
                  <a:pt x="66992" y="269239"/>
                </a:lnTo>
                <a:lnTo>
                  <a:pt x="254571" y="269239"/>
                </a:lnTo>
                <a:lnTo>
                  <a:pt x="254571" y="256032"/>
                </a:lnTo>
                <a:lnTo>
                  <a:pt x="188074" y="256032"/>
                </a:lnTo>
                <a:lnTo>
                  <a:pt x="171348" y="194183"/>
                </a:lnTo>
                <a:lnTo>
                  <a:pt x="254571" y="194183"/>
                </a:lnTo>
                <a:lnTo>
                  <a:pt x="254571" y="154812"/>
                </a:lnTo>
                <a:close/>
              </a:path>
              <a:path w="321944" h="323214">
                <a:moveTo>
                  <a:pt x="205740" y="238251"/>
                </a:moveTo>
                <a:lnTo>
                  <a:pt x="188074" y="256032"/>
                </a:lnTo>
                <a:lnTo>
                  <a:pt x="254571" y="256032"/>
                </a:lnTo>
                <a:lnTo>
                  <a:pt x="254571" y="253746"/>
                </a:lnTo>
                <a:lnTo>
                  <a:pt x="221145" y="253746"/>
                </a:lnTo>
                <a:lnTo>
                  <a:pt x="205740" y="238251"/>
                </a:lnTo>
                <a:close/>
              </a:path>
              <a:path w="321944" h="323214">
                <a:moveTo>
                  <a:pt x="254571" y="194183"/>
                </a:moveTo>
                <a:lnTo>
                  <a:pt x="171348" y="194183"/>
                </a:lnTo>
                <a:lnTo>
                  <a:pt x="232829" y="211074"/>
                </a:lnTo>
                <a:lnTo>
                  <a:pt x="215226" y="228853"/>
                </a:lnTo>
                <a:lnTo>
                  <a:pt x="230581" y="244221"/>
                </a:lnTo>
                <a:lnTo>
                  <a:pt x="221145" y="253746"/>
                </a:lnTo>
                <a:lnTo>
                  <a:pt x="254571" y="253746"/>
                </a:lnTo>
                <a:lnTo>
                  <a:pt x="254571" y="194183"/>
                </a:lnTo>
                <a:close/>
              </a:path>
              <a:path w="321944" h="323214">
                <a:moveTo>
                  <a:pt x="85877" y="38100"/>
                </a:moveTo>
                <a:lnTo>
                  <a:pt x="44293" y="62906"/>
                </a:lnTo>
                <a:lnTo>
                  <a:pt x="33037" y="100607"/>
                </a:lnTo>
                <a:lnTo>
                  <a:pt x="33883" y="108203"/>
                </a:lnTo>
                <a:lnTo>
                  <a:pt x="19957" y="117800"/>
                </a:lnTo>
                <a:lnTo>
                  <a:pt x="9269" y="130778"/>
                </a:lnTo>
                <a:lnTo>
                  <a:pt x="2417" y="146280"/>
                </a:lnTo>
                <a:lnTo>
                  <a:pt x="0" y="163449"/>
                </a:lnTo>
                <a:lnTo>
                  <a:pt x="3959" y="185541"/>
                </a:lnTo>
                <a:lnTo>
                  <a:pt x="15022" y="203406"/>
                </a:lnTo>
                <a:lnTo>
                  <a:pt x="31970" y="215866"/>
                </a:lnTo>
                <a:lnTo>
                  <a:pt x="53581" y="221741"/>
                </a:lnTo>
                <a:lnTo>
                  <a:pt x="53581" y="141350"/>
                </a:lnTo>
                <a:lnTo>
                  <a:pt x="317331" y="141350"/>
                </a:lnTo>
                <a:lnTo>
                  <a:pt x="308684" y="125285"/>
                </a:lnTo>
                <a:lnTo>
                  <a:pt x="294244" y="111871"/>
                </a:lnTo>
                <a:lnTo>
                  <a:pt x="275945" y="103886"/>
                </a:lnTo>
                <a:lnTo>
                  <a:pt x="277766" y="96863"/>
                </a:lnTo>
                <a:lnTo>
                  <a:pt x="278945" y="89709"/>
                </a:lnTo>
                <a:lnTo>
                  <a:pt x="279492" y="82436"/>
                </a:lnTo>
                <a:lnTo>
                  <a:pt x="279412" y="75057"/>
                </a:lnTo>
                <a:lnTo>
                  <a:pt x="273356" y="51435"/>
                </a:lnTo>
                <a:lnTo>
                  <a:pt x="128739" y="51435"/>
                </a:lnTo>
                <a:lnTo>
                  <a:pt x="119222" y="44957"/>
                </a:lnTo>
                <a:lnTo>
                  <a:pt x="108704" y="40481"/>
                </a:lnTo>
                <a:lnTo>
                  <a:pt x="97487" y="38147"/>
                </a:lnTo>
                <a:lnTo>
                  <a:pt x="85877" y="38100"/>
                </a:lnTo>
                <a:close/>
              </a:path>
              <a:path w="321944" h="323214">
                <a:moveTo>
                  <a:pt x="317331" y="141350"/>
                </a:moveTo>
                <a:lnTo>
                  <a:pt x="267931" y="141350"/>
                </a:lnTo>
                <a:lnTo>
                  <a:pt x="267931" y="221741"/>
                </a:lnTo>
                <a:lnTo>
                  <a:pt x="289572" y="215866"/>
                </a:lnTo>
                <a:lnTo>
                  <a:pt x="306535" y="203406"/>
                </a:lnTo>
                <a:lnTo>
                  <a:pt x="317604" y="185541"/>
                </a:lnTo>
                <a:lnTo>
                  <a:pt x="321563" y="163449"/>
                </a:lnTo>
                <a:lnTo>
                  <a:pt x="318159" y="142890"/>
                </a:lnTo>
                <a:lnTo>
                  <a:pt x="317331" y="141350"/>
                </a:lnTo>
                <a:close/>
              </a:path>
              <a:path w="321944" h="323214">
                <a:moveTo>
                  <a:pt x="202158" y="0"/>
                </a:moveTo>
                <a:lnTo>
                  <a:pt x="178440" y="3607"/>
                </a:lnTo>
                <a:lnTo>
                  <a:pt x="157433" y="14097"/>
                </a:lnTo>
                <a:lnTo>
                  <a:pt x="140434" y="30396"/>
                </a:lnTo>
                <a:lnTo>
                  <a:pt x="128739" y="51435"/>
                </a:lnTo>
                <a:lnTo>
                  <a:pt x="273356" y="51435"/>
                </a:lnTo>
                <a:lnTo>
                  <a:pt x="271983" y="46077"/>
                </a:lnTo>
                <a:lnTo>
                  <a:pt x="254963" y="22288"/>
                </a:lnTo>
                <a:lnTo>
                  <a:pt x="230854" y="6119"/>
                </a:lnTo>
                <a:lnTo>
                  <a:pt x="2021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90217" y="2182748"/>
            <a:ext cx="2922905" cy="797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组织管理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990"/>
              </a:spcBef>
            </a:pP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数据中台是个独立部</a:t>
            </a: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门</a:t>
            </a: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，不仅仅是成本中心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，更是利润中心，责任中心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3994" y="3405378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5">
                <a:moveTo>
                  <a:pt x="329184" y="0"/>
                </a:moveTo>
                <a:lnTo>
                  <a:pt x="280540" y="3567"/>
                </a:lnTo>
                <a:lnTo>
                  <a:pt x="234112" y="13932"/>
                </a:lnTo>
                <a:lnTo>
                  <a:pt x="190409" y="30585"/>
                </a:lnTo>
                <a:lnTo>
                  <a:pt x="149941" y="53018"/>
                </a:lnTo>
                <a:lnTo>
                  <a:pt x="113216" y="80722"/>
                </a:lnTo>
                <a:lnTo>
                  <a:pt x="80744" y="113190"/>
                </a:lnTo>
                <a:lnTo>
                  <a:pt x="53034" y="149913"/>
                </a:lnTo>
                <a:lnTo>
                  <a:pt x="30595" y="190382"/>
                </a:lnTo>
                <a:lnTo>
                  <a:pt x="13937" y="234089"/>
                </a:lnTo>
                <a:lnTo>
                  <a:pt x="3569" y="280525"/>
                </a:lnTo>
                <a:lnTo>
                  <a:pt x="0" y="329184"/>
                </a:lnTo>
                <a:lnTo>
                  <a:pt x="3569" y="377842"/>
                </a:lnTo>
                <a:lnTo>
                  <a:pt x="13937" y="424278"/>
                </a:lnTo>
                <a:lnTo>
                  <a:pt x="30595" y="467985"/>
                </a:lnTo>
                <a:lnTo>
                  <a:pt x="53034" y="508454"/>
                </a:lnTo>
                <a:lnTo>
                  <a:pt x="80744" y="545177"/>
                </a:lnTo>
                <a:lnTo>
                  <a:pt x="113216" y="577645"/>
                </a:lnTo>
                <a:lnTo>
                  <a:pt x="149941" y="605349"/>
                </a:lnTo>
                <a:lnTo>
                  <a:pt x="190409" y="627782"/>
                </a:lnTo>
                <a:lnTo>
                  <a:pt x="234112" y="644435"/>
                </a:lnTo>
                <a:lnTo>
                  <a:pt x="280540" y="654800"/>
                </a:lnTo>
                <a:lnTo>
                  <a:pt x="329184" y="658368"/>
                </a:lnTo>
                <a:lnTo>
                  <a:pt x="377827" y="654800"/>
                </a:lnTo>
                <a:lnTo>
                  <a:pt x="424255" y="644435"/>
                </a:lnTo>
                <a:lnTo>
                  <a:pt x="467958" y="627782"/>
                </a:lnTo>
                <a:lnTo>
                  <a:pt x="508426" y="605349"/>
                </a:lnTo>
                <a:lnTo>
                  <a:pt x="545151" y="577645"/>
                </a:lnTo>
                <a:lnTo>
                  <a:pt x="577623" y="545177"/>
                </a:lnTo>
                <a:lnTo>
                  <a:pt x="605333" y="508454"/>
                </a:lnTo>
                <a:lnTo>
                  <a:pt x="627772" y="467985"/>
                </a:lnTo>
                <a:lnTo>
                  <a:pt x="644430" y="424278"/>
                </a:lnTo>
                <a:lnTo>
                  <a:pt x="654798" y="377842"/>
                </a:lnTo>
                <a:lnTo>
                  <a:pt x="658368" y="329184"/>
                </a:lnTo>
                <a:lnTo>
                  <a:pt x="654798" y="280525"/>
                </a:lnTo>
                <a:lnTo>
                  <a:pt x="644430" y="234089"/>
                </a:lnTo>
                <a:lnTo>
                  <a:pt x="627772" y="190382"/>
                </a:lnTo>
                <a:lnTo>
                  <a:pt x="605333" y="149913"/>
                </a:lnTo>
                <a:lnTo>
                  <a:pt x="577623" y="113190"/>
                </a:lnTo>
                <a:lnTo>
                  <a:pt x="545151" y="80722"/>
                </a:lnTo>
                <a:lnTo>
                  <a:pt x="508426" y="53018"/>
                </a:lnTo>
                <a:lnTo>
                  <a:pt x="467958" y="30585"/>
                </a:lnTo>
                <a:lnTo>
                  <a:pt x="424255" y="13932"/>
                </a:lnTo>
                <a:lnTo>
                  <a:pt x="377827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3994" y="3405378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5">
                <a:moveTo>
                  <a:pt x="0" y="329184"/>
                </a:moveTo>
                <a:lnTo>
                  <a:pt x="3569" y="280525"/>
                </a:lnTo>
                <a:lnTo>
                  <a:pt x="13937" y="234089"/>
                </a:lnTo>
                <a:lnTo>
                  <a:pt x="30595" y="190382"/>
                </a:lnTo>
                <a:lnTo>
                  <a:pt x="53034" y="149913"/>
                </a:lnTo>
                <a:lnTo>
                  <a:pt x="80744" y="113190"/>
                </a:lnTo>
                <a:lnTo>
                  <a:pt x="113216" y="80722"/>
                </a:lnTo>
                <a:lnTo>
                  <a:pt x="149941" y="53018"/>
                </a:lnTo>
                <a:lnTo>
                  <a:pt x="190409" y="30585"/>
                </a:lnTo>
                <a:lnTo>
                  <a:pt x="234112" y="13932"/>
                </a:lnTo>
                <a:lnTo>
                  <a:pt x="280540" y="3567"/>
                </a:lnTo>
                <a:lnTo>
                  <a:pt x="329184" y="0"/>
                </a:lnTo>
                <a:lnTo>
                  <a:pt x="377827" y="3567"/>
                </a:lnTo>
                <a:lnTo>
                  <a:pt x="424255" y="13932"/>
                </a:lnTo>
                <a:lnTo>
                  <a:pt x="467958" y="30585"/>
                </a:lnTo>
                <a:lnTo>
                  <a:pt x="508426" y="53018"/>
                </a:lnTo>
                <a:lnTo>
                  <a:pt x="545151" y="80722"/>
                </a:lnTo>
                <a:lnTo>
                  <a:pt x="577623" y="113190"/>
                </a:lnTo>
                <a:lnTo>
                  <a:pt x="605333" y="149913"/>
                </a:lnTo>
                <a:lnTo>
                  <a:pt x="627772" y="190382"/>
                </a:lnTo>
                <a:lnTo>
                  <a:pt x="644430" y="234089"/>
                </a:lnTo>
                <a:lnTo>
                  <a:pt x="654798" y="280525"/>
                </a:lnTo>
                <a:lnTo>
                  <a:pt x="658368" y="329184"/>
                </a:lnTo>
                <a:lnTo>
                  <a:pt x="654798" y="377842"/>
                </a:lnTo>
                <a:lnTo>
                  <a:pt x="644430" y="424278"/>
                </a:lnTo>
                <a:lnTo>
                  <a:pt x="627772" y="467985"/>
                </a:lnTo>
                <a:lnTo>
                  <a:pt x="605333" y="508454"/>
                </a:lnTo>
                <a:lnTo>
                  <a:pt x="577623" y="545177"/>
                </a:lnTo>
                <a:lnTo>
                  <a:pt x="545151" y="577645"/>
                </a:lnTo>
                <a:lnTo>
                  <a:pt x="508426" y="605349"/>
                </a:lnTo>
                <a:lnTo>
                  <a:pt x="467958" y="627782"/>
                </a:lnTo>
                <a:lnTo>
                  <a:pt x="424255" y="644435"/>
                </a:lnTo>
                <a:lnTo>
                  <a:pt x="377827" y="654800"/>
                </a:lnTo>
                <a:lnTo>
                  <a:pt x="329184" y="658368"/>
                </a:lnTo>
                <a:lnTo>
                  <a:pt x="280540" y="654800"/>
                </a:lnTo>
                <a:lnTo>
                  <a:pt x="234112" y="644435"/>
                </a:lnTo>
                <a:lnTo>
                  <a:pt x="190409" y="627782"/>
                </a:lnTo>
                <a:lnTo>
                  <a:pt x="149941" y="605349"/>
                </a:lnTo>
                <a:lnTo>
                  <a:pt x="113216" y="577645"/>
                </a:lnTo>
                <a:lnTo>
                  <a:pt x="80744" y="545177"/>
                </a:lnTo>
                <a:lnTo>
                  <a:pt x="53034" y="508454"/>
                </a:lnTo>
                <a:lnTo>
                  <a:pt x="30595" y="467985"/>
                </a:lnTo>
                <a:lnTo>
                  <a:pt x="13937" y="424278"/>
                </a:lnTo>
                <a:lnTo>
                  <a:pt x="3569" y="377842"/>
                </a:lnTo>
                <a:lnTo>
                  <a:pt x="0" y="32918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4670" y="3572764"/>
            <a:ext cx="295910" cy="322580"/>
          </a:xfrm>
          <a:custGeom>
            <a:avLst/>
            <a:gdLst/>
            <a:ahLst/>
            <a:cxnLst/>
            <a:rect l="l" t="t" r="r" b="b"/>
            <a:pathLst>
              <a:path w="295909" h="322579">
                <a:moveTo>
                  <a:pt x="86420" y="248919"/>
                </a:moveTo>
                <a:lnTo>
                  <a:pt x="57778" y="248919"/>
                </a:lnTo>
                <a:lnTo>
                  <a:pt x="115767" y="279400"/>
                </a:lnTo>
                <a:lnTo>
                  <a:pt x="114738" y="283210"/>
                </a:lnTo>
                <a:lnTo>
                  <a:pt x="114128" y="285750"/>
                </a:lnTo>
                <a:lnTo>
                  <a:pt x="114128" y="289560"/>
                </a:lnTo>
                <a:lnTo>
                  <a:pt x="116770" y="302260"/>
                </a:lnTo>
                <a:lnTo>
                  <a:pt x="123976" y="313690"/>
                </a:lnTo>
                <a:lnTo>
                  <a:pt x="134665" y="320040"/>
                </a:lnTo>
                <a:lnTo>
                  <a:pt x="147758" y="322580"/>
                </a:lnTo>
                <a:lnTo>
                  <a:pt x="160822" y="320040"/>
                </a:lnTo>
                <a:lnTo>
                  <a:pt x="171496" y="313690"/>
                </a:lnTo>
                <a:lnTo>
                  <a:pt x="178696" y="302260"/>
                </a:lnTo>
                <a:lnTo>
                  <a:pt x="181337" y="289560"/>
                </a:lnTo>
                <a:lnTo>
                  <a:pt x="181337" y="285750"/>
                </a:lnTo>
                <a:lnTo>
                  <a:pt x="180714" y="283210"/>
                </a:lnTo>
                <a:lnTo>
                  <a:pt x="179698" y="279400"/>
                </a:lnTo>
                <a:lnTo>
                  <a:pt x="201444" y="267969"/>
                </a:lnTo>
                <a:lnTo>
                  <a:pt x="122218" y="267969"/>
                </a:lnTo>
                <a:lnTo>
                  <a:pt x="86420" y="248919"/>
                </a:lnTo>
                <a:close/>
              </a:path>
              <a:path w="295909" h="322579">
                <a:moveTo>
                  <a:pt x="171304" y="265430"/>
                </a:moveTo>
                <a:lnTo>
                  <a:pt x="123806" y="265430"/>
                </a:lnTo>
                <a:lnTo>
                  <a:pt x="123552" y="266700"/>
                </a:lnTo>
                <a:lnTo>
                  <a:pt x="122523" y="266700"/>
                </a:lnTo>
                <a:lnTo>
                  <a:pt x="122218" y="267969"/>
                </a:lnTo>
                <a:lnTo>
                  <a:pt x="173247" y="267969"/>
                </a:lnTo>
                <a:lnTo>
                  <a:pt x="172523" y="266700"/>
                </a:lnTo>
                <a:lnTo>
                  <a:pt x="171304" y="265430"/>
                </a:lnTo>
                <a:close/>
              </a:path>
              <a:path w="295909" h="322579">
                <a:moveTo>
                  <a:pt x="274542" y="128269"/>
                </a:moveTo>
                <a:lnTo>
                  <a:pt x="248837" y="128269"/>
                </a:lnTo>
                <a:lnTo>
                  <a:pt x="250742" y="129540"/>
                </a:lnTo>
                <a:lnTo>
                  <a:pt x="252787" y="129540"/>
                </a:lnTo>
                <a:lnTo>
                  <a:pt x="253447" y="130810"/>
                </a:lnTo>
                <a:lnTo>
                  <a:pt x="258870" y="130810"/>
                </a:lnTo>
                <a:lnTo>
                  <a:pt x="258870" y="191769"/>
                </a:lnTo>
                <a:lnTo>
                  <a:pt x="257384" y="191769"/>
                </a:lnTo>
                <a:lnTo>
                  <a:pt x="256013" y="193040"/>
                </a:lnTo>
                <a:lnTo>
                  <a:pt x="251606" y="193040"/>
                </a:lnTo>
                <a:lnTo>
                  <a:pt x="248634" y="194310"/>
                </a:lnTo>
                <a:lnTo>
                  <a:pt x="245929" y="195580"/>
                </a:lnTo>
                <a:lnTo>
                  <a:pt x="243262" y="198119"/>
                </a:lnTo>
                <a:lnTo>
                  <a:pt x="242398" y="198119"/>
                </a:lnTo>
                <a:lnTo>
                  <a:pt x="241471" y="199390"/>
                </a:lnTo>
                <a:lnTo>
                  <a:pt x="240608" y="199390"/>
                </a:lnTo>
                <a:lnTo>
                  <a:pt x="239731" y="200660"/>
                </a:lnTo>
                <a:lnTo>
                  <a:pt x="239325" y="200660"/>
                </a:lnTo>
                <a:lnTo>
                  <a:pt x="238652" y="201930"/>
                </a:lnTo>
                <a:lnTo>
                  <a:pt x="237128" y="203200"/>
                </a:lnTo>
                <a:lnTo>
                  <a:pt x="236353" y="203200"/>
                </a:lnTo>
                <a:lnTo>
                  <a:pt x="236099" y="204469"/>
                </a:lnTo>
                <a:lnTo>
                  <a:pt x="235489" y="204469"/>
                </a:lnTo>
                <a:lnTo>
                  <a:pt x="234562" y="205740"/>
                </a:lnTo>
                <a:lnTo>
                  <a:pt x="233584" y="207010"/>
                </a:lnTo>
                <a:lnTo>
                  <a:pt x="232162" y="209550"/>
                </a:lnTo>
                <a:lnTo>
                  <a:pt x="231540" y="210819"/>
                </a:lnTo>
                <a:lnTo>
                  <a:pt x="230981" y="213360"/>
                </a:lnTo>
                <a:lnTo>
                  <a:pt x="230676" y="213360"/>
                </a:lnTo>
                <a:lnTo>
                  <a:pt x="230473" y="214630"/>
                </a:lnTo>
                <a:lnTo>
                  <a:pt x="230105" y="214630"/>
                </a:lnTo>
                <a:lnTo>
                  <a:pt x="229292" y="217169"/>
                </a:lnTo>
                <a:lnTo>
                  <a:pt x="229190" y="218440"/>
                </a:lnTo>
                <a:lnTo>
                  <a:pt x="228835" y="219710"/>
                </a:lnTo>
                <a:lnTo>
                  <a:pt x="228784" y="220980"/>
                </a:lnTo>
                <a:lnTo>
                  <a:pt x="228631" y="220980"/>
                </a:lnTo>
                <a:lnTo>
                  <a:pt x="228523" y="222250"/>
                </a:lnTo>
                <a:lnTo>
                  <a:pt x="228416" y="227330"/>
                </a:lnTo>
                <a:lnTo>
                  <a:pt x="228517" y="228600"/>
                </a:lnTo>
                <a:lnTo>
                  <a:pt x="228581" y="229869"/>
                </a:lnTo>
                <a:lnTo>
                  <a:pt x="228733" y="229869"/>
                </a:lnTo>
                <a:lnTo>
                  <a:pt x="228835" y="231140"/>
                </a:lnTo>
                <a:lnTo>
                  <a:pt x="228987" y="232410"/>
                </a:lnTo>
                <a:lnTo>
                  <a:pt x="229597" y="234950"/>
                </a:lnTo>
                <a:lnTo>
                  <a:pt x="230270" y="236219"/>
                </a:lnTo>
                <a:lnTo>
                  <a:pt x="230371" y="237490"/>
                </a:lnTo>
                <a:lnTo>
                  <a:pt x="230524" y="237490"/>
                </a:lnTo>
                <a:lnTo>
                  <a:pt x="173247" y="267969"/>
                </a:lnTo>
                <a:lnTo>
                  <a:pt x="201444" y="267969"/>
                </a:lnTo>
                <a:lnTo>
                  <a:pt x="237687" y="248919"/>
                </a:lnTo>
                <a:lnTo>
                  <a:pt x="286430" y="248919"/>
                </a:lnTo>
                <a:lnTo>
                  <a:pt x="291065" y="242569"/>
                </a:lnTo>
                <a:lnTo>
                  <a:pt x="294036" y="237490"/>
                </a:lnTo>
                <a:lnTo>
                  <a:pt x="295573" y="231140"/>
                </a:lnTo>
                <a:lnTo>
                  <a:pt x="295573" y="222250"/>
                </a:lnTo>
                <a:lnTo>
                  <a:pt x="272332" y="193040"/>
                </a:lnTo>
                <a:lnTo>
                  <a:pt x="272332" y="129540"/>
                </a:lnTo>
                <a:lnTo>
                  <a:pt x="274542" y="128269"/>
                </a:lnTo>
                <a:close/>
              </a:path>
              <a:path w="295909" h="322579">
                <a:moveTo>
                  <a:pt x="168484" y="262890"/>
                </a:moveTo>
                <a:lnTo>
                  <a:pt x="126612" y="262890"/>
                </a:lnTo>
                <a:lnTo>
                  <a:pt x="124872" y="265430"/>
                </a:lnTo>
                <a:lnTo>
                  <a:pt x="170580" y="265430"/>
                </a:lnTo>
                <a:lnTo>
                  <a:pt x="169767" y="264160"/>
                </a:lnTo>
                <a:lnTo>
                  <a:pt x="168891" y="264160"/>
                </a:lnTo>
                <a:lnTo>
                  <a:pt x="168484" y="262890"/>
                </a:lnTo>
                <a:close/>
              </a:path>
              <a:path w="295909" h="322579">
                <a:moveTo>
                  <a:pt x="167151" y="261619"/>
                </a:moveTo>
                <a:lnTo>
                  <a:pt x="128301" y="261619"/>
                </a:lnTo>
                <a:lnTo>
                  <a:pt x="127235" y="262890"/>
                </a:lnTo>
                <a:lnTo>
                  <a:pt x="168230" y="262890"/>
                </a:lnTo>
                <a:lnTo>
                  <a:pt x="167151" y="261619"/>
                </a:lnTo>
                <a:close/>
              </a:path>
              <a:path w="295909" h="322579">
                <a:moveTo>
                  <a:pt x="163214" y="259080"/>
                </a:moveTo>
                <a:lnTo>
                  <a:pt x="132302" y="259080"/>
                </a:lnTo>
                <a:lnTo>
                  <a:pt x="129432" y="261619"/>
                </a:lnTo>
                <a:lnTo>
                  <a:pt x="166033" y="261619"/>
                </a:lnTo>
                <a:lnTo>
                  <a:pt x="164128" y="260350"/>
                </a:lnTo>
                <a:lnTo>
                  <a:pt x="163214" y="259080"/>
                </a:lnTo>
                <a:close/>
              </a:path>
              <a:path w="295909" h="322579">
                <a:moveTo>
                  <a:pt x="37729" y="64769"/>
                </a:moveTo>
                <a:lnTo>
                  <a:pt x="24877" y="64769"/>
                </a:lnTo>
                <a:lnTo>
                  <a:pt x="13271" y="71119"/>
                </a:lnTo>
                <a:lnTo>
                  <a:pt x="4388" y="81280"/>
                </a:lnTo>
                <a:lnTo>
                  <a:pt x="1649" y="86360"/>
                </a:lnTo>
                <a:lnTo>
                  <a:pt x="182" y="93980"/>
                </a:lnTo>
                <a:lnTo>
                  <a:pt x="0" y="100330"/>
                </a:lnTo>
                <a:lnTo>
                  <a:pt x="1111" y="106680"/>
                </a:lnTo>
                <a:lnTo>
                  <a:pt x="18726" y="128269"/>
                </a:lnTo>
                <a:lnTo>
                  <a:pt x="20872" y="128269"/>
                </a:lnTo>
                <a:lnTo>
                  <a:pt x="23171" y="129540"/>
                </a:lnTo>
                <a:lnTo>
                  <a:pt x="23171" y="193040"/>
                </a:lnTo>
                <a:lnTo>
                  <a:pt x="20923" y="194310"/>
                </a:lnTo>
                <a:lnTo>
                  <a:pt x="18777" y="195580"/>
                </a:lnTo>
                <a:lnTo>
                  <a:pt x="0" y="223519"/>
                </a:lnTo>
                <a:lnTo>
                  <a:pt x="182" y="229869"/>
                </a:lnTo>
                <a:lnTo>
                  <a:pt x="33559" y="259080"/>
                </a:lnTo>
                <a:lnTo>
                  <a:pt x="39300" y="259080"/>
                </a:lnTo>
                <a:lnTo>
                  <a:pt x="45078" y="257810"/>
                </a:lnTo>
                <a:lnTo>
                  <a:pt x="50349" y="254000"/>
                </a:lnTo>
                <a:lnTo>
                  <a:pt x="53168" y="252730"/>
                </a:lnTo>
                <a:lnTo>
                  <a:pt x="55632" y="251460"/>
                </a:lnTo>
                <a:lnTo>
                  <a:pt x="57778" y="248919"/>
                </a:lnTo>
                <a:lnTo>
                  <a:pt x="86420" y="248919"/>
                </a:lnTo>
                <a:lnTo>
                  <a:pt x="64941" y="237490"/>
                </a:lnTo>
                <a:lnTo>
                  <a:pt x="65094" y="236219"/>
                </a:lnTo>
                <a:lnTo>
                  <a:pt x="65500" y="236219"/>
                </a:lnTo>
                <a:lnTo>
                  <a:pt x="65602" y="234950"/>
                </a:lnTo>
                <a:lnTo>
                  <a:pt x="66021" y="233680"/>
                </a:lnTo>
                <a:lnTo>
                  <a:pt x="66275" y="232410"/>
                </a:lnTo>
                <a:lnTo>
                  <a:pt x="66427" y="232410"/>
                </a:lnTo>
                <a:lnTo>
                  <a:pt x="67037" y="227330"/>
                </a:lnTo>
                <a:lnTo>
                  <a:pt x="67037" y="223519"/>
                </a:lnTo>
                <a:lnTo>
                  <a:pt x="66884" y="222250"/>
                </a:lnTo>
                <a:lnTo>
                  <a:pt x="66783" y="220980"/>
                </a:lnTo>
                <a:lnTo>
                  <a:pt x="66630" y="219710"/>
                </a:lnTo>
                <a:lnTo>
                  <a:pt x="66427" y="219710"/>
                </a:lnTo>
                <a:lnTo>
                  <a:pt x="66224" y="218440"/>
                </a:lnTo>
                <a:lnTo>
                  <a:pt x="66122" y="217169"/>
                </a:lnTo>
                <a:lnTo>
                  <a:pt x="65602" y="215900"/>
                </a:lnTo>
                <a:lnTo>
                  <a:pt x="64941" y="213360"/>
                </a:lnTo>
                <a:lnTo>
                  <a:pt x="64484" y="213360"/>
                </a:lnTo>
                <a:lnTo>
                  <a:pt x="63963" y="210819"/>
                </a:lnTo>
                <a:lnTo>
                  <a:pt x="63354" y="209550"/>
                </a:lnTo>
                <a:lnTo>
                  <a:pt x="61817" y="207010"/>
                </a:lnTo>
                <a:lnTo>
                  <a:pt x="59975" y="204469"/>
                </a:lnTo>
                <a:lnTo>
                  <a:pt x="59315" y="204469"/>
                </a:lnTo>
                <a:lnTo>
                  <a:pt x="59061" y="203200"/>
                </a:lnTo>
                <a:lnTo>
                  <a:pt x="58286" y="203200"/>
                </a:lnTo>
                <a:lnTo>
                  <a:pt x="57626" y="201930"/>
                </a:lnTo>
                <a:lnTo>
                  <a:pt x="56902" y="201930"/>
                </a:lnTo>
                <a:lnTo>
                  <a:pt x="55683" y="200660"/>
                </a:lnTo>
                <a:lnTo>
                  <a:pt x="54857" y="199390"/>
                </a:lnTo>
                <a:lnTo>
                  <a:pt x="54146" y="199390"/>
                </a:lnTo>
                <a:lnTo>
                  <a:pt x="53321" y="198119"/>
                </a:lnTo>
                <a:lnTo>
                  <a:pt x="52457" y="198119"/>
                </a:lnTo>
                <a:lnTo>
                  <a:pt x="52038" y="196850"/>
                </a:lnTo>
                <a:lnTo>
                  <a:pt x="51022" y="196850"/>
                </a:lnTo>
                <a:lnTo>
                  <a:pt x="49942" y="195580"/>
                </a:lnTo>
                <a:lnTo>
                  <a:pt x="48152" y="195580"/>
                </a:lnTo>
                <a:lnTo>
                  <a:pt x="46818" y="194310"/>
                </a:lnTo>
                <a:lnTo>
                  <a:pt x="45383" y="194310"/>
                </a:lnTo>
                <a:lnTo>
                  <a:pt x="44012" y="193040"/>
                </a:lnTo>
                <a:lnTo>
                  <a:pt x="39605" y="193040"/>
                </a:lnTo>
                <a:lnTo>
                  <a:pt x="38525" y="191769"/>
                </a:lnTo>
                <a:lnTo>
                  <a:pt x="36582" y="191769"/>
                </a:lnTo>
                <a:lnTo>
                  <a:pt x="36582" y="130810"/>
                </a:lnTo>
                <a:lnTo>
                  <a:pt x="42068" y="130810"/>
                </a:lnTo>
                <a:lnTo>
                  <a:pt x="42729" y="129540"/>
                </a:lnTo>
                <a:lnTo>
                  <a:pt x="44723" y="129540"/>
                </a:lnTo>
                <a:lnTo>
                  <a:pt x="47898" y="128269"/>
                </a:lnTo>
                <a:lnTo>
                  <a:pt x="49231" y="127000"/>
                </a:lnTo>
                <a:lnTo>
                  <a:pt x="50298" y="127000"/>
                </a:lnTo>
                <a:lnTo>
                  <a:pt x="51530" y="125730"/>
                </a:lnTo>
                <a:lnTo>
                  <a:pt x="52813" y="125730"/>
                </a:lnTo>
                <a:lnTo>
                  <a:pt x="53270" y="124460"/>
                </a:lnTo>
                <a:lnTo>
                  <a:pt x="54349" y="124460"/>
                </a:lnTo>
                <a:lnTo>
                  <a:pt x="54959" y="123190"/>
                </a:lnTo>
                <a:lnTo>
                  <a:pt x="56089" y="121919"/>
                </a:lnTo>
                <a:lnTo>
                  <a:pt x="57004" y="121919"/>
                </a:lnTo>
                <a:lnTo>
                  <a:pt x="57423" y="120650"/>
                </a:lnTo>
                <a:lnTo>
                  <a:pt x="59264" y="119380"/>
                </a:lnTo>
                <a:lnTo>
                  <a:pt x="59518" y="119380"/>
                </a:lnTo>
                <a:lnTo>
                  <a:pt x="59925" y="118110"/>
                </a:lnTo>
                <a:lnTo>
                  <a:pt x="60179" y="118110"/>
                </a:lnTo>
                <a:lnTo>
                  <a:pt x="61055" y="116840"/>
                </a:lnTo>
                <a:lnTo>
                  <a:pt x="63354" y="113030"/>
                </a:lnTo>
                <a:lnTo>
                  <a:pt x="63963" y="111760"/>
                </a:lnTo>
                <a:lnTo>
                  <a:pt x="64484" y="110490"/>
                </a:lnTo>
                <a:lnTo>
                  <a:pt x="64687" y="110490"/>
                </a:lnTo>
                <a:lnTo>
                  <a:pt x="64840" y="109219"/>
                </a:lnTo>
                <a:lnTo>
                  <a:pt x="65043" y="109219"/>
                </a:lnTo>
                <a:lnTo>
                  <a:pt x="65348" y="107950"/>
                </a:lnTo>
                <a:lnTo>
                  <a:pt x="65919" y="106680"/>
                </a:lnTo>
                <a:lnTo>
                  <a:pt x="66173" y="105410"/>
                </a:lnTo>
                <a:lnTo>
                  <a:pt x="66427" y="104140"/>
                </a:lnTo>
                <a:lnTo>
                  <a:pt x="66630" y="102869"/>
                </a:lnTo>
                <a:lnTo>
                  <a:pt x="66833" y="101600"/>
                </a:lnTo>
                <a:lnTo>
                  <a:pt x="66986" y="100330"/>
                </a:lnTo>
                <a:lnTo>
                  <a:pt x="67087" y="97790"/>
                </a:lnTo>
                <a:lnTo>
                  <a:pt x="66986" y="95250"/>
                </a:lnTo>
                <a:lnTo>
                  <a:pt x="66783" y="92710"/>
                </a:lnTo>
                <a:lnTo>
                  <a:pt x="66275" y="90169"/>
                </a:lnTo>
                <a:lnTo>
                  <a:pt x="66021" y="88900"/>
                </a:lnTo>
                <a:lnTo>
                  <a:pt x="65703" y="87630"/>
                </a:lnTo>
                <a:lnTo>
                  <a:pt x="65398" y="87630"/>
                </a:lnTo>
                <a:lnTo>
                  <a:pt x="65195" y="86360"/>
                </a:lnTo>
                <a:lnTo>
                  <a:pt x="64941" y="86360"/>
                </a:lnTo>
                <a:lnTo>
                  <a:pt x="86420" y="74930"/>
                </a:lnTo>
                <a:lnTo>
                  <a:pt x="57778" y="74930"/>
                </a:lnTo>
                <a:lnTo>
                  <a:pt x="55632" y="72390"/>
                </a:lnTo>
                <a:lnTo>
                  <a:pt x="53168" y="69850"/>
                </a:lnTo>
                <a:lnTo>
                  <a:pt x="50349" y="68580"/>
                </a:lnTo>
                <a:lnTo>
                  <a:pt x="37729" y="64769"/>
                </a:lnTo>
                <a:close/>
              </a:path>
              <a:path w="295909" h="322579">
                <a:moveTo>
                  <a:pt x="160344" y="257810"/>
                </a:moveTo>
                <a:lnTo>
                  <a:pt x="135109" y="257810"/>
                </a:lnTo>
                <a:lnTo>
                  <a:pt x="134651" y="259080"/>
                </a:lnTo>
                <a:lnTo>
                  <a:pt x="160864" y="259080"/>
                </a:lnTo>
                <a:lnTo>
                  <a:pt x="160344" y="257810"/>
                </a:lnTo>
                <a:close/>
              </a:path>
              <a:path w="295909" h="322579">
                <a:moveTo>
                  <a:pt x="286430" y="248919"/>
                </a:moveTo>
                <a:lnTo>
                  <a:pt x="237687" y="248919"/>
                </a:lnTo>
                <a:lnTo>
                  <a:pt x="239833" y="251460"/>
                </a:lnTo>
                <a:lnTo>
                  <a:pt x="242297" y="252730"/>
                </a:lnTo>
                <a:lnTo>
                  <a:pt x="245103" y="254000"/>
                </a:lnTo>
                <a:lnTo>
                  <a:pt x="250425" y="257810"/>
                </a:lnTo>
                <a:lnTo>
                  <a:pt x="256165" y="259080"/>
                </a:lnTo>
                <a:lnTo>
                  <a:pt x="261893" y="259080"/>
                </a:lnTo>
                <a:lnTo>
                  <a:pt x="270455" y="257810"/>
                </a:lnTo>
                <a:lnTo>
                  <a:pt x="278479" y="255269"/>
                </a:lnTo>
                <a:lnTo>
                  <a:pt x="285503" y="250190"/>
                </a:lnTo>
                <a:lnTo>
                  <a:pt x="286430" y="248919"/>
                </a:lnTo>
                <a:close/>
              </a:path>
              <a:path w="295909" h="322579">
                <a:moveTo>
                  <a:pt x="155073" y="256540"/>
                </a:moveTo>
                <a:lnTo>
                  <a:pt x="140379" y="256540"/>
                </a:lnTo>
                <a:lnTo>
                  <a:pt x="137268" y="257810"/>
                </a:lnTo>
                <a:lnTo>
                  <a:pt x="156864" y="257810"/>
                </a:lnTo>
                <a:lnTo>
                  <a:pt x="155073" y="256540"/>
                </a:lnTo>
                <a:close/>
              </a:path>
              <a:path w="295909" h="322579">
                <a:moveTo>
                  <a:pt x="150463" y="255269"/>
                </a:moveTo>
                <a:lnTo>
                  <a:pt x="144989" y="255269"/>
                </a:lnTo>
                <a:lnTo>
                  <a:pt x="143554" y="256540"/>
                </a:lnTo>
                <a:lnTo>
                  <a:pt x="151898" y="256540"/>
                </a:lnTo>
                <a:lnTo>
                  <a:pt x="150463" y="255269"/>
                </a:lnTo>
                <a:close/>
              </a:path>
              <a:path w="295909" h="322579">
                <a:moveTo>
                  <a:pt x="147758" y="91440"/>
                </a:moveTo>
                <a:lnTo>
                  <a:pt x="143148" y="96519"/>
                </a:lnTo>
                <a:lnTo>
                  <a:pt x="139984" y="99060"/>
                </a:lnTo>
                <a:lnTo>
                  <a:pt x="112267" y="113030"/>
                </a:lnTo>
                <a:lnTo>
                  <a:pt x="81400" y="121919"/>
                </a:lnTo>
                <a:lnTo>
                  <a:pt x="80842" y="127000"/>
                </a:lnTo>
                <a:lnTo>
                  <a:pt x="85972" y="167640"/>
                </a:lnTo>
                <a:lnTo>
                  <a:pt x="145396" y="228600"/>
                </a:lnTo>
                <a:lnTo>
                  <a:pt x="147758" y="229869"/>
                </a:lnTo>
                <a:lnTo>
                  <a:pt x="150107" y="228600"/>
                </a:lnTo>
                <a:lnTo>
                  <a:pt x="190697" y="200660"/>
                </a:lnTo>
                <a:lnTo>
                  <a:pt x="209497" y="167640"/>
                </a:lnTo>
                <a:lnTo>
                  <a:pt x="214731" y="139700"/>
                </a:lnTo>
                <a:lnTo>
                  <a:pt x="214623" y="127000"/>
                </a:lnTo>
                <a:lnTo>
                  <a:pt x="214052" y="121919"/>
                </a:lnTo>
                <a:lnTo>
                  <a:pt x="183215" y="113030"/>
                </a:lnTo>
                <a:lnTo>
                  <a:pt x="155508" y="99060"/>
                </a:lnTo>
                <a:lnTo>
                  <a:pt x="152368" y="96519"/>
                </a:lnTo>
                <a:lnTo>
                  <a:pt x="147758" y="91440"/>
                </a:lnTo>
                <a:close/>
              </a:path>
              <a:path w="295909" h="322579">
                <a:moveTo>
                  <a:pt x="202904" y="55880"/>
                </a:moveTo>
                <a:lnTo>
                  <a:pt x="173298" y="55880"/>
                </a:lnTo>
                <a:lnTo>
                  <a:pt x="230524" y="86360"/>
                </a:lnTo>
                <a:lnTo>
                  <a:pt x="230321" y="86360"/>
                </a:lnTo>
                <a:lnTo>
                  <a:pt x="230155" y="87630"/>
                </a:lnTo>
                <a:lnTo>
                  <a:pt x="230003" y="87630"/>
                </a:lnTo>
                <a:lnTo>
                  <a:pt x="229444" y="88900"/>
                </a:lnTo>
                <a:lnTo>
                  <a:pt x="229038" y="91440"/>
                </a:lnTo>
                <a:lnTo>
                  <a:pt x="228835" y="92710"/>
                </a:lnTo>
                <a:lnTo>
                  <a:pt x="228581" y="93980"/>
                </a:lnTo>
                <a:lnTo>
                  <a:pt x="228416" y="95250"/>
                </a:lnTo>
                <a:lnTo>
                  <a:pt x="228416" y="100330"/>
                </a:lnTo>
                <a:lnTo>
                  <a:pt x="228581" y="100330"/>
                </a:lnTo>
                <a:lnTo>
                  <a:pt x="228581" y="101600"/>
                </a:lnTo>
                <a:lnTo>
                  <a:pt x="228733" y="102869"/>
                </a:lnTo>
                <a:lnTo>
                  <a:pt x="229241" y="105410"/>
                </a:lnTo>
                <a:lnTo>
                  <a:pt x="229597" y="106680"/>
                </a:lnTo>
                <a:lnTo>
                  <a:pt x="229851" y="107950"/>
                </a:lnTo>
                <a:lnTo>
                  <a:pt x="230155" y="107950"/>
                </a:lnTo>
                <a:lnTo>
                  <a:pt x="230676" y="109219"/>
                </a:lnTo>
                <a:lnTo>
                  <a:pt x="230778" y="110490"/>
                </a:lnTo>
                <a:lnTo>
                  <a:pt x="230981" y="110490"/>
                </a:lnTo>
                <a:lnTo>
                  <a:pt x="231540" y="111760"/>
                </a:lnTo>
                <a:lnTo>
                  <a:pt x="232162" y="113030"/>
                </a:lnTo>
                <a:lnTo>
                  <a:pt x="233584" y="115569"/>
                </a:lnTo>
                <a:lnTo>
                  <a:pt x="234410" y="116840"/>
                </a:lnTo>
                <a:lnTo>
                  <a:pt x="235274" y="118110"/>
                </a:lnTo>
                <a:lnTo>
                  <a:pt x="235540" y="118110"/>
                </a:lnTo>
                <a:lnTo>
                  <a:pt x="235947" y="119380"/>
                </a:lnTo>
                <a:lnTo>
                  <a:pt x="236810" y="119380"/>
                </a:lnTo>
                <a:lnTo>
                  <a:pt x="238042" y="120650"/>
                </a:lnTo>
                <a:lnTo>
                  <a:pt x="238449" y="121919"/>
                </a:lnTo>
                <a:lnTo>
                  <a:pt x="239376" y="121919"/>
                </a:lnTo>
                <a:lnTo>
                  <a:pt x="239934" y="123190"/>
                </a:lnTo>
                <a:lnTo>
                  <a:pt x="240557" y="123190"/>
                </a:lnTo>
                <a:lnTo>
                  <a:pt x="241116" y="124460"/>
                </a:lnTo>
                <a:lnTo>
                  <a:pt x="242195" y="124460"/>
                </a:lnTo>
                <a:lnTo>
                  <a:pt x="242703" y="125730"/>
                </a:lnTo>
                <a:lnTo>
                  <a:pt x="244545" y="127000"/>
                </a:lnTo>
                <a:lnTo>
                  <a:pt x="246234" y="127000"/>
                </a:lnTo>
                <a:lnTo>
                  <a:pt x="246894" y="128269"/>
                </a:lnTo>
                <a:lnTo>
                  <a:pt x="276688" y="128269"/>
                </a:lnTo>
                <a:lnTo>
                  <a:pt x="295460" y="100330"/>
                </a:lnTo>
                <a:lnTo>
                  <a:pt x="295279" y="93980"/>
                </a:lnTo>
                <a:lnTo>
                  <a:pt x="293811" y="87630"/>
                </a:lnTo>
                <a:lnTo>
                  <a:pt x="291065" y="81280"/>
                </a:lnTo>
                <a:lnTo>
                  <a:pt x="285521" y="74930"/>
                </a:lnTo>
                <a:lnTo>
                  <a:pt x="237636" y="74930"/>
                </a:lnTo>
                <a:lnTo>
                  <a:pt x="202904" y="55880"/>
                </a:lnTo>
                <a:close/>
              </a:path>
              <a:path w="295909" h="322579">
                <a:moveTo>
                  <a:pt x="147758" y="0"/>
                </a:moveTo>
                <a:lnTo>
                  <a:pt x="134665" y="2539"/>
                </a:lnTo>
                <a:lnTo>
                  <a:pt x="123976" y="10160"/>
                </a:lnTo>
                <a:lnTo>
                  <a:pt x="116770" y="20320"/>
                </a:lnTo>
                <a:lnTo>
                  <a:pt x="114128" y="34290"/>
                </a:lnTo>
                <a:lnTo>
                  <a:pt x="114128" y="36830"/>
                </a:lnTo>
                <a:lnTo>
                  <a:pt x="114738" y="40640"/>
                </a:lnTo>
                <a:lnTo>
                  <a:pt x="115767" y="43180"/>
                </a:lnTo>
                <a:lnTo>
                  <a:pt x="57778" y="74930"/>
                </a:lnTo>
                <a:lnTo>
                  <a:pt x="86420" y="74930"/>
                </a:lnTo>
                <a:lnTo>
                  <a:pt x="122218" y="55880"/>
                </a:lnTo>
                <a:lnTo>
                  <a:pt x="202904" y="55880"/>
                </a:lnTo>
                <a:lnTo>
                  <a:pt x="179749" y="43180"/>
                </a:lnTo>
                <a:lnTo>
                  <a:pt x="180714" y="40640"/>
                </a:lnTo>
                <a:lnTo>
                  <a:pt x="181337" y="36830"/>
                </a:lnTo>
                <a:lnTo>
                  <a:pt x="181337" y="34290"/>
                </a:lnTo>
                <a:lnTo>
                  <a:pt x="178696" y="20320"/>
                </a:lnTo>
                <a:lnTo>
                  <a:pt x="171496" y="10160"/>
                </a:lnTo>
                <a:lnTo>
                  <a:pt x="160822" y="2539"/>
                </a:lnTo>
                <a:lnTo>
                  <a:pt x="147758" y="0"/>
                </a:lnTo>
                <a:close/>
              </a:path>
              <a:path w="295909" h="322579">
                <a:moveTo>
                  <a:pt x="270603" y="64769"/>
                </a:moveTo>
                <a:lnTo>
                  <a:pt x="257752" y="64769"/>
                </a:lnTo>
                <a:lnTo>
                  <a:pt x="245103" y="68580"/>
                </a:lnTo>
                <a:lnTo>
                  <a:pt x="242297" y="69850"/>
                </a:lnTo>
                <a:lnTo>
                  <a:pt x="239782" y="72390"/>
                </a:lnTo>
                <a:lnTo>
                  <a:pt x="237636" y="74930"/>
                </a:lnTo>
                <a:lnTo>
                  <a:pt x="285521" y="74930"/>
                </a:lnTo>
                <a:lnTo>
                  <a:pt x="282195" y="71119"/>
                </a:lnTo>
                <a:lnTo>
                  <a:pt x="270603" y="64769"/>
                </a:lnTo>
                <a:close/>
              </a:path>
              <a:path w="295909" h="322579">
                <a:moveTo>
                  <a:pt x="155073" y="66040"/>
                </a:moveTo>
                <a:lnTo>
                  <a:pt x="140443" y="66040"/>
                </a:lnTo>
                <a:lnTo>
                  <a:pt x="141357" y="67310"/>
                </a:lnTo>
                <a:lnTo>
                  <a:pt x="154108" y="67310"/>
                </a:lnTo>
                <a:lnTo>
                  <a:pt x="155073" y="66040"/>
                </a:lnTo>
                <a:close/>
              </a:path>
              <a:path w="295909" h="322579">
                <a:moveTo>
                  <a:pt x="159074" y="64769"/>
                </a:moveTo>
                <a:lnTo>
                  <a:pt x="136391" y="64769"/>
                </a:lnTo>
                <a:lnTo>
                  <a:pt x="138080" y="66040"/>
                </a:lnTo>
                <a:lnTo>
                  <a:pt x="158197" y="66040"/>
                </a:lnTo>
                <a:lnTo>
                  <a:pt x="159074" y="64769"/>
                </a:lnTo>
                <a:close/>
              </a:path>
              <a:path w="295909" h="322579">
                <a:moveTo>
                  <a:pt x="162185" y="63500"/>
                </a:moveTo>
                <a:lnTo>
                  <a:pt x="133267" y="63500"/>
                </a:lnTo>
                <a:lnTo>
                  <a:pt x="134245" y="64769"/>
                </a:lnTo>
                <a:lnTo>
                  <a:pt x="161271" y="64769"/>
                </a:lnTo>
                <a:lnTo>
                  <a:pt x="162185" y="63500"/>
                </a:lnTo>
                <a:close/>
              </a:path>
              <a:path w="295909" h="322579">
                <a:moveTo>
                  <a:pt x="164852" y="62230"/>
                </a:moveTo>
                <a:lnTo>
                  <a:pt x="130867" y="62230"/>
                </a:lnTo>
                <a:lnTo>
                  <a:pt x="131121" y="63500"/>
                </a:lnTo>
                <a:lnTo>
                  <a:pt x="164077" y="63500"/>
                </a:lnTo>
                <a:lnTo>
                  <a:pt x="164852" y="62230"/>
                </a:lnTo>
                <a:close/>
              </a:path>
              <a:path w="295909" h="322579">
                <a:moveTo>
                  <a:pt x="171304" y="57150"/>
                </a:moveTo>
                <a:lnTo>
                  <a:pt x="124212" y="57150"/>
                </a:lnTo>
                <a:lnTo>
                  <a:pt x="124872" y="58419"/>
                </a:lnTo>
                <a:lnTo>
                  <a:pt x="126714" y="59690"/>
                </a:lnTo>
                <a:lnTo>
                  <a:pt x="127235" y="60960"/>
                </a:lnTo>
                <a:lnTo>
                  <a:pt x="128301" y="60960"/>
                </a:lnTo>
                <a:lnTo>
                  <a:pt x="129483" y="62230"/>
                </a:lnTo>
                <a:lnTo>
                  <a:pt x="166033" y="62230"/>
                </a:lnTo>
                <a:lnTo>
                  <a:pt x="168230" y="60960"/>
                </a:lnTo>
                <a:lnTo>
                  <a:pt x="168484" y="59690"/>
                </a:lnTo>
                <a:lnTo>
                  <a:pt x="169043" y="59690"/>
                </a:lnTo>
                <a:lnTo>
                  <a:pt x="169767" y="58419"/>
                </a:lnTo>
                <a:lnTo>
                  <a:pt x="170580" y="58419"/>
                </a:lnTo>
                <a:lnTo>
                  <a:pt x="171304" y="57150"/>
                </a:lnTo>
                <a:close/>
              </a:path>
              <a:path w="295909" h="322579">
                <a:moveTo>
                  <a:pt x="172574" y="55880"/>
                </a:moveTo>
                <a:lnTo>
                  <a:pt x="122879" y="55880"/>
                </a:lnTo>
                <a:lnTo>
                  <a:pt x="123183" y="57150"/>
                </a:lnTo>
                <a:lnTo>
                  <a:pt x="172269" y="57150"/>
                </a:lnTo>
                <a:lnTo>
                  <a:pt x="172574" y="55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90217" y="3414522"/>
            <a:ext cx="2922905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平台演化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 algn="just">
              <a:lnSpc>
                <a:spcPct val="120000"/>
              </a:lnSpc>
              <a:spcBef>
                <a:spcPts val="700"/>
              </a:spcBef>
            </a:pP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数据平台为了更好（更快、更灵活）地提供 </a:t>
            </a: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数据服务，融合数据服务平</a:t>
            </a: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、数据开发平 </a:t>
            </a: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台和数据管理平台，整体统称数据中台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3994" y="4636770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5">
                <a:moveTo>
                  <a:pt x="329184" y="0"/>
                </a:moveTo>
                <a:lnTo>
                  <a:pt x="280540" y="3567"/>
                </a:lnTo>
                <a:lnTo>
                  <a:pt x="234112" y="13932"/>
                </a:lnTo>
                <a:lnTo>
                  <a:pt x="190409" y="30585"/>
                </a:lnTo>
                <a:lnTo>
                  <a:pt x="149941" y="53018"/>
                </a:lnTo>
                <a:lnTo>
                  <a:pt x="113216" y="80722"/>
                </a:lnTo>
                <a:lnTo>
                  <a:pt x="80744" y="113190"/>
                </a:lnTo>
                <a:lnTo>
                  <a:pt x="53034" y="149913"/>
                </a:lnTo>
                <a:lnTo>
                  <a:pt x="30595" y="190382"/>
                </a:lnTo>
                <a:lnTo>
                  <a:pt x="13937" y="234089"/>
                </a:lnTo>
                <a:lnTo>
                  <a:pt x="3569" y="280525"/>
                </a:lnTo>
                <a:lnTo>
                  <a:pt x="0" y="329183"/>
                </a:lnTo>
                <a:lnTo>
                  <a:pt x="3569" y="377842"/>
                </a:lnTo>
                <a:lnTo>
                  <a:pt x="13937" y="424278"/>
                </a:lnTo>
                <a:lnTo>
                  <a:pt x="30595" y="467985"/>
                </a:lnTo>
                <a:lnTo>
                  <a:pt x="53034" y="508454"/>
                </a:lnTo>
                <a:lnTo>
                  <a:pt x="80744" y="545177"/>
                </a:lnTo>
                <a:lnTo>
                  <a:pt x="113216" y="577645"/>
                </a:lnTo>
                <a:lnTo>
                  <a:pt x="149941" y="605349"/>
                </a:lnTo>
                <a:lnTo>
                  <a:pt x="190409" y="627782"/>
                </a:lnTo>
                <a:lnTo>
                  <a:pt x="234112" y="644435"/>
                </a:lnTo>
                <a:lnTo>
                  <a:pt x="280540" y="654800"/>
                </a:lnTo>
                <a:lnTo>
                  <a:pt x="329184" y="658367"/>
                </a:lnTo>
                <a:lnTo>
                  <a:pt x="377827" y="654800"/>
                </a:lnTo>
                <a:lnTo>
                  <a:pt x="424255" y="644435"/>
                </a:lnTo>
                <a:lnTo>
                  <a:pt x="467958" y="627782"/>
                </a:lnTo>
                <a:lnTo>
                  <a:pt x="508426" y="605349"/>
                </a:lnTo>
                <a:lnTo>
                  <a:pt x="545151" y="577645"/>
                </a:lnTo>
                <a:lnTo>
                  <a:pt x="577623" y="545177"/>
                </a:lnTo>
                <a:lnTo>
                  <a:pt x="605333" y="508454"/>
                </a:lnTo>
                <a:lnTo>
                  <a:pt x="627772" y="467985"/>
                </a:lnTo>
                <a:lnTo>
                  <a:pt x="644430" y="424278"/>
                </a:lnTo>
                <a:lnTo>
                  <a:pt x="654798" y="377842"/>
                </a:lnTo>
                <a:lnTo>
                  <a:pt x="658368" y="329183"/>
                </a:lnTo>
                <a:lnTo>
                  <a:pt x="654798" y="280525"/>
                </a:lnTo>
                <a:lnTo>
                  <a:pt x="644430" y="234089"/>
                </a:lnTo>
                <a:lnTo>
                  <a:pt x="627772" y="190382"/>
                </a:lnTo>
                <a:lnTo>
                  <a:pt x="605333" y="149913"/>
                </a:lnTo>
                <a:lnTo>
                  <a:pt x="577623" y="113190"/>
                </a:lnTo>
                <a:lnTo>
                  <a:pt x="545151" y="80722"/>
                </a:lnTo>
                <a:lnTo>
                  <a:pt x="508426" y="53018"/>
                </a:lnTo>
                <a:lnTo>
                  <a:pt x="467958" y="30585"/>
                </a:lnTo>
                <a:lnTo>
                  <a:pt x="424255" y="13932"/>
                </a:lnTo>
                <a:lnTo>
                  <a:pt x="377827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3994" y="4636770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4" h="658495">
                <a:moveTo>
                  <a:pt x="0" y="329183"/>
                </a:moveTo>
                <a:lnTo>
                  <a:pt x="3569" y="280525"/>
                </a:lnTo>
                <a:lnTo>
                  <a:pt x="13937" y="234089"/>
                </a:lnTo>
                <a:lnTo>
                  <a:pt x="30595" y="190382"/>
                </a:lnTo>
                <a:lnTo>
                  <a:pt x="53034" y="149913"/>
                </a:lnTo>
                <a:lnTo>
                  <a:pt x="80744" y="113190"/>
                </a:lnTo>
                <a:lnTo>
                  <a:pt x="113216" y="80722"/>
                </a:lnTo>
                <a:lnTo>
                  <a:pt x="149941" y="53018"/>
                </a:lnTo>
                <a:lnTo>
                  <a:pt x="190409" y="30585"/>
                </a:lnTo>
                <a:lnTo>
                  <a:pt x="234112" y="13932"/>
                </a:lnTo>
                <a:lnTo>
                  <a:pt x="280540" y="3567"/>
                </a:lnTo>
                <a:lnTo>
                  <a:pt x="329184" y="0"/>
                </a:lnTo>
                <a:lnTo>
                  <a:pt x="377827" y="3567"/>
                </a:lnTo>
                <a:lnTo>
                  <a:pt x="424255" y="13932"/>
                </a:lnTo>
                <a:lnTo>
                  <a:pt x="467958" y="30585"/>
                </a:lnTo>
                <a:lnTo>
                  <a:pt x="508426" y="53018"/>
                </a:lnTo>
                <a:lnTo>
                  <a:pt x="545151" y="80722"/>
                </a:lnTo>
                <a:lnTo>
                  <a:pt x="577623" y="113190"/>
                </a:lnTo>
                <a:lnTo>
                  <a:pt x="605333" y="149913"/>
                </a:lnTo>
                <a:lnTo>
                  <a:pt x="627772" y="190382"/>
                </a:lnTo>
                <a:lnTo>
                  <a:pt x="644430" y="234089"/>
                </a:lnTo>
                <a:lnTo>
                  <a:pt x="654798" y="280525"/>
                </a:lnTo>
                <a:lnTo>
                  <a:pt x="658368" y="329183"/>
                </a:lnTo>
                <a:lnTo>
                  <a:pt x="654798" y="377842"/>
                </a:lnTo>
                <a:lnTo>
                  <a:pt x="644430" y="424278"/>
                </a:lnTo>
                <a:lnTo>
                  <a:pt x="627772" y="467985"/>
                </a:lnTo>
                <a:lnTo>
                  <a:pt x="605333" y="508454"/>
                </a:lnTo>
                <a:lnTo>
                  <a:pt x="577623" y="545177"/>
                </a:lnTo>
                <a:lnTo>
                  <a:pt x="545151" y="577645"/>
                </a:lnTo>
                <a:lnTo>
                  <a:pt x="508426" y="605349"/>
                </a:lnTo>
                <a:lnTo>
                  <a:pt x="467958" y="627782"/>
                </a:lnTo>
                <a:lnTo>
                  <a:pt x="424255" y="644435"/>
                </a:lnTo>
                <a:lnTo>
                  <a:pt x="377827" y="654800"/>
                </a:lnTo>
                <a:lnTo>
                  <a:pt x="329184" y="658367"/>
                </a:lnTo>
                <a:lnTo>
                  <a:pt x="280540" y="654800"/>
                </a:lnTo>
                <a:lnTo>
                  <a:pt x="234112" y="644435"/>
                </a:lnTo>
                <a:lnTo>
                  <a:pt x="190409" y="627782"/>
                </a:lnTo>
                <a:lnTo>
                  <a:pt x="149941" y="605349"/>
                </a:lnTo>
                <a:lnTo>
                  <a:pt x="113216" y="577645"/>
                </a:lnTo>
                <a:lnTo>
                  <a:pt x="80744" y="545177"/>
                </a:lnTo>
                <a:lnTo>
                  <a:pt x="53034" y="508454"/>
                </a:lnTo>
                <a:lnTo>
                  <a:pt x="30595" y="467985"/>
                </a:lnTo>
                <a:lnTo>
                  <a:pt x="13937" y="424278"/>
                </a:lnTo>
                <a:lnTo>
                  <a:pt x="3569" y="377842"/>
                </a:lnTo>
                <a:lnTo>
                  <a:pt x="0" y="32918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2396" y="4818888"/>
            <a:ext cx="321945" cy="292735"/>
          </a:xfrm>
          <a:custGeom>
            <a:avLst/>
            <a:gdLst/>
            <a:ahLst/>
            <a:cxnLst/>
            <a:rect l="l" t="t" r="r" b="b"/>
            <a:pathLst>
              <a:path w="321944" h="292735">
                <a:moveTo>
                  <a:pt x="313690" y="229235"/>
                </a:moveTo>
                <a:lnTo>
                  <a:pt x="234213" y="229235"/>
                </a:lnTo>
                <a:lnTo>
                  <a:pt x="226339" y="237236"/>
                </a:lnTo>
                <a:lnTo>
                  <a:pt x="226339" y="284606"/>
                </a:lnTo>
                <a:lnTo>
                  <a:pt x="234213" y="292607"/>
                </a:lnTo>
                <a:lnTo>
                  <a:pt x="313639" y="292607"/>
                </a:lnTo>
                <a:lnTo>
                  <a:pt x="321563" y="284606"/>
                </a:lnTo>
                <a:lnTo>
                  <a:pt x="321614" y="237236"/>
                </a:lnTo>
                <a:lnTo>
                  <a:pt x="313690" y="229235"/>
                </a:lnTo>
                <a:close/>
              </a:path>
              <a:path w="321944" h="292735">
                <a:moveTo>
                  <a:pt x="200507" y="229235"/>
                </a:moveTo>
                <a:lnTo>
                  <a:pt x="121018" y="229235"/>
                </a:lnTo>
                <a:lnTo>
                  <a:pt x="113144" y="237236"/>
                </a:lnTo>
                <a:lnTo>
                  <a:pt x="113144" y="284606"/>
                </a:lnTo>
                <a:lnTo>
                  <a:pt x="121018" y="292607"/>
                </a:lnTo>
                <a:lnTo>
                  <a:pt x="200456" y="292607"/>
                </a:lnTo>
                <a:lnTo>
                  <a:pt x="208381" y="284606"/>
                </a:lnTo>
                <a:lnTo>
                  <a:pt x="208419" y="237236"/>
                </a:lnTo>
                <a:lnTo>
                  <a:pt x="200507" y="229235"/>
                </a:lnTo>
                <a:close/>
              </a:path>
              <a:path w="321944" h="292735">
                <a:moveTo>
                  <a:pt x="87439" y="229235"/>
                </a:moveTo>
                <a:lnTo>
                  <a:pt x="7924" y="229235"/>
                </a:lnTo>
                <a:lnTo>
                  <a:pt x="0" y="237236"/>
                </a:lnTo>
                <a:lnTo>
                  <a:pt x="0" y="284606"/>
                </a:lnTo>
                <a:lnTo>
                  <a:pt x="7924" y="292607"/>
                </a:lnTo>
                <a:lnTo>
                  <a:pt x="87337" y="292607"/>
                </a:lnTo>
                <a:lnTo>
                  <a:pt x="95262" y="284606"/>
                </a:lnTo>
                <a:lnTo>
                  <a:pt x="95313" y="237236"/>
                </a:lnTo>
                <a:lnTo>
                  <a:pt x="87439" y="229235"/>
                </a:lnTo>
                <a:close/>
              </a:path>
              <a:path w="321944" h="292735">
                <a:moveTo>
                  <a:pt x="278828" y="181229"/>
                </a:moveTo>
                <a:lnTo>
                  <a:pt x="42786" y="181229"/>
                </a:lnTo>
                <a:lnTo>
                  <a:pt x="38849" y="185166"/>
                </a:lnTo>
                <a:lnTo>
                  <a:pt x="38849" y="213994"/>
                </a:lnTo>
                <a:lnTo>
                  <a:pt x="56337" y="213994"/>
                </a:lnTo>
                <a:lnTo>
                  <a:pt x="56337" y="198628"/>
                </a:lnTo>
                <a:lnTo>
                  <a:pt x="282765" y="198628"/>
                </a:lnTo>
                <a:lnTo>
                  <a:pt x="282765" y="185038"/>
                </a:lnTo>
                <a:lnTo>
                  <a:pt x="278828" y="181229"/>
                </a:lnTo>
                <a:close/>
              </a:path>
              <a:path w="321944" h="292735">
                <a:moveTo>
                  <a:pt x="169570" y="198628"/>
                </a:moveTo>
                <a:lnTo>
                  <a:pt x="152095" y="198628"/>
                </a:lnTo>
                <a:lnTo>
                  <a:pt x="152095" y="213994"/>
                </a:lnTo>
                <a:lnTo>
                  <a:pt x="169570" y="213994"/>
                </a:lnTo>
                <a:lnTo>
                  <a:pt x="169570" y="198628"/>
                </a:lnTo>
                <a:close/>
              </a:path>
              <a:path w="321944" h="292735">
                <a:moveTo>
                  <a:pt x="282765" y="198628"/>
                </a:moveTo>
                <a:lnTo>
                  <a:pt x="265277" y="198628"/>
                </a:lnTo>
                <a:lnTo>
                  <a:pt x="265277" y="213994"/>
                </a:lnTo>
                <a:lnTo>
                  <a:pt x="282765" y="213994"/>
                </a:lnTo>
                <a:lnTo>
                  <a:pt x="282765" y="198628"/>
                </a:lnTo>
                <a:close/>
              </a:path>
              <a:path w="321944" h="292735">
                <a:moveTo>
                  <a:pt x="169519" y="147447"/>
                </a:moveTo>
                <a:lnTo>
                  <a:pt x="151993" y="147447"/>
                </a:lnTo>
                <a:lnTo>
                  <a:pt x="151993" y="181229"/>
                </a:lnTo>
                <a:lnTo>
                  <a:pt x="169519" y="181229"/>
                </a:lnTo>
                <a:lnTo>
                  <a:pt x="169519" y="147447"/>
                </a:lnTo>
                <a:close/>
              </a:path>
              <a:path w="321944" h="292735">
                <a:moveTo>
                  <a:pt x="220941" y="0"/>
                </a:moveTo>
                <a:lnTo>
                  <a:pt x="100279" y="0"/>
                </a:lnTo>
                <a:lnTo>
                  <a:pt x="87775" y="2395"/>
                </a:lnTo>
                <a:lnTo>
                  <a:pt x="77806" y="8969"/>
                </a:lnTo>
                <a:lnTo>
                  <a:pt x="71171" y="18913"/>
                </a:lnTo>
                <a:lnTo>
                  <a:pt x="68769" y="31242"/>
                </a:lnTo>
                <a:lnTo>
                  <a:pt x="68745" y="119253"/>
                </a:lnTo>
                <a:lnTo>
                  <a:pt x="69189" y="122555"/>
                </a:lnTo>
                <a:lnTo>
                  <a:pt x="99225" y="147447"/>
                </a:lnTo>
                <a:lnTo>
                  <a:pt x="115377" y="147542"/>
                </a:lnTo>
                <a:lnTo>
                  <a:pt x="225628" y="147447"/>
                </a:lnTo>
                <a:lnTo>
                  <a:pt x="249468" y="129920"/>
                </a:lnTo>
                <a:lnTo>
                  <a:pt x="91605" y="129920"/>
                </a:lnTo>
                <a:lnTo>
                  <a:pt x="86131" y="124460"/>
                </a:lnTo>
                <a:lnTo>
                  <a:pt x="86232" y="53848"/>
                </a:lnTo>
                <a:lnTo>
                  <a:pt x="86271" y="52831"/>
                </a:lnTo>
                <a:lnTo>
                  <a:pt x="252729" y="52831"/>
                </a:lnTo>
                <a:lnTo>
                  <a:pt x="252729" y="35051"/>
                </a:lnTo>
                <a:lnTo>
                  <a:pt x="156870" y="35051"/>
                </a:lnTo>
                <a:lnTo>
                  <a:pt x="153211" y="31368"/>
                </a:lnTo>
                <a:lnTo>
                  <a:pt x="153085" y="21843"/>
                </a:lnTo>
                <a:lnTo>
                  <a:pt x="156870" y="18034"/>
                </a:lnTo>
                <a:lnTo>
                  <a:pt x="249591" y="18034"/>
                </a:lnTo>
                <a:lnTo>
                  <a:pt x="243784" y="9064"/>
                </a:lnTo>
                <a:lnTo>
                  <a:pt x="233725" y="2395"/>
                </a:lnTo>
                <a:lnTo>
                  <a:pt x="220941" y="0"/>
                </a:lnTo>
                <a:close/>
              </a:path>
              <a:path w="321944" h="292735">
                <a:moveTo>
                  <a:pt x="252729" y="52831"/>
                </a:moveTo>
                <a:lnTo>
                  <a:pt x="235331" y="52831"/>
                </a:lnTo>
                <a:lnTo>
                  <a:pt x="235204" y="124460"/>
                </a:lnTo>
                <a:lnTo>
                  <a:pt x="229755" y="129920"/>
                </a:lnTo>
                <a:lnTo>
                  <a:pt x="249468" y="129920"/>
                </a:lnTo>
                <a:lnTo>
                  <a:pt x="251629" y="124789"/>
                </a:lnTo>
                <a:lnTo>
                  <a:pt x="252729" y="115697"/>
                </a:lnTo>
                <a:lnTo>
                  <a:pt x="252729" y="52831"/>
                </a:lnTo>
                <a:close/>
              </a:path>
              <a:path w="321944" h="292735">
                <a:moveTo>
                  <a:pt x="185915" y="18034"/>
                </a:moveTo>
                <a:lnTo>
                  <a:pt x="166192" y="18034"/>
                </a:lnTo>
                <a:lnTo>
                  <a:pt x="169976" y="21843"/>
                </a:lnTo>
                <a:lnTo>
                  <a:pt x="169850" y="31368"/>
                </a:lnTo>
                <a:lnTo>
                  <a:pt x="166192" y="35051"/>
                </a:lnTo>
                <a:lnTo>
                  <a:pt x="185915" y="35051"/>
                </a:lnTo>
                <a:lnTo>
                  <a:pt x="182256" y="31368"/>
                </a:lnTo>
                <a:lnTo>
                  <a:pt x="182130" y="21843"/>
                </a:lnTo>
                <a:lnTo>
                  <a:pt x="185915" y="18034"/>
                </a:lnTo>
                <a:close/>
              </a:path>
              <a:path w="321944" h="292735">
                <a:moveTo>
                  <a:pt x="214960" y="18034"/>
                </a:moveTo>
                <a:lnTo>
                  <a:pt x="195237" y="18034"/>
                </a:lnTo>
                <a:lnTo>
                  <a:pt x="199021" y="21843"/>
                </a:lnTo>
                <a:lnTo>
                  <a:pt x="198895" y="31368"/>
                </a:lnTo>
                <a:lnTo>
                  <a:pt x="195237" y="35051"/>
                </a:lnTo>
                <a:lnTo>
                  <a:pt x="214960" y="35051"/>
                </a:lnTo>
                <a:lnTo>
                  <a:pt x="211301" y="31368"/>
                </a:lnTo>
                <a:lnTo>
                  <a:pt x="211175" y="21843"/>
                </a:lnTo>
                <a:lnTo>
                  <a:pt x="214960" y="18034"/>
                </a:lnTo>
                <a:close/>
              </a:path>
              <a:path w="321944" h="292735">
                <a:moveTo>
                  <a:pt x="249591" y="18034"/>
                </a:moveTo>
                <a:lnTo>
                  <a:pt x="224231" y="18034"/>
                </a:lnTo>
                <a:lnTo>
                  <a:pt x="228015" y="21843"/>
                </a:lnTo>
                <a:lnTo>
                  <a:pt x="227889" y="31368"/>
                </a:lnTo>
                <a:lnTo>
                  <a:pt x="224231" y="35051"/>
                </a:lnTo>
                <a:lnTo>
                  <a:pt x="252729" y="35051"/>
                </a:lnTo>
                <a:lnTo>
                  <a:pt x="252729" y="32131"/>
                </a:lnTo>
                <a:lnTo>
                  <a:pt x="250368" y="19234"/>
                </a:lnTo>
                <a:lnTo>
                  <a:pt x="249591" y="18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90217" y="4646167"/>
            <a:ext cx="2922905" cy="123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知识共享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 algn="just">
              <a:lnSpc>
                <a:spcPct val="120000"/>
              </a:lnSpc>
              <a:spcBef>
                <a:spcPts val="700"/>
              </a:spcBef>
            </a:pP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中台的核心是知识沉淀及共享，数据知识包 括数据模型架构、流转规则、使用规范、安 </a:t>
            </a: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全质量等，数据中台是以数据为载体的知识 </a:t>
            </a: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提炼、存放、使用系统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99654" y="2173985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4">
                <a:moveTo>
                  <a:pt x="329184" y="0"/>
                </a:moveTo>
                <a:lnTo>
                  <a:pt x="280525" y="3567"/>
                </a:lnTo>
                <a:lnTo>
                  <a:pt x="234089" y="13932"/>
                </a:lnTo>
                <a:lnTo>
                  <a:pt x="190382" y="30585"/>
                </a:lnTo>
                <a:lnTo>
                  <a:pt x="149913" y="53018"/>
                </a:lnTo>
                <a:lnTo>
                  <a:pt x="113190" y="80722"/>
                </a:lnTo>
                <a:lnTo>
                  <a:pt x="80722" y="113190"/>
                </a:lnTo>
                <a:lnTo>
                  <a:pt x="53018" y="149913"/>
                </a:lnTo>
                <a:lnTo>
                  <a:pt x="30585" y="190382"/>
                </a:lnTo>
                <a:lnTo>
                  <a:pt x="13932" y="234089"/>
                </a:lnTo>
                <a:lnTo>
                  <a:pt x="3567" y="280525"/>
                </a:lnTo>
                <a:lnTo>
                  <a:pt x="0" y="329184"/>
                </a:lnTo>
                <a:lnTo>
                  <a:pt x="3567" y="377842"/>
                </a:lnTo>
                <a:lnTo>
                  <a:pt x="13932" y="424278"/>
                </a:lnTo>
                <a:lnTo>
                  <a:pt x="30585" y="467985"/>
                </a:lnTo>
                <a:lnTo>
                  <a:pt x="53018" y="508454"/>
                </a:lnTo>
                <a:lnTo>
                  <a:pt x="80722" y="545177"/>
                </a:lnTo>
                <a:lnTo>
                  <a:pt x="113190" y="577645"/>
                </a:lnTo>
                <a:lnTo>
                  <a:pt x="149913" y="605349"/>
                </a:lnTo>
                <a:lnTo>
                  <a:pt x="190382" y="627782"/>
                </a:lnTo>
                <a:lnTo>
                  <a:pt x="234089" y="644435"/>
                </a:lnTo>
                <a:lnTo>
                  <a:pt x="280525" y="654800"/>
                </a:lnTo>
                <a:lnTo>
                  <a:pt x="329184" y="658367"/>
                </a:lnTo>
                <a:lnTo>
                  <a:pt x="377842" y="654800"/>
                </a:lnTo>
                <a:lnTo>
                  <a:pt x="424278" y="644435"/>
                </a:lnTo>
                <a:lnTo>
                  <a:pt x="467985" y="627782"/>
                </a:lnTo>
                <a:lnTo>
                  <a:pt x="508454" y="605349"/>
                </a:lnTo>
                <a:lnTo>
                  <a:pt x="545177" y="577645"/>
                </a:lnTo>
                <a:lnTo>
                  <a:pt x="577645" y="545177"/>
                </a:lnTo>
                <a:lnTo>
                  <a:pt x="605349" y="508454"/>
                </a:lnTo>
                <a:lnTo>
                  <a:pt x="627782" y="467985"/>
                </a:lnTo>
                <a:lnTo>
                  <a:pt x="644435" y="424278"/>
                </a:lnTo>
                <a:lnTo>
                  <a:pt x="654800" y="377842"/>
                </a:lnTo>
                <a:lnTo>
                  <a:pt x="658368" y="329184"/>
                </a:lnTo>
                <a:lnTo>
                  <a:pt x="654800" y="280525"/>
                </a:lnTo>
                <a:lnTo>
                  <a:pt x="644435" y="234089"/>
                </a:lnTo>
                <a:lnTo>
                  <a:pt x="627782" y="190382"/>
                </a:lnTo>
                <a:lnTo>
                  <a:pt x="605349" y="149913"/>
                </a:lnTo>
                <a:lnTo>
                  <a:pt x="577645" y="113190"/>
                </a:lnTo>
                <a:lnTo>
                  <a:pt x="545177" y="80722"/>
                </a:lnTo>
                <a:lnTo>
                  <a:pt x="508454" y="53018"/>
                </a:lnTo>
                <a:lnTo>
                  <a:pt x="467985" y="30585"/>
                </a:lnTo>
                <a:lnTo>
                  <a:pt x="424278" y="13932"/>
                </a:lnTo>
                <a:lnTo>
                  <a:pt x="377842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99654" y="2173985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4">
                <a:moveTo>
                  <a:pt x="0" y="329184"/>
                </a:moveTo>
                <a:lnTo>
                  <a:pt x="3567" y="280525"/>
                </a:lnTo>
                <a:lnTo>
                  <a:pt x="13932" y="234089"/>
                </a:lnTo>
                <a:lnTo>
                  <a:pt x="30585" y="190382"/>
                </a:lnTo>
                <a:lnTo>
                  <a:pt x="53018" y="149913"/>
                </a:lnTo>
                <a:lnTo>
                  <a:pt x="80722" y="113190"/>
                </a:lnTo>
                <a:lnTo>
                  <a:pt x="113190" y="80722"/>
                </a:lnTo>
                <a:lnTo>
                  <a:pt x="149913" y="53018"/>
                </a:lnTo>
                <a:lnTo>
                  <a:pt x="190382" y="30585"/>
                </a:lnTo>
                <a:lnTo>
                  <a:pt x="234089" y="13932"/>
                </a:lnTo>
                <a:lnTo>
                  <a:pt x="280525" y="3567"/>
                </a:lnTo>
                <a:lnTo>
                  <a:pt x="329184" y="0"/>
                </a:lnTo>
                <a:lnTo>
                  <a:pt x="377842" y="3567"/>
                </a:lnTo>
                <a:lnTo>
                  <a:pt x="424278" y="13932"/>
                </a:lnTo>
                <a:lnTo>
                  <a:pt x="467985" y="30585"/>
                </a:lnTo>
                <a:lnTo>
                  <a:pt x="508454" y="53018"/>
                </a:lnTo>
                <a:lnTo>
                  <a:pt x="545177" y="80722"/>
                </a:lnTo>
                <a:lnTo>
                  <a:pt x="577645" y="113190"/>
                </a:lnTo>
                <a:lnTo>
                  <a:pt x="605349" y="149913"/>
                </a:lnTo>
                <a:lnTo>
                  <a:pt x="627782" y="190382"/>
                </a:lnTo>
                <a:lnTo>
                  <a:pt x="644435" y="234089"/>
                </a:lnTo>
                <a:lnTo>
                  <a:pt x="654800" y="280525"/>
                </a:lnTo>
                <a:lnTo>
                  <a:pt x="658368" y="329184"/>
                </a:lnTo>
                <a:lnTo>
                  <a:pt x="654800" y="377842"/>
                </a:lnTo>
                <a:lnTo>
                  <a:pt x="644435" y="424278"/>
                </a:lnTo>
                <a:lnTo>
                  <a:pt x="627782" y="467985"/>
                </a:lnTo>
                <a:lnTo>
                  <a:pt x="605349" y="508454"/>
                </a:lnTo>
                <a:lnTo>
                  <a:pt x="577645" y="545177"/>
                </a:lnTo>
                <a:lnTo>
                  <a:pt x="545177" y="577645"/>
                </a:lnTo>
                <a:lnTo>
                  <a:pt x="508454" y="605349"/>
                </a:lnTo>
                <a:lnTo>
                  <a:pt x="467985" y="627782"/>
                </a:lnTo>
                <a:lnTo>
                  <a:pt x="424278" y="644435"/>
                </a:lnTo>
                <a:lnTo>
                  <a:pt x="377842" y="654800"/>
                </a:lnTo>
                <a:lnTo>
                  <a:pt x="329184" y="658367"/>
                </a:lnTo>
                <a:lnTo>
                  <a:pt x="280525" y="654800"/>
                </a:lnTo>
                <a:lnTo>
                  <a:pt x="234089" y="644435"/>
                </a:lnTo>
                <a:lnTo>
                  <a:pt x="190382" y="627782"/>
                </a:lnTo>
                <a:lnTo>
                  <a:pt x="149913" y="605349"/>
                </a:lnTo>
                <a:lnTo>
                  <a:pt x="113190" y="577645"/>
                </a:lnTo>
                <a:lnTo>
                  <a:pt x="80722" y="545177"/>
                </a:lnTo>
                <a:lnTo>
                  <a:pt x="53018" y="508454"/>
                </a:lnTo>
                <a:lnTo>
                  <a:pt x="30585" y="467985"/>
                </a:lnTo>
                <a:lnTo>
                  <a:pt x="13932" y="424278"/>
                </a:lnTo>
                <a:lnTo>
                  <a:pt x="3567" y="377842"/>
                </a:lnTo>
                <a:lnTo>
                  <a:pt x="0" y="32918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66531" y="2371344"/>
            <a:ext cx="321945" cy="262255"/>
          </a:xfrm>
          <a:custGeom>
            <a:avLst/>
            <a:gdLst/>
            <a:ahLst/>
            <a:cxnLst/>
            <a:rect l="l" t="t" r="r" b="b"/>
            <a:pathLst>
              <a:path w="321945" h="262255">
                <a:moveTo>
                  <a:pt x="83312" y="208660"/>
                </a:moveTo>
                <a:lnTo>
                  <a:pt x="36829" y="208660"/>
                </a:lnTo>
                <a:lnTo>
                  <a:pt x="36829" y="256920"/>
                </a:lnTo>
                <a:lnTo>
                  <a:pt x="39624" y="260730"/>
                </a:lnTo>
                <a:lnTo>
                  <a:pt x="43688" y="261746"/>
                </a:lnTo>
                <a:lnTo>
                  <a:pt x="44576" y="262000"/>
                </a:lnTo>
                <a:lnTo>
                  <a:pt x="45339" y="262127"/>
                </a:lnTo>
                <a:lnTo>
                  <a:pt x="49529" y="262127"/>
                </a:lnTo>
                <a:lnTo>
                  <a:pt x="52704" y="260476"/>
                </a:lnTo>
                <a:lnTo>
                  <a:pt x="54483" y="257428"/>
                </a:lnTo>
                <a:lnTo>
                  <a:pt x="83312" y="208660"/>
                </a:lnTo>
                <a:close/>
              </a:path>
              <a:path w="321945" h="262255">
                <a:moveTo>
                  <a:pt x="284861" y="176529"/>
                </a:moveTo>
                <a:lnTo>
                  <a:pt x="238251" y="176529"/>
                </a:lnTo>
                <a:lnTo>
                  <a:pt x="267208" y="225297"/>
                </a:lnTo>
                <a:lnTo>
                  <a:pt x="268859" y="228345"/>
                </a:lnTo>
                <a:lnTo>
                  <a:pt x="272034" y="229996"/>
                </a:lnTo>
                <a:lnTo>
                  <a:pt x="276225" y="229996"/>
                </a:lnTo>
                <a:lnTo>
                  <a:pt x="276987" y="229869"/>
                </a:lnTo>
                <a:lnTo>
                  <a:pt x="281940" y="228472"/>
                </a:lnTo>
                <a:lnTo>
                  <a:pt x="284861" y="224789"/>
                </a:lnTo>
                <a:lnTo>
                  <a:pt x="284861" y="176529"/>
                </a:lnTo>
                <a:close/>
              </a:path>
              <a:path w="321945" h="262255">
                <a:moveTo>
                  <a:pt x="71882" y="32130"/>
                </a:moveTo>
                <a:lnTo>
                  <a:pt x="19176" y="32130"/>
                </a:lnTo>
                <a:lnTo>
                  <a:pt x="11733" y="33627"/>
                </a:lnTo>
                <a:lnTo>
                  <a:pt x="5635" y="37718"/>
                </a:lnTo>
                <a:lnTo>
                  <a:pt x="1514" y="43811"/>
                </a:lnTo>
                <a:lnTo>
                  <a:pt x="0" y="51307"/>
                </a:lnTo>
                <a:lnTo>
                  <a:pt x="0" y="189483"/>
                </a:lnTo>
                <a:lnTo>
                  <a:pt x="1514" y="196980"/>
                </a:lnTo>
                <a:lnTo>
                  <a:pt x="5635" y="203072"/>
                </a:lnTo>
                <a:lnTo>
                  <a:pt x="11733" y="207164"/>
                </a:lnTo>
                <a:lnTo>
                  <a:pt x="19176" y="208660"/>
                </a:lnTo>
                <a:lnTo>
                  <a:pt x="219201" y="208660"/>
                </a:lnTo>
                <a:lnTo>
                  <a:pt x="225678" y="204342"/>
                </a:lnTo>
                <a:lnTo>
                  <a:pt x="228853" y="197865"/>
                </a:lnTo>
                <a:lnTo>
                  <a:pt x="227457" y="195579"/>
                </a:lnTo>
                <a:lnTo>
                  <a:pt x="109982" y="195579"/>
                </a:lnTo>
                <a:lnTo>
                  <a:pt x="96462" y="193093"/>
                </a:lnTo>
                <a:lnTo>
                  <a:pt x="85074" y="186261"/>
                </a:lnTo>
                <a:lnTo>
                  <a:pt x="76709" y="176023"/>
                </a:lnTo>
                <a:lnTo>
                  <a:pt x="72263" y="163321"/>
                </a:lnTo>
                <a:lnTo>
                  <a:pt x="47751" y="163321"/>
                </a:lnTo>
                <a:lnTo>
                  <a:pt x="42545" y="157987"/>
                </a:lnTo>
                <a:lnTo>
                  <a:pt x="42545" y="144906"/>
                </a:lnTo>
                <a:lnTo>
                  <a:pt x="47751" y="139572"/>
                </a:lnTo>
                <a:lnTo>
                  <a:pt x="71882" y="139572"/>
                </a:lnTo>
                <a:lnTo>
                  <a:pt x="71882" y="101218"/>
                </a:lnTo>
                <a:lnTo>
                  <a:pt x="47751" y="101218"/>
                </a:lnTo>
                <a:lnTo>
                  <a:pt x="42545" y="95884"/>
                </a:lnTo>
                <a:lnTo>
                  <a:pt x="42545" y="82803"/>
                </a:lnTo>
                <a:lnTo>
                  <a:pt x="47751" y="77596"/>
                </a:lnTo>
                <a:lnTo>
                  <a:pt x="71882" y="77596"/>
                </a:lnTo>
                <a:lnTo>
                  <a:pt x="71882" y="32130"/>
                </a:lnTo>
                <a:close/>
              </a:path>
              <a:path w="321945" h="262255">
                <a:moveTo>
                  <a:pt x="302387" y="0"/>
                </a:moveTo>
                <a:lnTo>
                  <a:pt x="109982" y="0"/>
                </a:lnTo>
                <a:lnTo>
                  <a:pt x="102538" y="1514"/>
                </a:lnTo>
                <a:lnTo>
                  <a:pt x="96440" y="5635"/>
                </a:lnTo>
                <a:lnTo>
                  <a:pt x="92319" y="11733"/>
                </a:lnTo>
                <a:lnTo>
                  <a:pt x="90804" y="19176"/>
                </a:lnTo>
                <a:lnTo>
                  <a:pt x="90804" y="157352"/>
                </a:lnTo>
                <a:lnTo>
                  <a:pt x="92319" y="164849"/>
                </a:lnTo>
                <a:lnTo>
                  <a:pt x="96440" y="170941"/>
                </a:lnTo>
                <a:lnTo>
                  <a:pt x="102538" y="175033"/>
                </a:lnTo>
                <a:lnTo>
                  <a:pt x="109982" y="176529"/>
                </a:lnTo>
                <a:lnTo>
                  <a:pt x="302387" y="176529"/>
                </a:lnTo>
                <a:lnTo>
                  <a:pt x="309830" y="175033"/>
                </a:lnTo>
                <a:lnTo>
                  <a:pt x="315928" y="170941"/>
                </a:lnTo>
                <a:lnTo>
                  <a:pt x="320049" y="164849"/>
                </a:lnTo>
                <a:lnTo>
                  <a:pt x="321564" y="157352"/>
                </a:lnTo>
                <a:lnTo>
                  <a:pt x="321564" y="131190"/>
                </a:lnTo>
                <a:lnTo>
                  <a:pt x="138557" y="131190"/>
                </a:lnTo>
                <a:lnTo>
                  <a:pt x="133350" y="125856"/>
                </a:lnTo>
                <a:lnTo>
                  <a:pt x="133350" y="112775"/>
                </a:lnTo>
                <a:lnTo>
                  <a:pt x="138557" y="107441"/>
                </a:lnTo>
                <a:lnTo>
                  <a:pt x="321564" y="107441"/>
                </a:lnTo>
                <a:lnTo>
                  <a:pt x="321564" y="69087"/>
                </a:lnTo>
                <a:lnTo>
                  <a:pt x="138557" y="69087"/>
                </a:lnTo>
                <a:lnTo>
                  <a:pt x="133350" y="63753"/>
                </a:lnTo>
                <a:lnTo>
                  <a:pt x="133350" y="50672"/>
                </a:lnTo>
                <a:lnTo>
                  <a:pt x="138557" y="45465"/>
                </a:lnTo>
                <a:lnTo>
                  <a:pt x="321564" y="45465"/>
                </a:lnTo>
                <a:lnTo>
                  <a:pt x="321564" y="19176"/>
                </a:lnTo>
                <a:lnTo>
                  <a:pt x="320049" y="11733"/>
                </a:lnTo>
                <a:lnTo>
                  <a:pt x="315928" y="5635"/>
                </a:lnTo>
                <a:lnTo>
                  <a:pt x="309830" y="1514"/>
                </a:lnTo>
                <a:lnTo>
                  <a:pt x="302387" y="0"/>
                </a:lnTo>
                <a:close/>
              </a:path>
              <a:path w="321945" h="262255">
                <a:moveTo>
                  <a:pt x="321564" y="107441"/>
                </a:moveTo>
                <a:lnTo>
                  <a:pt x="273812" y="107441"/>
                </a:lnTo>
                <a:lnTo>
                  <a:pt x="279146" y="112775"/>
                </a:lnTo>
                <a:lnTo>
                  <a:pt x="279146" y="125856"/>
                </a:lnTo>
                <a:lnTo>
                  <a:pt x="273812" y="131190"/>
                </a:lnTo>
                <a:lnTo>
                  <a:pt x="321564" y="131190"/>
                </a:lnTo>
                <a:lnTo>
                  <a:pt x="321564" y="107441"/>
                </a:lnTo>
                <a:close/>
              </a:path>
              <a:path w="321945" h="262255">
                <a:moveTo>
                  <a:pt x="321564" y="45465"/>
                </a:moveTo>
                <a:lnTo>
                  <a:pt x="273812" y="45465"/>
                </a:lnTo>
                <a:lnTo>
                  <a:pt x="279146" y="50672"/>
                </a:lnTo>
                <a:lnTo>
                  <a:pt x="279146" y="63753"/>
                </a:lnTo>
                <a:lnTo>
                  <a:pt x="273812" y="69087"/>
                </a:lnTo>
                <a:lnTo>
                  <a:pt x="321564" y="69087"/>
                </a:lnTo>
                <a:lnTo>
                  <a:pt x="321564" y="454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675878" y="2182748"/>
            <a:ext cx="2770505" cy="797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服务导向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990"/>
              </a:spcBef>
            </a:pP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数据中台的核心是数据服</a:t>
            </a: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，服务的规范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化、透明化、共享化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99654" y="3405378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5">
                <a:moveTo>
                  <a:pt x="329184" y="0"/>
                </a:moveTo>
                <a:lnTo>
                  <a:pt x="280525" y="3567"/>
                </a:lnTo>
                <a:lnTo>
                  <a:pt x="234089" y="13932"/>
                </a:lnTo>
                <a:lnTo>
                  <a:pt x="190382" y="30585"/>
                </a:lnTo>
                <a:lnTo>
                  <a:pt x="149913" y="53018"/>
                </a:lnTo>
                <a:lnTo>
                  <a:pt x="113190" y="80722"/>
                </a:lnTo>
                <a:lnTo>
                  <a:pt x="80722" y="113190"/>
                </a:lnTo>
                <a:lnTo>
                  <a:pt x="53018" y="149913"/>
                </a:lnTo>
                <a:lnTo>
                  <a:pt x="30585" y="190382"/>
                </a:lnTo>
                <a:lnTo>
                  <a:pt x="13932" y="234089"/>
                </a:lnTo>
                <a:lnTo>
                  <a:pt x="3567" y="280525"/>
                </a:lnTo>
                <a:lnTo>
                  <a:pt x="0" y="329184"/>
                </a:lnTo>
                <a:lnTo>
                  <a:pt x="3567" y="377842"/>
                </a:lnTo>
                <a:lnTo>
                  <a:pt x="13932" y="424278"/>
                </a:lnTo>
                <a:lnTo>
                  <a:pt x="30585" y="467985"/>
                </a:lnTo>
                <a:lnTo>
                  <a:pt x="53018" y="508454"/>
                </a:lnTo>
                <a:lnTo>
                  <a:pt x="80722" y="545177"/>
                </a:lnTo>
                <a:lnTo>
                  <a:pt x="113190" y="577645"/>
                </a:lnTo>
                <a:lnTo>
                  <a:pt x="149913" y="605349"/>
                </a:lnTo>
                <a:lnTo>
                  <a:pt x="190382" y="627782"/>
                </a:lnTo>
                <a:lnTo>
                  <a:pt x="234089" y="644435"/>
                </a:lnTo>
                <a:lnTo>
                  <a:pt x="280525" y="654800"/>
                </a:lnTo>
                <a:lnTo>
                  <a:pt x="329184" y="658368"/>
                </a:lnTo>
                <a:lnTo>
                  <a:pt x="377842" y="654800"/>
                </a:lnTo>
                <a:lnTo>
                  <a:pt x="424278" y="644435"/>
                </a:lnTo>
                <a:lnTo>
                  <a:pt x="467985" y="627782"/>
                </a:lnTo>
                <a:lnTo>
                  <a:pt x="508454" y="605349"/>
                </a:lnTo>
                <a:lnTo>
                  <a:pt x="545177" y="577645"/>
                </a:lnTo>
                <a:lnTo>
                  <a:pt x="577645" y="545177"/>
                </a:lnTo>
                <a:lnTo>
                  <a:pt x="605349" y="508454"/>
                </a:lnTo>
                <a:lnTo>
                  <a:pt x="627782" y="467985"/>
                </a:lnTo>
                <a:lnTo>
                  <a:pt x="644435" y="424278"/>
                </a:lnTo>
                <a:lnTo>
                  <a:pt x="654800" y="377842"/>
                </a:lnTo>
                <a:lnTo>
                  <a:pt x="658368" y="329184"/>
                </a:lnTo>
                <a:lnTo>
                  <a:pt x="654800" y="280525"/>
                </a:lnTo>
                <a:lnTo>
                  <a:pt x="644435" y="234089"/>
                </a:lnTo>
                <a:lnTo>
                  <a:pt x="627782" y="190382"/>
                </a:lnTo>
                <a:lnTo>
                  <a:pt x="605349" y="149913"/>
                </a:lnTo>
                <a:lnTo>
                  <a:pt x="577645" y="113190"/>
                </a:lnTo>
                <a:lnTo>
                  <a:pt x="545177" y="80722"/>
                </a:lnTo>
                <a:lnTo>
                  <a:pt x="508454" y="53018"/>
                </a:lnTo>
                <a:lnTo>
                  <a:pt x="467985" y="30585"/>
                </a:lnTo>
                <a:lnTo>
                  <a:pt x="424278" y="13932"/>
                </a:lnTo>
                <a:lnTo>
                  <a:pt x="377842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99654" y="3405378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5">
                <a:moveTo>
                  <a:pt x="0" y="329184"/>
                </a:moveTo>
                <a:lnTo>
                  <a:pt x="3567" y="280525"/>
                </a:lnTo>
                <a:lnTo>
                  <a:pt x="13932" y="234089"/>
                </a:lnTo>
                <a:lnTo>
                  <a:pt x="30585" y="190382"/>
                </a:lnTo>
                <a:lnTo>
                  <a:pt x="53018" y="149913"/>
                </a:lnTo>
                <a:lnTo>
                  <a:pt x="80722" y="113190"/>
                </a:lnTo>
                <a:lnTo>
                  <a:pt x="113190" y="80722"/>
                </a:lnTo>
                <a:lnTo>
                  <a:pt x="149913" y="53018"/>
                </a:lnTo>
                <a:lnTo>
                  <a:pt x="190382" y="30585"/>
                </a:lnTo>
                <a:lnTo>
                  <a:pt x="234089" y="13932"/>
                </a:lnTo>
                <a:lnTo>
                  <a:pt x="280525" y="3567"/>
                </a:lnTo>
                <a:lnTo>
                  <a:pt x="329184" y="0"/>
                </a:lnTo>
                <a:lnTo>
                  <a:pt x="377842" y="3567"/>
                </a:lnTo>
                <a:lnTo>
                  <a:pt x="424278" y="13932"/>
                </a:lnTo>
                <a:lnTo>
                  <a:pt x="467985" y="30585"/>
                </a:lnTo>
                <a:lnTo>
                  <a:pt x="508454" y="53018"/>
                </a:lnTo>
                <a:lnTo>
                  <a:pt x="545177" y="80722"/>
                </a:lnTo>
                <a:lnTo>
                  <a:pt x="577645" y="113190"/>
                </a:lnTo>
                <a:lnTo>
                  <a:pt x="605349" y="149913"/>
                </a:lnTo>
                <a:lnTo>
                  <a:pt x="627782" y="190382"/>
                </a:lnTo>
                <a:lnTo>
                  <a:pt x="644435" y="234089"/>
                </a:lnTo>
                <a:lnTo>
                  <a:pt x="654800" y="280525"/>
                </a:lnTo>
                <a:lnTo>
                  <a:pt x="658368" y="329184"/>
                </a:lnTo>
                <a:lnTo>
                  <a:pt x="654800" y="377842"/>
                </a:lnTo>
                <a:lnTo>
                  <a:pt x="644435" y="424278"/>
                </a:lnTo>
                <a:lnTo>
                  <a:pt x="627782" y="467985"/>
                </a:lnTo>
                <a:lnTo>
                  <a:pt x="605349" y="508454"/>
                </a:lnTo>
                <a:lnTo>
                  <a:pt x="577645" y="545177"/>
                </a:lnTo>
                <a:lnTo>
                  <a:pt x="545177" y="577645"/>
                </a:lnTo>
                <a:lnTo>
                  <a:pt x="508454" y="605349"/>
                </a:lnTo>
                <a:lnTo>
                  <a:pt x="467985" y="627782"/>
                </a:lnTo>
                <a:lnTo>
                  <a:pt x="424278" y="644435"/>
                </a:lnTo>
                <a:lnTo>
                  <a:pt x="377842" y="654800"/>
                </a:lnTo>
                <a:lnTo>
                  <a:pt x="329184" y="658368"/>
                </a:lnTo>
                <a:lnTo>
                  <a:pt x="280525" y="654800"/>
                </a:lnTo>
                <a:lnTo>
                  <a:pt x="234089" y="644435"/>
                </a:lnTo>
                <a:lnTo>
                  <a:pt x="190382" y="627782"/>
                </a:lnTo>
                <a:lnTo>
                  <a:pt x="149913" y="605349"/>
                </a:lnTo>
                <a:lnTo>
                  <a:pt x="113190" y="577645"/>
                </a:lnTo>
                <a:lnTo>
                  <a:pt x="80722" y="545177"/>
                </a:lnTo>
                <a:lnTo>
                  <a:pt x="53018" y="508454"/>
                </a:lnTo>
                <a:lnTo>
                  <a:pt x="30585" y="467985"/>
                </a:lnTo>
                <a:lnTo>
                  <a:pt x="13932" y="424278"/>
                </a:lnTo>
                <a:lnTo>
                  <a:pt x="3567" y="377842"/>
                </a:lnTo>
                <a:lnTo>
                  <a:pt x="0" y="32918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66531" y="3572255"/>
            <a:ext cx="321945" cy="323215"/>
          </a:xfrm>
          <a:custGeom>
            <a:avLst/>
            <a:gdLst/>
            <a:ahLst/>
            <a:cxnLst/>
            <a:rect l="l" t="t" r="r" b="b"/>
            <a:pathLst>
              <a:path w="321945" h="323214">
                <a:moveTo>
                  <a:pt x="87122" y="309626"/>
                </a:moveTo>
                <a:lnTo>
                  <a:pt x="20066" y="309626"/>
                </a:lnTo>
                <a:lnTo>
                  <a:pt x="20066" y="323088"/>
                </a:lnTo>
                <a:lnTo>
                  <a:pt x="87122" y="323088"/>
                </a:lnTo>
                <a:lnTo>
                  <a:pt x="87122" y="309626"/>
                </a:lnTo>
                <a:close/>
              </a:path>
              <a:path w="321945" h="323214">
                <a:moveTo>
                  <a:pt x="301498" y="309626"/>
                </a:moveTo>
                <a:lnTo>
                  <a:pt x="234442" y="309626"/>
                </a:lnTo>
                <a:lnTo>
                  <a:pt x="234442" y="323088"/>
                </a:lnTo>
                <a:lnTo>
                  <a:pt x="301498" y="323088"/>
                </a:lnTo>
                <a:lnTo>
                  <a:pt x="301498" y="309626"/>
                </a:lnTo>
                <a:close/>
              </a:path>
              <a:path w="321945" h="323214">
                <a:moveTo>
                  <a:pt x="60325" y="296164"/>
                </a:moveTo>
                <a:lnTo>
                  <a:pt x="46863" y="296164"/>
                </a:lnTo>
                <a:lnTo>
                  <a:pt x="46863" y="309626"/>
                </a:lnTo>
                <a:lnTo>
                  <a:pt x="60325" y="309626"/>
                </a:lnTo>
                <a:lnTo>
                  <a:pt x="60325" y="296164"/>
                </a:lnTo>
                <a:close/>
              </a:path>
              <a:path w="321945" h="323214">
                <a:moveTo>
                  <a:pt x="274700" y="296164"/>
                </a:moveTo>
                <a:lnTo>
                  <a:pt x="261239" y="296164"/>
                </a:lnTo>
                <a:lnTo>
                  <a:pt x="261239" y="309626"/>
                </a:lnTo>
                <a:lnTo>
                  <a:pt x="274700" y="309626"/>
                </a:lnTo>
                <a:lnTo>
                  <a:pt x="274700" y="296164"/>
                </a:lnTo>
                <a:close/>
              </a:path>
              <a:path w="321945" h="323214">
                <a:moveTo>
                  <a:pt x="107188" y="215392"/>
                </a:moveTo>
                <a:lnTo>
                  <a:pt x="0" y="215392"/>
                </a:lnTo>
                <a:lnTo>
                  <a:pt x="0" y="296164"/>
                </a:lnTo>
                <a:lnTo>
                  <a:pt x="107188" y="296164"/>
                </a:lnTo>
                <a:lnTo>
                  <a:pt x="107188" y="262509"/>
                </a:lnTo>
                <a:lnTo>
                  <a:pt x="147320" y="262509"/>
                </a:lnTo>
                <a:lnTo>
                  <a:pt x="147320" y="249047"/>
                </a:lnTo>
                <a:lnTo>
                  <a:pt x="107188" y="249047"/>
                </a:lnTo>
                <a:lnTo>
                  <a:pt x="107188" y="215392"/>
                </a:lnTo>
                <a:close/>
              </a:path>
              <a:path w="321945" h="323214">
                <a:moveTo>
                  <a:pt x="187578" y="191389"/>
                </a:moveTo>
                <a:lnTo>
                  <a:pt x="174117" y="191389"/>
                </a:lnTo>
                <a:lnTo>
                  <a:pt x="174117" y="262509"/>
                </a:lnTo>
                <a:lnTo>
                  <a:pt x="214375" y="262509"/>
                </a:lnTo>
                <a:lnTo>
                  <a:pt x="214375" y="296164"/>
                </a:lnTo>
                <a:lnTo>
                  <a:pt x="321564" y="296164"/>
                </a:lnTo>
                <a:lnTo>
                  <a:pt x="321564" y="249047"/>
                </a:lnTo>
                <a:lnTo>
                  <a:pt x="187578" y="249047"/>
                </a:lnTo>
                <a:lnTo>
                  <a:pt x="187578" y="191389"/>
                </a:lnTo>
                <a:close/>
              </a:path>
              <a:path w="321945" h="323214">
                <a:moveTo>
                  <a:pt x="147320" y="191389"/>
                </a:moveTo>
                <a:lnTo>
                  <a:pt x="133985" y="191389"/>
                </a:lnTo>
                <a:lnTo>
                  <a:pt x="133985" y="249047"/>
                </a:lnTo>
                <a:lnTo>
                  <a:pt x="147320" y="249047"/>
                </a:lnTo>
                <a:lnTo>
                  <a:pt x="147320" y="191389"/>
                </a:lnTo>
                <a:close/>
              </a:path>
              <a:path w="321945" h="323214">
                <a:moveTo>
                  <a:pt x="321564" y="215392"/>
                </a:moveTo>
                <a:lnTo>
                  <a:pt x="214375" y="215392"/>
                </a:lnTo>
                <a:lnTo>
                  <a:pt x="214375" y="249047"/>
                </a:lnTo>
                <a:lnTo>
                  <a:pt x="321564" y="249047"/>
                </a:lnTo>
                <a:lnTo>
                  <a:pt x="321564" y="215392"/>
                </a:lnTo>
                <a:close/>
              </a:path>
              <a:path w="321945" h="323214">
                <a:moveTo>
                  <a:pt x="108247" y="29801"/>
                </a:moveTo>
                <a:lnTo>
                  <a:pt x="64194" y="49383"/>
                </a:lnTo>
                <a:lnTo>
                  <a:pt x="53467" y="70231"/>
                </a:lnTo>
                <a:lnTo>
                  <a:pt x="53975" y="79756"/>
                </a:lnTo>
                <a:lnTo>
                  <a:pt x="54864" y="85598"/>
                </a:lnTo>
                <a:lnTo>
                  <a:pt x="43245" y="94632"/>
                </a:lnTo>
                <a:lnTo>
                  <a:pt x="34401" y="106251"/>
                </a:lnTo>
                <a:lnTo>
                  <a:pt x="28771" y="119798"/>
                </a:lnTo>
                <a:lnTo>
                  <a:pt x="26797" y="134620"/>
                </a:lnTo>
                <a:lnTo>
                  <a:pt x="31563" y="157152"/>
                </a:lnTo>
                <a:lnTo>
                  <a:pt x="44735" y="175148"/>
                </a:lnTo>
                <a:lnTo>
                  <a:pt x="64623" y="187072"/>
                </a:lnTo>
                <a:lnTo>
                  <a:pt x="89535" y="191389"/>
                </a:lnTo>
                <a:lnTo>
                  <a:pt x="232028" y="191389"/>
                </a:lnTo>
                <a:lnTo>
                  <a:pt x="257155" y="187126"/>
                </a:lnTo>
                <a:lnTo>
                  <a:pt x="277018" y="175291"/>
                </a:lnTo>
                <a:lnTo>
                  <a:pt x="290071" y="157313"/>
                </a:lnTo>
                <a:lnTo>
                  <a:pt x="294767" y="134620"/>
                </a:lnTo>
                <a:lnTo>
                  <a:pt x="292044" y="117302"/>
                </a:lnTo>
                <a:lnTo>
                  <a:pt x="284416" y="101996"/>
                </a:lnTo>
                <a:lnTo>
                  <a:pt x="272692" y="89667"/>
                </a:lnTo>
                <a:lnTo>
                  <a:pt x="257683" y="81280"/>
                </a:lnTo>
                <a:lnTo>
                  <a:pt x="259588" y="74676"/>
                </a:lnTo>
                <a:lnTo>
                  <a:pt x="260350" y="67691"/>
                </a:lnTo>
                <a:lnTo>
                  <a:pt x="259969" y="60071"/>
                </a:lnTo>
                <a:lnTo>
                  <a:pt x="254454" y="39624"/>
                </a:lnTo>
                <a:lnTo>
                  <a:pt x="133858" y="39624"/>
                </a:lnTo>
                <a:lnTo>
                  <a:pt x="125987" y="34809"/>
                </a:lnTo>
                <a:lnTo>
                  <a:pt x="117379" y="31496"/>
                </a:lnTo>
                <a:lnTo>
                  <a:pt x="108247" y="29801"/>
                </a:lnTo>
                <a:close/>
              </a:path>
              <a:path w="321945" h="323214">
                <a:moveTo>
                  <a:pt x="195072" y="0"/>
                </a:moveTo>
                <a:lnTo>
                  <a:pt x="194437" y="0"/>
                </a:lnTo>
                <a:lnTo>
                  <a:pt x="175131" y="2869"/>
                </a:lnTo>
                <a:lnTo>
                  <a:pt x="157908" y="10953"/>
                </a:lnTo>
                <a:lnTo>
                  <a:pt x="143805" y="23467"/>
                </a:lnTo>
                <a:lnTo>
                  <a:pt x="133858" y="39624"/>
                </a:lnTo>
                <a:lnTo>
                  <a:pt x="254454" y="39624"/>
                </a:lnTo>
                <a:lnTo>
                  <a:pt x="253704" y="36843"/>
                </a:lnTo>
                <a:lnTo>
                  <a:pt x="239379" y="17795"/>
                </a:lnTo>
                <a:lnTo>
                  <a:pt x="219124" y="4867"/>
                </a:lnTo>
                <a:lnTo>
                  <a:pt x="195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675878" y="3414522"/>
            <a:ext cx="2770505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数据治理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990"/>
              </a:spcBef>
            </a:pPr>
            <a:r>
              <a:rPr sz="1200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数据中台就是数据资产管理及数据全面治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理的落脚点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99654" y="4636770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5">
                <a:moveTo>
                  <a:pt x="329184" y="0"/>
                </a:moveTo>
                <a:lnTo>
                  <a:pt x="280525" y="3567"/>
                </a:lnTo>
                <a:lnTo>
                  <a:pt x="234089" y="13932"/>
                </a:lnTo>
                <a:lnTo>
                  <a:pt x="190382" y="30585"/>
                </a:lnTo>
                <a:lnTo>
                  <a:pt x="149913" y="53018"/>
                </a:lnTo>
                <a:lnTo>
                  <a:pt x="113190" y="80722"/>
                </a:lnTo>
                <a:lnTo>
                  <a:pt x="80722" y="113190"/>
                </a:lnTo>
                <a:lnTo>
                  <a:pt x="53018" y="149913"/>
                </a:lnTo>
                <a:lnTo>
                  <a:pt x="30585" y="190382"/>
                </a:lnTo>
                <a:lnTo>
                  <a:pt x="13932" y="234089"/>
                </a:lnTo>
                <a:lnTo>
                  <a:pt x="3567" y="280525"/>
                </a:lnTo>
                <a:lnTo>
                  <a:pt x="0" y="329183"/>
                </a:lnTo>
                <a:lnTo>
                  <a:pt x="3567" y="377842"/>
                </a:lnTo>
                <a:lnTo>
                  <a:pt x="13932" y="424278"/>
                </a:lnTo>
                <a:lnTo>
                  <a:pt x="30585" y="467985"/>
                </a:lnTo>
                <a:lnTo>
                  <a:pt x="53018" y="508454"/>
                </a:lnTo>
                <a:lnTo>
                  <a:pt x="80722" y="545177"/>
                </a:lnTo>
                <a:lnTo>
                  <a:pt x="113190" y="577645"/>
                </a:lnTo>
                <a:lnTo>
                  <a:pt x="149913" y="605349"/>
                </a:lnTo>
                <a:lnTo>
                  <a:pt x="190382" y="627782"/>
                </a:lnTo>
                <a:lnTo>
                  <a:pt x="234089" y="644435"/>
                </a:lnTo>
                <a:lnTo>
                  <a:pt x="280525" y="654800"/>
                </a:lnTo>
                <a:lnTo>
                  <a:pt x="329184" y="658367"/>
                </a:lnTo>
                <a:lnTo>
                  <a:pt x="377842" y="654800"/>
                </a:lnTo>
                <a:lnTo>
                  <a:pt x="424278" y="644435"/>
                </a:lnTo>
                <a:lnTo>
                  <a:pt x="467985" y="627782"/>
                </a:lnTo>
                <a:lnTo>
                  <a:pt x="508454" y="605349"/>
                </a:lnTo>
                <a:lnTo>
                  <a:pt x="545177" y="577645"/>
                </a:lnTo>
                <a:lnTo>
                  <a:pt x="577645" y="545177"/>
                </a:lnTo>
                <a:lnTo>
                  <a:pt x="605349" y="508454"/>
                </a:lnTo>
                <a:lnTo>
                  <a:pt x="627782" y="467985"/>
                </a:lnTo>
                <a:lnTo>
                  <a:pt x="644435" y="424278"/>
                </a:lnTo>
                <a:lnTo>
                  <a:pt x="654800" y="377842"/>
                </a:lnTo>
                <a:lnTo>
                  <a:pt x="658368" y="329183"/>
                </a:lnTo>
                <a:lnTo>
                  <a:pt x="654800" y="280525"/>
                </a:lnTo>
                <a:lnTo>
                  <a:pt x="644435" y="234089"/>
                </a:lnTo>
                <a:lnTo>
                  <a:pt x="627782" y="190382"/>
                </a:lnTo>
                <a:lnTo>
                  <a:pt x="605349" y="149913"/>
                </a:lnTo>
                <a:lnTo>
                  <a:pt x="577645" y="113190"/>
                </a:lnTo>
                <a:lnTo>
                  <a:pt x="545177" y="80722"/>
                </a:lnTo>
                <a:lnTo>
                  <a:pt x="508454" y="53018"/>
                </a:lnTo>
                <a:lnTo>
                  <a:pt x="467985" y="30585"/>
                </a:lnTo>
                <a:lnTo>
                  <a:pt x="424278" y="13932"/>
                </a:lnTo>
                <a:lnTo>
                  <a:pt x="377842" y="3567"/>
                </a:lnTo>
                <a:lnTo>
                  <a:pt x="3291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99654" y="4636770"/>
            <a:ext cx="658495" cy="658495"/>
          </a:xfrm>
          <a:custGeom>
            <a:avLst/>
            <a:gdLst/>
            <a:ahLst/>
            <a:cxnLst/>
            <a:rect l="l" t="t" r="r" b="b"/>
            <a:pathLst>
              <a:path w="658495" h="658495">
                <a:moveTo>
                  <a:pt x="0" y="329183"/>
                </a:moveTo>
                <a:lnTo>
                  <a:pt x="3567" y="280525"/>
                </a:lnTo>
                <a:lnTo>
                  <a:pt x="13932" y="234089"/>
                </a:lnTo>
                <a:lnTo>
                  <a:pt x="30585" y="190382"/>
                </a:lnTo>
                <a:lnTo>
                  <a:pt x="53018" y="149913"/>
                </a:lnTo>
                <a:lnTo>
                  <a:pt x="80722" y="113190"/>
                </a:lnTo>
                <a:lnTo>
                  <a:pt x="113190" y="80722"/>
                </a:lnTo>
                <a:lnTo>
                  <a:pt x="149913" y="53018"/>
                </a:lnTo>
                <a:lnTo>
                  <a:pt x="190382" y="30585"/>
                </a:lnTo>
                <a:lnTo>
                  <a:pt x="234089" y="13932"/>
                </a:lnTo>
                <a:lnTo>
                  <a:pt x="280525" y="3567"/>
                </a:lnTo>
                <a:lnTo>
                  <a:pt x="329184" y="0"/>
                </a:lnTo>
                <a:lnTo>
                  <a:pt x="377842" y="3567"/>
                </a:lnTo>
                <a:lnTo>
                  <a:pt x="424278" y="13932"/>
                </a:lnTo>
                <a:lnTo>
                  <a:pt x="467985" y="30585"/>
                </a:lnTo>
                <a:lnTo>
                  <a:pt x="508454" y="53018"/>
                </a:lnTo>
                <a:lnTo>
                  <a:pt x="545177" y="80722"/>
                </a:lnTo>
                <a:lnTo>
                  <a:pt x="577645" y="113190"/>
                </a:lnTo>
                <a:lnTo>
                  <a:pt x="605349" y="149913"/>
                </a:lnTo>
                <a:lnTo>
                  <a:pt x="627782" y="190382"/>
                </a:lnTo>
                <a:lnTo>
                  <a:pt x="644435" y="234089"/>
                </a:lnTo>
                <a:lnTo>
                  <a:pt x="654800" y="280525"/>
                </a:lnTo>
                <a:lnTo>
                  <a:pt x="658368" y="329183"/>
                </a:lnTo>
                <a:lnTo>
                  <a:pt x="654800" y="377842"/>
                </a:lnTo>
                <a:lnTo>
                  <a:pt x="644435" y="424278"/>
                </a:lnTo>
                <a:lnTo>
                  <a:pt x="627782" y="467985"/>
                </a:lnTo>
                <a:lnTo>
                  <a:pt x="605349" y="508454"/>
                </a:lnTo>
                <a:lnTo>
                  <a:pt x="577645" y="545177"/>
                </a:lnTo>
                <a:lnTo>
                  <a:pt x="545177" y="577645"/>
                </a:lnTo>
                <a:lnTo>
                  <a:pt x="508454" y="605349"/>
                </a:lnTo>
                <a:lnTo>
                  <a:pt x="467985" y="627782"/>
                </a:lnTo>
                <a:lnTo>
                  <a:pt x="424278" y="644435"/>
                </a:lnTo>
                <a:lnTo>
                  <a:pt x="377842" y="654800"/>
                </a:lnTo>
                <a:lnTo>
                  <a:pt x="329184" y="658367"/>
                </a:lnTo>
                <a:lnTo>
                  <a:pt x="280525" y="654800"/>
                </a:lnTo>
                <a:lnTo>
                  <a:pt x="234089" y="644435"/>
                </a:lnTo>
                <a:lnTo>
                  <a:pt x="190382" y="627782"/>
                </a:lnTo>
                <a:lnTo>
                  <a:pt x="149913" y="605349"/>
                </a:lnTo>
                <a:lnTo>
                  <a:pt x="113190" y="577645"/>
                </a:lnTo>
                <a:lnTo>
                  <a:pt x="80722" y="545177"/>
                </a:lnTo>
                <a:lnTo>
                  <a:pt x="53018" y="508454"/>
                </a:lnTo>
                <a:lnTo>
                  <a:pt x="30585" y="467985"/>
                </a:lnTo>
                <a:lnTo>
                  <a:pt x="13932" y="424278"/>
                </a:lnTo>
                <a:lnTo>
                  <a:pt x="3567" y="377842"/>
                </a:lnTo>
                <a:lnTo>
                  <a:pt x="0" y="32918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66531" y="4803647"/>
            <a:ext cx="321945" cy="323215"/>
          </a:xfrm>
          <a:custGeom>
            <a:avLst/>
            <a:gdLst/>
            <a:ahLst/>
            <a:cxnLst/>
            <a:rect l="l" t="t" r="r" b="b"/>
            <a:pathLst>
              <a:path w="321945" h="323214">
                <a:moveTo>
                  <a:pt x="221107" y="175006"/>
                </a:moveTo>
                <a:lnTo>
                  <a:pt x="100457" y="175006"/>
                </a:lnTo>
                <a:lnTo>
                  <a:pt x="100457" y="262508"/>
                </a:lnTo>
                <a:lnTo>
                  <a:pt x="105203" y="286065"/>
                </a:lnTo>
                <a:lnTo>
                  <a:pt x="118141" y="305323"/>
                </a:lnTo>
                <a:lnTo>
                  <a:pt x="137318" y="318319"/>
                </a:lnTo>
                <a:lnTo>
                  <a:pt x="160782" y="323088"/>
                </a:lnTo>
                <a:lnTo>
                  <a:pt x="184245" y="318319"/>
                </a:lnTo>
                <a:lnTo>
                  <a:pt x="203422" y="305323"/>
                </a:lnTo>
                <a:lnTo>
                  <a:pt x="216360" y="286065"/>
                </a:lnTo>
                <a:lnTo>
                  <a:pt x="218394" y="275970"/>
                </a:lnTo>
                <a:lnTo>
                  <a:pt x="133985" y="275970"/>
                </a:lnTo>
                <a:lnTo>
                  <a:pt x="133985" y="262508"/>
                </a:lnTo>
                <a:lnTo>
                  <a:pt x="221107" y="262508"/>
                </a:lnTo>
                <a:lnTo>
                  <a:pt x="221107" y="249046"/>
                </a:lnTo>
                <a:lnTo>
                  <a:pt x="133985" y="249046"/>
                </a:lnTo>
                <a:lnTo>
                  <a:pt x="133985" y="235457"/>
                </a:lnTo>
                <a:lnTo>
                  <a:pt x="221107" y="235457"/>
                </a:lnTo>
                <a:lnTo>
                  <a:pt x="221107" y="222122"/>
                </a:lnTo>
                <a:lnTo>
                  <a:pt x="133985" y="222122"/>
                </a:lnTo>
                <a:lnTo>
                  <a:pt x="133985" y="208660"/>
                </a:lnTo>
                <a:lnTo>
                  <a:pt x="221107" y="208660"/>
                </a:lnTo>
                <a:lnTo>
                  <a:pt x="221107" y="175006"/>
                </a:lnTo>
                <a:close/>
              </a:path>
              <a:path w="321945" h="323214">
                <a:moveTo>
                  <a:pt x="221107" y="262508"/>
                </a:moveTo>
                <a:lnTo>
                  <a:pt x="187578" y="262508"/>
                </a:lnTo>
                <a:lnTo>
                  <a:pt x="187578" y="275970"/>
                </a:lnTo>
                <a:lnTo>
                  <a:pt x="218394" y="275970"/>
                </a:lnTo>
                <a:lnTo>
                  <a:pt x="221107" y="262508"/>
                </a:lnTo>
                <a:close/>
              </a:path>
              <a:path w="321945" h="323214">
                <a:moveTo>
                  <a:pt x="221107" y="235457"/>
                </a:moveTo>
                <a:lnTo>
                  <a:pt x="187578" y="235457"/>
                </a:lnTo>
                <a:lnTo>
                  <a:pt x="187578" y="249046"/>
                </a:lnTo>
                <a:lnTo>
                  <a:pt x="221107" y="249046"/>
                </a:lnTo>
                <a:lnTo>
                  <a:pt x="221107" y="235457"/>
                </a:lnTo>
                <a:close/>
              </a:path>
              <a:path w="321945" h="323214">
                <a:moveTo>
                  <a:pt x="85851" y="36829"/>
                </a:moveTo>
                <a:lnTo>
                  <a:pt x="44311" y="60690"/>
                </a:lnTo>
                <a:lnTo>
                  <a:pt x="33020" y="97083"/>
                </a:lnTo>
                <a:lnTo>
                  <a:pt x="33782" y="104393"/>
                </a:lnTo>
                <a:lnTo>
                  <a:pt x="19931" y="113712"/>
                </a:lnTo>
                <a:lnTo>
                  <a:pt x="9271" y="126269"/>
                </a:lnTo>
                <a:lnTo>
                  <a:pt x="2420" y="141255"/>
                </a:lnTo>
                <a:lnTo>
                  <a:pt x="0" y="157860"/>
                </a:lnTo>
                <a:lnTo>
                  <a:pt x="4272" y="180054"/>
                </a:lnTo>
                <a:lnTo>
                  <a:pt x="16176" y="197770"/>
                </a:lnTo>
                <a:lnTo>
                  <a:pt x="34343" y="209724"/>
                </a:lnTo>
                <a:lnTo>
                  <a:pt x="57403" y="214629"/>
                </a:lnTo>
                <a:lnTo>
                  <a:pt x="63601" y="221781"/>
                </a:lnTo>
                <a:lnTo>
                  <a:pt x="71167" y="226980"/>
                </a:lnTo>
                <a:lnTo>
                  <a:pt x="79281" y="230417"/>
                </a:lnTo>
                <a:lnTo>
                  <a:pt x="87122" y="232282"/>
                </a:lnTo>
                <a:lnTo>
                  <a:pt x="87122" y="161544"/>
                </a:lnTo>
                <a:lnTo>
                  <a:pt x="113919" y="161544"/>
                </a:lnTo>
                <a:lnTo>
                  <a:pt x="113919" y="114426"/>
                </a:lnTo>
                <a:lnTo>
                  <a:pt x="301482" y="114426"/>
                </a:lnTo>
                <a:lnTo>
                  <a:pt x="294292" y="107961"/>
                </a:lnTo>
                <a:lnTo>
                  <a:pt x="275971" y="100202"/>
                </a:lnTo>
                <a:lnTo>
                  <a:pt x="277756" y="93468"/>
                </a:lnTo>
                <a:lnTo>
                  <a:pt x="278923" y="86613"/>
                </a:lnTo>
                <a:lnTo>
                  <a:pt x="279471" y="79664"/>
                </a:lnTo>
                <a:lnTo>
                  <a:pt x="279400" y="72643"/>
                </a:lnTo>
                <a:lnTo>
                  <a:pt x="273310" y="49656"/>
                </a:lnTo>
                <a:lnTo>
                  <a:pt x="128777" y="49656"/>
                </a:lnTo>
                <a:lnTo>
                  <a:pt x="119249" y="43366"/>
                </a:lnTo>
                <a:lnTo>
                  <a:pt x="108743" y="39052"/>
                </a:lnTo>
                <a:lnTo>
                  <a:pt x="97524" y="36833"/>
                </a:lnTo>
                <a:lnTo>
                  <a:pt x="85851" y="36829"/>
                </a:lnTo>
                <a:close/>
              </a:path>
              <a:path w="321945" h="323214">
                <a:moveTo>
                  <a:pt x="301482" y="114426"/>
                </a:moveTo>
                <a:lnTo>
                  <a:pt x="207645" y="114426"/>
                </a:lnTo>
                <a:lnTo>
                  <a:pt x="207645" y="161544"/>
                </a:lnTo>
                <a:lnTo>
                  <a:pt x="234442" y="161544"/>
                </a:lnTo>
                <a:lnTo>
                  <a:pt x="234442" y="222631"/>
                </a:lnTo>
                <a:lnTo>
                  <a:pt x="251725" y="224508"/>
                </a:lnTo>
                <a:lnTo>
                  <a:pt x="266604" y="222980"/>
                </a:lnTo>
                <a:lnTo>
                  <a:pt x="279054" y="219023"/>
                </a:lnTo>
                <a:lnTo>
                  <a:pt x="313690" y="186594"/>
                </a:lnTo>
                <a:lnTo>
                  <a:pt x="321564" y="157860"/>
                </a:lnTo>
                <a:lnTo>
                  <a:pt x="318172" y="137957"/>
                </a:lnTo>
                <a:lnTo>
                  <a:pt x="308721" y="120935"/>
                </a:lnTo>
                <a:lnTo>
                  <a:pt x="301482" y="114426"/>
                </a:lnTo>
                <a:close/>
              </a:path>
              <a:path w="321945" h="323214">
                <a:moveTo>
                  <a:pt x="221107" y="208660"/>
                </a:moveTo>
                <a:lnTo>
                  <a:pt x="187578" y="208660"/>
                </a:lnTo>
                <a:lnTo>
                  <a:pt x="187578" y="222122"/>
                </a:lnTo>
                <a:lnTo>
                  <a:pt x="221107" y="222122"/>
                </a:lnTo>
                <a:lnTo>
                  <a:pt x="221107" y="208660"/>
                </a:lnTo>
                <a:close/>
              </a:path>
              <a:path w="321945" h="323214">
                <a:moveTo>
                  <a:pt x="194310" y="127888"/>
                </a:moveTo>
                <a:lnTo>
                  <a:pt x="127253" y="127888"/>
                </a:lnTo>
                <a:lnTo>
                  <a:pt x="127253" y="175006"/>
                </a:lnTo>
                <a:lnTo>
                  <a:pt x="194310" y="175006"/>
                </a:lnTo>
                <a:lnTo>
                  <a:pt x="194310" y="127888"/>
                </a:lnTo>
                <a:close/>
              </a:path>
              <a:path w="321945" h="323214">
                <a:moveTo>
                  <a:pt x="202184" y="0"/>
                </a:moveTo>
                <a:lnTo>
                  <a:pt x="201549" y="0"/>
                </a:lnTo>
                <a:lnTo>
                  <a:pt x="178123" y="3615"/>
                </a:lnTo>
                <a:lnTo>
                  <a:pt x="157305" y="13779"/>
                </a:lnTo>
                <a:lnTo>
                  <a:pt x="140416" y="29467"/>
                </a:lnTo>
                <a:lnTo>
                  <a:pt x="128777" y="49656"/>
                </a:lnTo>
                <a:lnTo>
                  <a:pt x="273310" y="49656"/>
                </a:lnTo>
                <a:lnTo>
                  <a:pt x="271960" y="44559"/>
                </a:lnTo>
                <a:lnTo>
                  <a:pt x="254936" y="21510"/>
                </a:lnTo>
                <a:lnTo>
                  <a:pt x="230840" y="5867"/>
                </a:lnTo>
                <a:lnTo>
                  <a:pt x="202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675878" y="4646167"/>
            <a:ext cx="2519680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333"/>
                </a:solidFill>
                <a:latin typeface="微软雅黑" panose="020B0503020204020204" charset="-122"/>
                <a:cs typeface="微软雅黑" panose="020B0503020204020204" charset="-122"/>
              </a:rPr>
              <a:t>数据创新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3970" marR="5080">
              <a:lnSpc>
                <a:spcPct val="120000"/>
              </a:lnSpc>
              <a:spcBef>
                <a:spcPts val="70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Copy 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paste fonts.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Choose the</a:t>
            </a:r>
            <a:r>
              <a:rPr sz="1200" spc="-1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only  option to 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retain</a:t>
            </a:r>
            <a:r>
              <a:rPr sz="1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text.….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41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915415"/>
            <a:ext cx="108184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NLP：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以自然语言处理为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心，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供个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体化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智能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样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化的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然语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言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理解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帮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助行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快速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搭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建智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业务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应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844" y="1703887"/>
            <a:ext cx="3930290" cy="2199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5384" y="1868423"/>
            <a:ext cx="3601212" cy="1869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47356" y="4143588"/>
            <a:ext cx="3930290" cy="2181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11895" y="4308347"/>
            <a:ext cx="3601211" cy="1851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23272" y="3955237"/>
            <a:ext cx="1243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句法依存分析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66542" y="1691677"/>
            <a:ext cx="3951711" cy="2197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31123" y="1856232"/>
            <a:ext cx="3622548" cy="1868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96644" y="1497584"/>
            <a:ext cx="8935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11490" algn="l"/>
              </a:tabLst>
            </a:pPr>
            <a:r>
              <a:rPr sz="1600" b="1" spc="-5" dirty="0">
                <a:solidFill>
                  <a:srgbClr val="006FC0"/>
                </a:solidFill>
                <a:latin typeface="Arial" panose="020B0604020202020204"/>
                <a:cs typeface="Arial" panose="020B0604020202020204"/>
              </a:rPr>
              <a:t>NLP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线上服务	地名识别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2358" y="4117866"/>
            <a:ext cx="3928787" cy="2223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6908" y="4282440"/>
            <a:ext cx="3599688" cy="1894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99082" y="3955237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人名识别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07179" y="4114800"/>
            <a:ext cx="4006596" cy="22783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99203" y="4306823"/>
            <a:ext cx="3622548" cy="18943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592317" y="3955237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关键词提取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31564" y="1644395"/>
            <a:ext cx="3957828" cy="23271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23588" y="1836420"/>
            <a:ext cx="3573779" cy="19430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473953" y="1475689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分词词性标注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42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915415"/>
            <a:ext cx="76085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知识图谱：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提供图谱搜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序行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属性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计等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询分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能力。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514" y="1645864"/>
            <a:ext cx="3951711" cy="22175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7095" y="1810511"/>
            <a:ext cx="3622548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79777" y="1475689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搜索入口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9852" y="1618488"/>
            <a:ext cx="4006596" cy="227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41876" y="1810511"/>
            <a:ext cx="3622548" cy="1888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59322" y="1499057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搜索结果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45195" y="1586483"/>
            <a:ext cx="4018788" cy="2275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37219" y="1778507"/>
            <a:ext cx="3634739" cy="1891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35465" y="1475689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对象超级档案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535" y="4116342"/>
            <a:ext cx="3927284" cy="2168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7095" y="4280915"/>
            <a:ext cx="3598164" cy="1839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81048" y="384848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图谱详情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7294" y="4100955"/>
            <a:ext cx="3951711" cy="2211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41876" y="4265676"/>
            <a:ext cx="3622548" cy="1882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734558" y="3894201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图谱过滤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5195" y="4073652"/>
            <a:ext cx="4018788" cy="2217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37219" y="4265676"/>
            <a:ext cx="3634739" cy="1833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638156" y="3892372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图谱统计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43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915415"/>
            <a:ext cx="76085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知识图谱：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提供图谱搜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序行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属性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计等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询分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能力。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514" y="1645864"/>
            <a:ext cx="3951711" cy="22175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7095" y="1810511"/>
            <a:ext cx="3622548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79777" y="1475689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搜索入口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9852" y="1618488"/>
            <a:ext cx="4006596" cy="227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41876" y="1810511"/>
            <a:ext cx="3622548" cy="1888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59322" y="1499057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搜索结果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45195" y="1586483"/>
            <a:ext cx="4018788" cy="2275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37219" y="1778507"/>
            <a:ext cx="3634739" cy="1891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35465" y="1475689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对象超级档案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535" y="4116342"/>
            <a:ext cx="3927284" cy="2168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7095" y="4280915"/>
            <a:ext cx="3598164" cy="1839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81048" y="384848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图谱详情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7294" y="4100955"/>
            <a:ext cx="3951711" cy="2211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41876" y="4265676"/>
            <a:ext cx="3622548" cy="1882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734558" y="3894201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图谱过滤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5195" y="4073652"/>
            <a:ext cx="4018788" cy="2217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37219" y="4265676"/>
            <a:ext cx="3634739" cy="1833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638156" y="3892372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图谱统计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44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847445"/>
            <a:ext cx="116973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智能问答：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以智能化、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块化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开放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为目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交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互、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决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策、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流等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供知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库在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线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构建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工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具和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线问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答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工具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成不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业务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流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程的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属对 话定制，帮助各行业领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域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快速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建智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问答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台整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解决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案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8264" y="4431791"/>
            <a:ext cx="3983735" cy="22829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00288" y="4623815"/>
            <a:ext cx="3622548" cy="1898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591293" y="4252976"/>
            <a:ext cx="1242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人工客服坐席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59579" y="4434840"/>
            <a:ext cx="4006596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51603" y="4626864"/>
            <a:ext cx="3622548" cy="1901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44921" y="4252976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在线问答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" y="4434840"/>
            <a:ext cx="4006596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344" y="4626864"/>
            <a:ext cx="3622548" cy="1901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26514" y="4252976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知识类别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6250" y="1926464"/>
            <a:ext cx="3936679" cy="2232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40935" y="2090927"/>
            <a:ext cx="3607308" cy="1903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678551" y="1732025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知识发布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08264" y="1885188"/>
            <a:ext cx="3983735" cy="228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00288" y="2077211"/>
            <a:ext cx="3622548" cy="1901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4320" y="1872995"/>
            <a:ext cx="4006596" cy="23103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6344" y="2065020"/>
            <a:ext cx="3622548" cy="19263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59407" y="1692020"/>
            <a:ext cx="8873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46695" algn="l"/>
              </a:tabLst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知识建设	机器人配置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45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2866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数据中台能力介绍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123933" y="138429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2.3</a:t>
            </a:r>
            <a:r>
              <a:rPr sz="2400" b="1" spc="-5" dirty="0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、数据挖掘能力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1" y="898093"/>
            <a:ext cx="3517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核心模</a:t>
            </a:r>
            <a:r>
              <a:rPr sz="1400" b="1" spc="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前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积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累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核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心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掘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2404" y="5157215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5968" y="0"/>
                </a:moveTo>
                <a:lnTo>
                  <a:pt x="1650" y="0"/>
                </a:lnTo>
                <a:lnTo>
                  <a:pt x="0" y="2031"/>
                </a:lnTo>
                <a:lnTo>
                  <a:pt x="0" y="7111"/>
                </a:lnTo>
                <a:lnTo>
                  <a:pt x="1650" y="9143"/>
                </a:lnTo>
                <a:lnTo>
                  <a:pt x="5968" y="9143"/>
                </a:lnTo>
                <a:lnTo>
                  <a:pt x="7619" y="7111"/>
                </a:lnTo>
                <a:lnTo>
                  <a:pt x="7619" y="2031"/>
                </a:lnTo>
                <a:lnTo>
                  <a:pt x="59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2404" y="5135879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7619" y="0"/>
                </a:moveTo>
                <a:lnTo>
                  <a:pt x="0" y="0"/>
                </a:lnTo>
                <a:lnTo>
                  <a:pt x="0" y="9144"/>
                </a:lnTo>
                <a:lnTo>
                  <a:pt x="7619" y="9144"/>
                </a:lnTo>
                <a:lnTo>
                  <a:pt x="761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18688" y="5145023"/>
            <a:ext cx="30480" cy="12700"/>
          </a:xfrm>
          <a:custGeom>
            <a:avLst/>
            <a:gdLst/>
            <a:ahLst/>
            <a:cxnLst/>
            <a:rect l="l" t="t" r="r" b="b"/>
            <a:pathLst>
              <a:path w="30480" h="12700">
                <a:moveTo>
                  <a:pt x="30480" y="0"/>
                </a:moveTo>
                <a:lnTo>
                  <a:pt x="0" y="0"/>
                </a:lnTo>
                <a:lnTo>
                  <a:pt x="0" y="12192"/>
                </a:lnTo>
                <a:lnTo>
                  <a:pt x="30480" y="12192"/>
                </a:lnTo>
                <a:lnTo>
                  <a:pt x="304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56888" y="5135879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4572" y="9144"/>
                </a:move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lnTo>
                  <a:pt x="4572" y="914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56888" y="5117591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4572" y="0"/>
                </a:moveTo>
                <a:lnTo>
                  <a:pt x="0" y="0"/>
                </a:lnTo>
                <a:lnTo>
                  <a:pt x="0" y="4571"/>
                </a:lnTo>
                <a:lnTo>
                  <a:pt x="4572" y="4571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47744" y="5122164"/>
            <a:ext cx="21590" cy="13970"/>
          </a:xfrm>
          <a:custGeom>
            <a:avLst/>
            <a:gdLst/>
            <a:ahLst/>
            <a:cxnLst/>
            <a:rect l="l" t="t" r="r" b="b"/>
            <a:pathLst>
              <a:path w="21589" h="13970">
                <a:moveTo>
                  <a:pt x="21335" y="0"/>
                </a:moveTo>
                <a:lnTo>
                  <a:pt x="0" y="0"/>
                </a:lnTo>
                <a:lnTo>
                  <a:pt x="0" y="13716"/>
                </a:lnTo>
                <a:lnTo>
                  <a:pt x="21335" y="13716"/>
                </a:lnTo>
                <a:lnTo>
                  <a:pt x="2133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27832" y="5117591"/>
            <a:ext cx="12700" cy="18415"/>
          </a:xfrm>
          <a:custGeom>
            <a:avLst/>
            <a:gdLst/>
            <a:ahLst/>
            <a:cxnLst/>
            <a:rect l="l" t="t" r="r" b="b"/>
            <a:pathLst>
              <a:path w="12700" h="18414">
                <a:moveTo>
                  <a:pt x="12192" y="0"/>
                </a:moveTo>
                <a:lnTo>
                  <a:pt x="0" y="0"/>
                </a:lnTo>
                <a:lnTo>
                  <a:pt x="0" y="18287"/>
                </a:lnTo>
                <a:lnTo>
                  <a:pt x="12192" y="18287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55967" y="5077967"/>
            <a:ext cx="11430" cy="40005"/>
          </a:xfrm>
          <a:custGeom>
            <a:avLst/>
            <a:gdLst/>
            <a:ahLst/>
            <a:cxnLst/>
            <a:rect l="l" t="t" r="r" b="b"/>
            <a:pathLst>
              <a:path w="11429" h="40004">
                <a:moveTo>
                  <a:pt x="6000" y="0"/>
                </a:moveTo>
                <a:lnTo>
                  <a:pt x="4000" y="6191"/>
                </a:lnTo>
                <a:lnTo>
                  <a:pt x="666" y="19811"/>
                </a:lnTo>
                <a:lnTo>
                  <a:pt x="0" y="33432"/>
                </a:lnTo>
                <a:lnTo>
                  <a:pt x="6000" y="39623"/>
                </a:lnTo>
                <a:lnTo>
                  <a:pt x="10001" y="37020"/>
                </a:lnTo>
                <a:lnTo>
                  <a:pt x="11334" y="30702"/>
                </a:lnTo>
                <a:lnTo>
                  <a:pt x="10001" y="22907"/>
                </a:lnTo>
                <a:lnTo>
                  <a:pt x="6000" y="15874"/>
                </a:lnTo>
                <a:lnTo>
                  <a:pt x="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70632" y="5295900"/>
            <a:ext cx="9525" cy="17145"/>
          </a:xfrm>
          <a:custGeom>
            <a:avLst/>
            <a:gdLst/>
            <a:ahLst/>
            <a:cxnLst/>
            <a:rect l="l" t="t" r="r" b="b"/>
            <a:pathLst>
              <a:path w="9525" h="17145">
                <a:moveTo>
                  <a:pt x="9143" y="0"/>
                </a:moveTo>
                <a:lnTo>
                  <a:pt x="0" y="16763"/>
                </a:lnTo>
                <a:lnTo>
                  <a:pt x="9143" y="16763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2404" y="5108447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0" y="0"/>
                </a:moveTo>
                <a:lnTo>
                  <a:pt x="0" y="9143"/>
                </a:lnTo>
                <a:lnTo>
                  <a:pt x="7619" y="914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0632" y="5312664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7112" y="0"/>
                </a:moveTo>
                <a:lnTo>
                  <a:pt x="2031" y="0"/>
                </a:lnTo>
                <a:lnTo>
                  <a:pt x="0" y="1016"/>
                </a:lnTo>
                <a:lnTo>
                  <a:pt x="0" y="3556"/>
                </a:lnTo>
                <a:lnTo>
                  <a:pt x="2031" y="4572"/>
                </a:lnTo>
                <a:lnTo>
                  <a:pt x="7112" y="4572"/>
                </a:lnTo>
                <a:lnTo>
                  <a:pt x="9143" y="3556"/>
                </a:lnTo>
                <a:lnTo>
                  <a:pt x="9143" y="1016"/>
                </a:lnTo>
                <a:lnTo>
                  <a:pt x="71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70632" y="5312664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3" y="4572"/>
                </a:moveTo>
                <a:lnTo>
                  <a:pt x="9143" y="0"/>
                </a:lnTo>
                <a:lnTo>
                  <a:pt x="0" y="0"/>
                </a:lnTo>
                <a:lnTo>
                  <a:pt x="0" y="4572"/>
                </a:lnTo>
                <a:lnTo>
                  <a:pt x="9143" y="45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47744" y="5145023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21335" y="0"/>
                </a:moveTo>
                <a:lnTo>
                  <a:pt x="7111" y="0"/>
                </a:lnTo>
                <a:lnTo>
                  <a:pt x="0" y="7112"/>
                </a:lnTo>
                <a:lnTo>
                  <a:pt x="0" y="14224"/>
                </a:lnTo>
                <a:lnTo>
                  <a:pt x="7111" y="21336"/>
                </a:lnTo>
                <a:lnTo>
                  <a:pt x="21335" y="21336"/>
                </a:lnTo>
                <a:lnTo>
                  <a:pt x="2133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70632" y="53263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3" y="0"/>
                </a:moveTo>
                <a:lnTo>
                  <a:pt x="0" y="0"/>
                </a:lnTo>
                <a:lnTo>
                  <a:pt x="0" y="9144"/>
                </a:lnTo>
                <a:lnTo>
                  <a:pt x="9143" y="9144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26911" y="5077967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5" h="30479">
                <a:moveTo>
                  <a:pt x="6000" y="0"/>
                </a:moveTo>
                <a:lnTo>
                  <a:pt x="4000" y="4762"/>
                </a:lnTo>
                <a:lnTo>
                  <a:pt x="666" y="15239"/>
                </a:lnTo>
                <a:lnTo>
                  <a:pt x="0" y="25717"/>
                </a:lnTo>
                <a:lnTo>
                  <a:pt x="6000" y="30479"/>
                </a:lnTo>
                <a:lnTo>
                  <a:pt x="13112" y="30479"/>
                </a:lnTo>
                <a:lnTo>
                  <a:pt x="13112" y="7619"/>
                </a:lnTo>
                <a:lnTo>
                  <a:pt x="6000" y="7619"/>
                </a:lnTo>
                <a:lnTo>
                  <a:pt x="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70632" y="5317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3" y="9143"/>
                </a:moveTo>
                <a:lnTo>
                  <a:pt x="9143" y="0"/>
                </a:lnTo>
                <a:lnTo>
                  <a:pt x="0" y="0"/>
                </a:lnTo>
                <a:lnTo>
                  <a:pt x="0" y="9143"/>
                </a:lnTo>
                <a:lnTo>
                  <a:pt x="9143" y="91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25039" y="4745735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858" y="0"/>
                </a:moveTo>
                <a:lnTo>
                  <a:pt x="0" y="13715"/>
                </a:lnTo>
                <a:lnTo>
                  <a:pt x="13716" y="13715"/>
                </a:lnTo>
                <a:lnTo>
                  <a:pt x="68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58155" y="4789932"/>
            <a:ext cx="13970" cy="21590"/>
          </a:xfrm>
          <a:custGeom>
            <a:avLst/>
            <a:gdLst/>
            <a:ahLst/>
            <a:cxnLst/>
            <a:rect l="l" t="t" r="r" b="b"/>
            <a:pathLst>
              <a:path w="13970" h="21589">
                <a:moveTo>
                  <a:pt x="6858" y="0"/>
                </a:moveTo>
                <a:lnTo>
                  <a:pt x="0" y="7112"/>
                </a:lnTo>
                <a:lnTo>
                  <a:pt x="0" y="14224"/>
                </a:lnTo>
                <a:lnTo>
                  <a:pt x="6858" y="14224"/>
                </a:lnTo>
                <a:lnTo>
                  <a:pt x="6858" y="21336"/>
                </a:lnTo>
                <a:lnTo>
                  <a:pt x="13716" y="14224"/>
                </a:lnTo>
                <a:lnTo>
                  <a:pt x="13716" y="7112"/>
                </a:lnTo>
                <a:lnTo>
                  <a:pt x="68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58155" y="4776215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716" y="0"/>
                </a:moveTo>
                <a:lnTo>
                  <a:pt x="6858" y="0"/>
                </a:lnTo>
                <a:lnTo>
                  <a:pt x="0" y="6857"/>
                </a:lnTo>
                <a:lnTo>
                  <a:pt x="6858" y="13715"/>
                </a:lnTo>
                <a:lnTo>
                  <a:pt x="13716" y="13715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25039" y="4767071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69" h="9525">
                <a:moveTo>
                  <a:pt x="13716" y="9143"/>
                </a:moveTo>
                <a:lnTo>
                  <a:pt x="13716" y="0"/>
                </a:lnTo>
                <a:lnTo>
                  <a:pt x="0" y="0"/>
                </a:lnTo>
                <a:lnTo>
                  <a:pt x="0" y="9143"/>
                </a:lnTo>
                <a:lnTo>
                  <a:pt x="13716" y="91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29611" y="4759452"/>
            <a:ext cx="5080" cy="7620"/>
          </a:xfrm>
          <a:custGeom>
            <a:avLst/>
            <a:gdLst/>
            <a:ahLst/>
            <a:cxnLst/>
            <a:rect l="l" t="t" r="r" b="b"/>
            <a:pathLst>
              <a:path w="5080" h="7620">
                <a:moveTo>
                  <a:pt x="3556" y="0"/>
                </a:moveTo>
                <a:lnTo>
                  <a:pt x="1015" y="0"/>
                </a:lnTo>
                <a:lnTo>
                  <a:pt x="0" y="1650"/>
                </a:lnTo>
                <a:lnTo>
                  <a:pt x="0" y="5968"/>
                </a:lnTo>
                <a:lnTo>
                  <a:pt x="1015" y="7620"/>
                </a:lnTo>
                <a:lnTo>
                  <a:pt x="3556" y="7620"/>
                </a:lnTo>
                <a:lnTo>
                  <a:pt x="4571" y="5968"/>
                </a:lnTo>
                <a:lnTo>
                  <a:pt x="4571" y="1650"/>
                </a:lnTo>
                <a:lnTo>
                  <a:pt x="35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62728" y="4776215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7112" y="0"/>
                </a:moveTo>
                <a:lnTo>
                  <a:pt x="2032" y="0"/>
                </a:lnTo>
                <a:lnTo>
                  <a:pt x="0" y="1015"/>
                </a:lnTo>
                <a:lnTo>
                  <a:pt x="0" y="3555"/>
                </a:lnTo>
                <a:lnTo>
                  <a:pt x="2032" y="4571"/>
                </a:lnTo>
                <a:lnTo>
                  <a:pt x="7112" y="4571"/>
                </a:lnTo>
                <a:lnTo>
                  <a:pt x="9144" y="3555"/>
                </a:lnTo>
                <a:lnTo>
                  <a:pt x="9144" y="1015"/>
                </a:lnTo>
                <a:lnTo>
                  <a:pt x="71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17135" y="5317235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3555" y="0"/>
                </a:moveTo>
                <a:lnTo>
                  <a:pt x="1015" y="0"/>
                </a:lnTo>
                <a:lnTo>
                  <a:pt x="0" y="1015"/>
                </a:lnTo>
                <a:lnTo>
                  <a:pt x="0" y="3555"/>
                </a:lnTo>
                <a:lnTo>
                  <a:pt x="1015" y="4571"/>
                </a:lnTo>
                <a:lnTo>
                  <a:pt x="3555" y="4571"/>
                </a:lnTo>
                <a:lnTo>
                  <a:pt x="4572" y="3555"/>
                </a:lnTo>
                <a:lnTo>
                  <a:pt x="4572" y="1015"/>
                </a:lnTo>
                <a:lnTo>
                  <a:pt x="355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17135" y="5317235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0"/>
                </a:moveTo>
                <a:lnTo>
                  <a:pt x="0" y="9143"/>
                </a:lnTo>
                <a:lnTo>
                  <a:pt x="4572" y="914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07991" y="5303520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858" y="0"/>
                </a:moveTo>
                <a:lnTo>
                  <a:pt x="0" y="13715"/>
                </a:lnTo>
                <a:lnTo>
                  <a:pt x="13716" y="13715"/>
                </a:lnTo>
                <a:lnTo>
                  <a:pt x="68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58155" y="4754879"/>
            <a:ext cx="13970" cy="21590"/>
          </a:xfrm>
          <a:custGeom>
            <a:avLst/>
            <a:gdLst/>
            <a:ahLst/>
            <a:cxnLst/>
            <a:rect l="l" t="t" r="r" b="b"/>
            <a:pathLst>
              <a:path w="13970" h="21589">
                <a:moveTo>
                  <a:pt x="6858" y="0"/>
                </a:moveTo>
                <a:lnTo>
                  <a:pt x="0" y="21336"/>
                </a:lnTo>
                <a:lnTo>
                  <a:pt x="13716" y="21336"/>
                </a:lnTo>
                <a:lnTo>
                  <a:pt x="68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56888" y="5166359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3556" y="0"/>
                </a:moveTo>
                <a:lnTo>
                  <a:pt x="1015" y="0"/>
                </a:lnTo>
                <a:lnTo>
                  <a:pt x="0" y="2031"/>
                </a:lnTo>
                <a:lnTo>
                  <a:pt x="0" y="7112"/>
                </a:lnTo>
                <a:lnTo>
                  <a:pt x="1015" y="9143"/>
                </a:lnTo>
                <a:lnTo>
                  <a:pt x="3556" y="9143"/>
                </a:lnTo>
                <a:lnTo>
                  <a:pt x="4572" y="7112"/>
                </a:lnTo>
                <a:lnTo>
                  <a:pt x="4572" y="2031"/>
                </a:lnTo>
                <a:lnTo>
                  <a:pt x="35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07991" y="5335523"/>
            <a:ext cx="13970" cy="5080"/>
          </a:xfrm>
          <a:custGeom>
            <a:avLst/>
            <a:gdLst/>
            <a:ahLst/>
            <a:cxnLst/>
            <a:rect l="l" t="t" r="r" b="b"/>
            <a:pathLst>
              <a:path w="13970" h="5079">
                <a:moveTo>
                  <a:pt x="13716" y="0"/>
                </a:moveTo>
                <a:lnTo>
                  <a:pt x="0" y="0"/>
                </a:lnTo>
                <a:lnTo>
                  <a:pt x="6858" y="4571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38971" y="5164454"/>
            <a:ext cx="1557655" cy="1509395"/>
          </a:xfrm>
          <a:custGeom>
            <a:avLst/>
            <a:gdLst/>
            <a:ahLst/>
            <a:cxnLst/>
            <a:rect l="l" t="t" r="r" b="b"/>
            <a:pathLst>
              <a:path w="1557654" h="1509395">
                <a:moveTo>
                  <a:pt x="1356758" y="696531"/>
                </a:moveTo>
                <a:lnTo>
                  <a:pt x="764285" y="696531"/>
                </a:lnTo>
                <a:lnTo>
                  <a:pt x="795334" y="698770"/>
                </a:lnTo>
                <a:lnTo>
                  <a:pt x="827298" y="705404"/>
                </a:lnTo>
                <a:lnTo>
                  <a:pt x="893441" y="731360"/>
                </a:lnTo>
                <a:lnTo>
                  <a:pt x="927356" y="750434"/>
                </a:lnTo>
                <a:lnTo>
                  <a:pt x="961659" y="773407"/>
                </a:lnTo>
                <a:lnTo>
                  <a:pt x="996216" y="800154"/>
                </a:lnTo>
                <a:lnTo>
                  <a:pt x="1030897" y="830552"/>
                </a:lnTo>
                <a:lnTo>
                  <a:pt x="1065568" y="864477"/>
                </a:lnTo>
                <a:lnTo>
                  <a:pt x="1100098" y="901804"/>
                </a:lnTo>
                <a:lnTo>
                  <a:pt x="1134355" y="942409"/>
                </a:lnTo>
                <a:lnTo>
                  <a:pt x="1168206" y="986169"/>
                </a:lnTo>
                <a:lnTo>
                  <a:pt x="1201521" y="1032959"/>
                </a:lnTo>
                <a:lnTo>
                  <a:pt x="1234166" y="1082655"/>
                </a:lnTo>
                <a:lnTo>
                  <a:pt x="1266011" y="1135133"/>
                </a:lnTo>
                <a:lnTo>
                  <a:pt x="1296922" y="1190269"/>
                </a:lnTo>
                <a:lnTo>
                  <a:pt x="1347819" y="1288453"/>
                </a:lnTo>
                <a:lnTo>
                  <a:pt x="1367663" y="1330173"/>
                </a:lnTo>
                <a:lnTo>
                  <a:pt x="1386300" y="1373101"/>
                </a:lnTo>
                <a:lnTo>
                  <a:pt x="1403730" y="1417238"/>
                </a:lnTo>
                <a:lnTo>
                  <a:pt x="1419955" y="1462584"/>
                </a:lnTo>
                <a:lnTo>
                  <a:pt x="1434973" y="1509141"/>
                </a:lnTo>
                <a:lnTo>
                  <a:pt x="1557527" y="1509141"/>
                </a:lnTo>
                <a:lnTo>
                  <a:pt x="1549729" y="1455869"/>
                </a:lnTo>
                <a:lnTo>
                  <a:pt x="1540942" y="1404612"/>
                </a:lnTo>
                <a:lnTo>
                  <a:pt x="1531365" y="1354966"/>
                </a:lnTo>
                <a:lnTo>
                  <a:pt x="1521196" y="1306528"/>
                </a:lnTo>
                <a:lnTo>
                  <a:pt x="1510632" y="1258897"/>
                </a:lnTo>
                <a:lnTo>
                  <a:pt x="1499870" y="1211668"/>
                </a:lnTo>
                <a:lnTo>
                  <a:pt x="1485309" y="1144976"/>
                </a:lnTo>
                <a:lnTo>
                  <a:pt x="1470048" y="1079611"/>
                </a:lnTo>
                <a:lnTo>
                  <a:pt x="1454100" y="1015629"/>
                </a:lnTo>
                <a:lnTo>
                  <a:pt x="1437482" y="953081"/>
                </a:lnTo>
                <a:lnTo>
                  <a:pt x="1420211" y="892021"/>
                </a:lnTo>
                <a:lnTo>
                  <a:pt x="1402301" y="832502"/>
                </a:lnTo>
                <a:lnTo>
                  <a:pt x="1383768" y="774577"/>
                </a:lnTo>
                <a:lnTo>
                  <a:pt x="1364628" y="718300"/>
                </a:lnTo>
                <a:lnTo>
                  <a:pt x="1356758" y="696531"/>
                </a:lnTo>
                <a:close/>
              </a:path>
              <a:path w="1557654" h="1509395">
                <a:moveTo>
                  <a:pt x="764285" y="0"/>
                </a:moveTo>
                <a:lnTo>
                  <a:pt x="708159" y="5245"/>
                </a:lnTo>
                <a:lnTo>
                  <a:pt x="653620" y="20741"/>
                </a:lnTo>
                <a:lnTo>
                  <a:pt x="600700" y="46126"/>
                </a:lnTo>
                <a:lnTo>
                  <a:pt x="549431" y="81037"/>
                </a:lnTo>
                <a:lnTo>
                  <a:pt x="499844" y="125113"/>
                </a:lnTo>
                <a:lnTo>
                  <a:pt x="451971" y="177992"/>
                </a:lnTo>
                <a:lnTo>
                  <a:pt x="405844" y="239313"/>
                </a:lnTo>
                <a:lnTo>
                  <a:pt x="383444" y="273025"/>
                </a:lnTo>
                <a:lnTo>
                  <a:pt x="361494" y="308713"/>
                </a:lnTo>
                <a:lnTo>
                  <a:pt x="339995" y="346329"/>
                </a:lnTo>
                <a:lnTo>
                  <a:pt x="318952" y="385830"/>
                </a:lnTo>
                <a:lnTo>
                  <a:pt x="298370" y="427170"/>
                </a:lnTo>
                <a:lnTo>
                  <a:pt x="278252" y="470304"/>
                </a:lnTo>
                <a:lnTo>
                  <a:pt x="258602" y="515186"/>
                </a:lnTo>
                <a:lnTo>
                  <a:pt x="239424" y="561772"/>
                </a:lnTo>
                <a:lnTo>
                  <a:pt x="220722" y="610016"/>
                </a:lnTo>
                <a:lnTo>
                  <a:pt x="202499" y="659872"/>
                </a:lnTo>
                <a:lnTo>
                  <a:pt x="184761" y="711296"/>
                </a:lnTo>
                <a:lnTo>
                  <a:pt x="167511" y="764243"/>
                </a:lnTo>
                <a:lnTo>
                  <a:pt x="150752" y="818667"/>
                </a:lnTo>
                <a:lnTo>
                  <a:pt x="134489" y="874522"/>
                </a:lnTo>
                <a:lnTo>
                  <a:pt x="118726" y="931765"/>
                </a:lnTo>
                <a:lnTo>
                  <a:pt x="103467" y="990349"/>
                </a:lnTo>
                <a:lnTo>
                  <a:pt x="88715" y="1050229"/>
                </a:lnTo>
                <a:lnTo>
                  <a:pt x="74475" y="1111361"/>
                </a:lnTo>
                <a:lnTo>
                  <a:pt x="60750" y="1173698"/>
                </a:lnTo>
                <a:lnTo>
                  <a:pt x="47545" y="1237196"/>
                </a:lnTo>
                <a:lnTo>
                  <a:pt x="34864" y="1301809"/>
                </a:lnTo>
                <a:lnTo>
                  <a:pt x="22710" y="1367492"/>
                </a:lnTo>
                <a:lnTo>
                  <a:pt x="11087" y="1434201"/>
                </a:lnTo>
                <a:lnTo>
                  <a:pt x="0" y="1501889"/>
                </a:lnTo>
                <a:lnTo>
                  <a:pt x="122554" y="1501889"/>
                </a:lnTo>
                <a:lnTo>
                  <a:pt x="145783" y="1438495"/>
                </a:lnTo>
                <a:lnTo>
                  <a:pt x="170174" y="1376999"/>
                </a:lnTo>
                <a:lnTo>
                  <a:pt x="195637" y="1317497"/>
                </a:lnTo>
                <a:lnTo>
                  <a:pt x="222084" y="1260089"/>
                </a:lnTo>
                <a:lnTo>
                  <a:pt x="249424" y="1204872"/>
                </a:lnTo>
                <a:lnTo>
                  <a:pt x="277569" y="1151945"/>
                </a:lnTo>
                <a:lnTo>
                  <a:pt x="306429" y="1101405"/>
                </a:lnTo>
                <a:lnTo>
                  <a:pt x="335914" y="1053351"/>
                </a:lnTo>
                <a:lnTo>
                  <a:pt x="365935" y="1007880"/>
                </a:lnTo>
                <a:lnTo>
                  <a:pt x="396403" y="965092"/>
                </a:lnTo>
                <a:lnTo>
                  <a:pt x="427227" y="925083"/>
                </a:lnTo>
                <a:lnTo>
                  <a:pt x="458320" y="887953"/>
                </a:lnTo>
                <a:lnTo>
                  <a:pt x="489591" y="853799"/>
                </a:lnTo>
                <a:lnTo>
                  <a:pt x="520950" y="822719"/>
                </a:lnTo>
                <a:lnTo>
                  <a:pt x="552309" y="794812"/>
                </a:lnTo>
                <a:lnTo>
                  <a:pt x="583577" y="770175"/>
                </a:lnTo>
                <a:lnTo>
                  <a:pt x="645486" y="731106"/>
                </a:lnTo>
                <a:lnTo>
                  <a:pt x="705961" y="706296"/>
                </a:lnTo>
                <a:lnTo>
                  <a:pt x="764285" y="696531"/>
                </a:lnTo>
                <a:lnTo>
                  <a:pt x="1356758" y="696531"/>
                </a:lnTo>
                <a:lnTo>
                  <a:pt x="1344898" y="663723"/>
                </a:lnTo>
                <a:lnTo>
                  <a:pt x="1324592" y="610900"/>
                </a:lnTo>
                <a:lnTo>
                  <a:pt x="1303727" y="559883"/>
                </a:lnTo>
                <a:lnTo>
                  <a:pt x="1282318" y="510727"/>
                </a:lnTo>
                <a:lnTo>
                  <a:pt x="1260381" y="463483"/>
                </a:lnTo>
                <a:lnTo>
                  <a:pt x="1237932" y="418206"/>
                </a:lnTo>
                <a:lnTo>
                  <a:pt x="1214987" y="374948"/>
                </a:lnTo>
                <a:lnTo>
                  <a:pt x="1191561" y="333762"/>
                </a:lnTo>
                <a:lnTo>
                  <a:pt x="1167671" y="294702"/>
                </a:lnTo>
                <a:lnTo>
                  <a:pt x="1143331" y="257820"/>
                </a:lnTo>
                <a:lnTo>
                  <a:pt x="1118559" y="223171"/>
                </a:lnTo>
                <a:lnTo>
                  <a:pt x="1093369" y="190806"/>
                </a:lnTo>
                <a:lnTo>
                  <a:pt x="1067778" y="160779"/>
                </a:lnTo>
                <a:lnTo>
                  <a:pt x="1015453" y="107953"/>
                </a:lnTo>
                <a:lnTo>
                  <a:pt x="961712" y="65117"/>
                </a:lnTo>
                <a:lnTo>
                  <a:pt x="906681" y="32696"/>
                </a:lnTo>
                <a:lnTo>
                  <a:pt x="850485" y="11115"/>
                </a:lnTo>
                <a:lnTo>
                  <a:pt x="793252" y="800"/>
                </a:lnTo>
                <a:lnTo>
                  <a:pt x="76428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960" y="4038600"/>
            <a:ext cx="1082040" cy="2667000"/>
          </a:xfrm>
          <a:custGeom>
            <a:avLst/>
            <a:gdLst/>
            <a:ahLst/>
            <a:cxnLst/>
            <a:rect l="l" t="t" r="r" b="b"/>
            <a:pathLst>
              <a:path w="1082040" h="2667000">
                <a:moveTo>
                  <a:pt x="916127" y="2514600"/>
                </a:moveTo>
                <a:lnTo>
                  <a:pt x="361694" y="2514600"/>
                </a:lnTo>
                <a:lnTo>
                  <a:pt x="363385" y="2527300"/>
                </a:lnTo>
                <a:lnTo>
                  <a:pt x="363723" y="2552700"/>
                </a:lnTo>
                <a:lnTo>
                  <a:pt x="360680" y="2590800"/>
                </a:lnTo>
                <a:lnTo>
                  <a:pt x="360567" y="2603500"/>
                </a:lnTo>
                <a:lnTo>
                  <a:pt x="359778" y="2628900"/>
                </a:lnTo>
                <a:lnTo>
                  <a:pt x="357636" y="2641600"/>
                </a:lnTo>
                <a:lnTo>
                  <a:pt x="353466" y="2667000"/>
                </a:lnTo>
                <a:lnTo>
                  <a:pt x="688062" y="2667000"/>
                </a:lnTo>
                <a:lnTo>
                  <a:pt x="737864" y="2654300"/>
                </a:lnTo>
                <a:lnTo>
                  <a:pt x="916127" y="2654300"/>
                </a:lnTo>
                <a:lnTo>
                  <a:pt x="915000" y="2641600"/>
                </a:lnTo>
                <a:lnTo>
                  <a:pt x="912520" y="2616200"/>
                </a:lnTo>
                <a:lnTo>
                  <a:pt x="910040" y="2603500"/>
                </a:lnTo>
                <a:lnTo>
                  <a:pt x="908913" y="2590800"/>
                </a:lnTo>
                <a:lnTo>
                  <a:pt x="910040" y="2565400"/>
                </a:lnTo>
                <a:lnTo>
                  <a:pt x="912520" y="2540000"/>
                </a:lnTo>
                <a:lnTo>
                  <a:pt x="915000" y="2527300"/>
                </a:lnTo>
                <a:lnTo>
                  <a:pt x="916127" y="2514600"/>
                </a:lnTo>
                <a:close/>
              </a:path>
              <a:path w="1082040" h="2667000">
                <a:moveTo>
                  <a:pt x="819870" y="1155700"/>
                </a:moveTo>
                <a:lnTo>
                  <a:pt x="233427" y="1155700"/>
                </a:lnTo>
                <a:lnTo>
                  <a:pt x="238048" y="1168400"/>
                </a:lnTo>
                <a:lnTo>
                  <a:pt x="238274" y="1181100"/>
                </a:lnTo>
                <a:lnTo>
                  <a:pt x="239852" y="1181100"/>
                </a:lnTo>
                <a:lnTo>
                  <a:pt x="244135" y="1193800"/>
                </a:lnTo>
                <a:lnTo>
                  <a:pt x="252476" y="1206500"/>
                </a:lnTo>
                <a:lnTo>
                  <a:pt x="260929" y="1219200"/>
                </a:lnTo>
                <a:lnTo>
                  <a:pt x="266001" y="1219200"/>
                </a:lnTo>
                <a:lnTo>
                  <a:pt x="269721" y="1231900"/>
                </a:lnTo>
                <a:lnTo>
                  <a:pt x="278512" y="1282700"/>
                </a:lnTo>
                <a:lnTo>
                  <a:pt x="282232" y="1308100"/>
                </a:lnTo>
                <a:lnTo>
                  <a:pt x="287304" y="1320800"/>
                </a:lnTo>
                <a:lnTo>
                  <a:pt x="295757" y="1346200"/>
                </a:lnTo>
                <a:lnTo>
                  <a:pt x="304098" y="1371600"/>
                </a:lnTo>
                <a:lnTo>
                  <a:pt x="308381" y="1384300"/>
                </a:lnTo>
                <a:lnTo>
                  <a:pt x="310184" y="1384300"/>
                </a:lnTo>
                <a:lnTo>
                  <a:pt x="303083" y="1397000"/>
                </a:lnTo>
                <a:lnTo>
                  <a:pt x="285838" y="1422400"/>
                </a:lnTo>
                <a:lnTo>
                  <a:pt x="264536" y="1473200"/>
                </a:lnTo>
                <a:lnTo>
                  <a:pt x="245262" y="1524000"/>
                </a:lnTo>
                <a:lnTo>
                  <a:pt x="237147" y="1574800"/>
                </a:lnTo>
                <a:lnTo>
                  <a:pt x="234441" y="1625600"/>
                </a:lnTo>
                <a:lnTo>
                  <a:pt x="237147" y="1663700"/>
                </a:lnTo>
                <a:lnTo>
                  <a:pt x="245262" y="1689100"/>
                </a:lnTo>
                <a:lnTo>
                  <a:pt x="250559" y="1701800"/>
                </a:lnTo>
                <a:lnTo>
                  <a:pt x="255181" y="1714500"/>
                </a:lnTo>
                <a:lnTo>
                  <a:pt x="258449" y="1714500"/>
                </a:lnTo>
                <a:lnTo>
                  <a:pt x="259689" y="1727200"/>
                </a:lnTo>
                <a:lnTo>
                  <a:pt x="257548" y="1727200"/>
                </a:lnTo>
                <a:lnTo>
                  <a:pt x="253377" y="1765300"/>
                </a:lnTo>
                <a:lnTo>
                  <a:pt x="250559" y="1803400"/>
                </a:lnTo>
                <a:lnTo>
                  <a:pt x="252476" y="1841500"/>
                </a:lnTo>
                <a:lnTo>
                  <a:pt x="252588" y="1879600"/>
                </a:lnTo>
                <a:lnTo>
                  <a:pt x="253377" y="1917700"/>
                </a:lnTo>
                <a:lnTo>
                  <a:pt x="255519" y="1943100"/>
                </a:lnTo>
                <a:lnTo>
                  <a:pt x="259689" y="1955800"/>
                </a:lnTo>
                <a:lnTo>
                  <a:pt x="274116" y="2006600"/>
                </a:lnTo>
                <a:lnTo>
                  <a:pt x="275018" y="2019300"/>
                </a:lnTo>
                <a:lnTo>
                  <a:pt x="277160" y="2032000"/>
                </a:lnTo>
                <a:lnTo>
                  <a:pt x="285500" y="2057400"/>
                </a:lnTo>
                <a:lnTo>
                  <a:pt x="287642" y="2070100"/>
                </a:lnTo>
                <a:lnTo>
                  <a:pt x="288431" y="2082800"/>
                </a:lnTo>
                <a:lnTo>
                  <a:pt x="289445" y="2146300"/>
                </a:lnTo>
                <a:lnTo>
                  <a:pt x="291587" y="2197100"/>
                </a:lnTo>
                <a:lnTo>
                  <a:pt x="295757" y="2247900"/>
                </a:lnTo>
                <a:lnTo>
                  <a:pt x="300040" y="2273300"/>
                </a:lnTo>
                <a:lnTo>
                  <a:pt x="302971" y="2298700"/>
                </a:lnTo>
                <a:lnTo>
                  <a:pt x="305901" y="2311400"/>
                </a:lnTo>
                <a:lnTo>
                  <a:pt x="310184" y="2336800"/>
                </a:lnTo>
                <a:lnTo>
                  <a:pt x="315707" y="2349500"/>
                </a:lnTo>
                <a:lnTo>
                  <a:pt x="321906" y="2374900"/>
                </a:lnTo>
                <a:lnTo>
                  <a:pt x="329458" y="2400300"/>
                </a:lnTo>
                <a:lnTo>
                  <a:pt x="339039" y="2438400"/>
                </a:lnTo>
                <a:lnTo>
                  <a:pt x="345463" y="2463800"/>
                </a:lnTo>
                <a:lnTo>
                  <a:pt x="352564" y="2489200"/>
                </a:lnTo>
                <a:lnTo>
                  <a:pt x="358313" y="2501900"/>
                </a:lnTo>
                <a:lnTo>
                  <a:pt x="360680" y="2514600"/>
                </a:lnTo>
                <a:lnTo>
                  <a:pt x="926045" y="2514600"/>
                </a:lnTo>
                <a:lnTo>
                  <a:pt x="931343" y="2501900"/>
                </a:lnTo>
                <a:lnTo>
                  <a:pt x="930554" y="2476500"/>
                </a:lnTo>
                <a:lnTo>
                  <a:pt x="926384" y="2451100"/>
                </a:lnTo>
                <a:lnTo>
                  <a:pt x="924242" y="2413000"/>
                </a:lnTo>
                <a:lnTo>
                  <a:pt x="923453" y="2387600"/>
                </a:lnTo>
                <a:lnTo>
                  <a:pt x="923340" y="2374900"/>
                </a:lnTo>
                <a:lnTo>
                  <a:pt x="926947" y="2374900"/>
                </a:lnTo>
                <a:lnTo>
                  <a:pt x="929427" y="2362200"/>
                </a:lnTo>
                <a:lnTo>
                  <a:pt x="930554" y="2336800"/>
                </a:lnTo>
                <a:lnTo>
                  <a:pt x="921875" y="2247900"/>
                </a:lnTo>
                <a:lnTo>
                  <a:pt x="909815" y="2095500"/>
                </a:lnTo>
                <a:lnTo>
                  <a:pt x="899107" y="1943100"/>
                </a:lnTo>
                <a:lnTo>
                  <a:pt x="894486" y="1879600"/>
                </a:lnTo>
                <a:lnTo>
                  <a:pt x="996491" y="1879600"/>
                </a:lnTo>
                <a:lnTo>
                  <a:pt x="1035038" y="1816100"/>
                </a:lnTo>
                <a:lnTo>
                  <a:pt x="1054650" y="1765300"/>
                </a:lnTo>
                <a:lnTo>
                  <a:pt x="1060399" y="1739900"/>
                </a:lnTo>
                <a:lnTo>
                  <a:pt x="1063780" y="1727200"/>
                </a:lnTo>
                <a:lnTo>
                  <a:pt x="1078658" y="1676400"/>
                </a:lnTo>
                <a:lnTo>
                  <a:pt x="1082040" y="1651000"/>
                </a:lnTo>
                <a:lnTo>
                  <a:pt x="1078771" y="1638300"/>
                </a:lnTo>
                <a:lnTo>
                  <a:pt x="1077531" y="1612900"/>
                </a:lnTo>
                <a:lnTo>
                  <a:pt x="1074939" y="1587500"/>
                </a:lnTo>
                <a:lnTo>
                  <a:pt x="1060286" y="1562100"/>
                </a:lnTo>
                <a:lnTo>
                  <a:pt x="1057694" y="1536700"/>
                </a:lnTo>
                <a:lnTo>
                  <a:pt x="1056454" y="1524000"/>
                </a:lnTo>
                <a:lnTo>
                  <a:pt x="1053185" y="1511300"/>
                </a:lnTo>
                <a:lnTo>
                  <a:pt x="1050029" y="1498600"/>
                </a:lnTo>
                <a:lnTo>
                  <a:pt x="1049578" y="1498600"/>
                </a:lnTo>
                <a:lnTo>
                  <a:pt x="1049127" y="1485900"/>
                </a:lnTo>
                <a:lnTo>
                  <a:pt x="1045972" y="1485900"/>
                </a:lnTo>
                <a:lnTo>
                  <a:pt x="1040674" y="1473200"/>
                </a:lnTo>
                <a:lnTo>
                  <a:pt x="1036053" y="1473200"/>
                </a:lnTo>
                <a:lnTo>
                  <a:pt x="1032784" y="1460500"/>
                </a:lnTo>
                <a:lnTo>
                  <a:pt x="1031544" y="1460500"/>
                </a:lnTo>
                <a:lnTo>
                  <a:pt x="1067612" y="1371600"/>
                </a:lnTo>
                <a:lnTo>
                  <a:pt x="959408" y="1371600"/>
                </a:lnTo>
                <a:lnTo>
                  <a:pt x="957041" y="1358900"/>
                </a:lnTo>
                <a:lnTo>
                  <a:pt x="944192" y="1358900"/>
                </a:lnTo>
                <a:lnTo>
                  <a:pt x="937768" y="1346200"/>
                </a:lnTo>
                <a:lnTo>
                  <a:pt x="926609" y="1333500"/>
                </a:lnTo>
                <a:lnTo>
                  <a:pt x="908011" y="1308100"/>
                </a:lnTo>
                <a:lnTo>
                  <a:pt x="888061" y="1270000"/>
                </a:lnTo>
                <a:lnTo>
                  <a:pt x="872845" y="1231900"/>
                </a:lnTo>
                <a:lnTo>
                  <a:pt x="862025" y="1219200"/>
                </a:lnTo>
                <a:lnTo>
                  <a:pt x="851204" y="1193800"/>
                </a:lnTo>
                <a:lnTo>
                  <a:pt x="829564" y="1168400"/>
                </a:lnTo>
                <a:lnTo>
                  <a:pt x="819870" y="1155700"/>
                </a:lnTo>
                <a:close/>
              </a:path>
              <a:path w="1082040" h="2667000">
                <a:moveTo>
                  <a:pt x="996491" y="1879600"/>
                </a:moveTo>
                <a:lnTo>
                  <a:pt x="918832" y="1879600"/>
                </a:lnTo>
                <a:lnTo>
                  <a:pt x="930554" y="1892300"/>
                </a:lnTo>
                <a:lnTo>
                  <a:pt x="971130" y="1892300"/>
                </a:lnTo>
                <a:lnTo>
                  <a:pt x="996491" y="1879600"/>
                </a:lnTo>
                <a:close/>
              </a:path>
              <a:path w="1082040" h="2667000">
                <a:moveTo>
                  <a:pt x="1031544" y="1295400"/>
                </a:moveTo>
                <a:lnTo>
                  <a:pt x="995476" y="1295400"/>
                </a:lnTo>
                <a:lnTo>
                  <a:pt x="959408" y="1371600"/>
                </a:lnTo>
                <a:lnTo>
                  <a:pt x="1067612" y="1371600"/>
                </a:lnTo>
                <a:lnTo>
                  <a:pt x="1031544" y="1295400"/>
                </a:lnTo>
                <a:close/>
              </a:path>
              <a:path w="1082040" h="2667000">
                <a:moveTo>
                  <a:pt x="158699" y="266700"/>
                </a:moveTo>
                <a:lnTo>
                  <a:pt x="47677" y="266700"/>
                </a:lnTo>
                <a:lnTo>
                  <a:pt x="49593" y="279400"/>
                </a:lnTo>
                <a:lnTo>
                  <a:pt x="55567" y="279400"/>
                </a:lnTo>
                <a:lnTo>
                  <a:pt x="64922" y="292100"/>
                </a:lnTo>
                <a:lnTo>
                  <a:pt x="64922" y="304800"/>
                </a:lnTo>
                <a:lnTo>
                  <a:pt x="72136" y="304800"/>
                </a:lnTo>
                <a:lnTo>
                  <a:pt x="72136" y="317500"/>
                </a:lnTo>
                <a:lnTo>
                  <a:pt x="57708" y="317500"/>
                </a:lnTo>
                <a:lnTo>
                  <a:pt x="57708" y="342900"/>
                </a:lnTo>
                <a:lnTo>
                  <a:pt x="64922" y="355600"/>
                </a:lnTo>
                <a:lnTo>
                  <a:pt x="57708" y="355600"/>
                </a:lnTo>
                <a:lnTo>
                  <a:pt x="57708" y="368300"/>
                </a:lnTo>
                <a:lnTo>
                  <a:pt x="59963" y="368300"/>
                </a:lnTo>
                <a:lnTo>
                  <a:pt x="64922" y="381000"/>
                </a:lnTo>
                <a:lnTo>
                  <a:pt x="72136" y="381000"/>
                </a:lnTo>
                <a:lnTo>
                  <a:pt x="69994" y="393700"/>
                </a:lnTo>
                <a:lnTo>
                  <a:pt x="63006" y="393700"/>
                </a:lnTo>
                <a:lnTo>
                  <a:pt x="64922" y="406400"/>
                </a:lnTo>
                <a:lnTo>
                  <a:pt x="72136" y="419100"/>
                </a:lnTo>
                <a:lnTo>
                  <a:pt x="79349" y="419100"/>
                </a:lnTo>
                <a:lnTo>
                  <a:pt x="80476" y="431800"/>
                </a:lnTo>
                <a:lnTo>
                  <a:pt x="85436" y="457200"/>
                </a:lnTo>
                <a:lnTo>
                  <a:pt x="86563" y="469900"/>
                </a:lnTo>
                <a:lnTo>
                  <a:pt x="72136" y="495300"/>
                </a:lnTo>
                <a:lnTo>
                  <a:pt x="72136" y="508000"/>
                </a:lnTo>
                <a:lnTo>
                  <a:pt x="77433" y="508000"/>
                </a:lnTo>
                <a:lnTo>
                  <a:pt x="82054" y="520700"/>
                </a:lnTo>
                <a:lnTo>
                  <a:pt x="85323" y="520700"/>
                </a:lnTo>
                <a:lnTo>
                  <a:pt x="86563" y="533400"/>
                </a:lnTo>
                <a:lnTo>
                  <a:pt x="86563" y="558800"/>
                </a:lnTo>
                <a:lnTo>
                  <a:pt x="131084" y="558800"/>
                </a:lnTo>
                <a:lnTo>
                  <a:pt x="134353" y="584200"/>
                </a:lnTo>
                <a:lnTo>
                  <a:pt x="138974" y="596900"/>
                </a:lnTo>
                <a:lnTo>
                  <a:pt x="144272" y="622300"/>
                </a:lnTo>
                <a:lnTo>
                  <a:pt x="146864" y="660400"/>
                </a:lnTo>
                <a:lnTo>
                  <a:pt x="154190" y="698500"/>
                </a:lnTo>
                <a:lnTo>
                  <a:pt x="165574" y="749300"/>
                </a:lnTo>
                <a:lnTo>
                  <a:pt x="180340" y="800100"/>
                </a:lnTo>
                <a:lnTo>
                  <a:pt x="194090" y="838200"/>
                </a:lnTo>
                <a:lnTo>
                  <a:pt x="203784" y="863600"/>
                </a:lnTo>
                <a:lnTo>
                  <a:pt x="210772" y="889000"/>
                </a:lnTo>
                <a:lnTo>
                  <a:pt x="216408" y="901700"/>
                </a:lnTo>
                <a:lnTo>
                  <a:pt x="221592" y="927100"/>
                </a:lnTo>
                <a:lnTo>
                  <a:pt x="225424" y="939800"/>
                </a:lnTo>
                <a:lnTo>
                  <a:pt x="226552" y="952500"/>
                </a:lnTo>
                <a:lnTo>
                  <a:pt x="223621" y="965200"/>
                </a:lnTo>
                <a:lnTo>
                  <a:pt x="215957" y="990600"/>
                </a:lnTo>
                <a:lnTo>
                  <a:pt x="205587" y="1016000"/>
                </a:lnTo>
                <a:lnTo>
                  <a:pt x="195218" y="1054100"/>
                </a:lnTo>
                <a:lnTo>
                  <a:pt x="187553" y="1079500"/>
                </a:lnTo>
                <a:lnTo>
                  <a:pt x="187553" y="1143000"/>
                </a:lnTo>
                <a:lnTo>
                  <a:pt x="194767" y="1155700"/>
                </a:lnTo>
                <a:lnTo>
                  <a:pt x="811530" y="1155700"/>
                </a:lnTo>
                <a:lnTo>
                  <a:pt x="803189" y="1143000"/>
                </a:lnTo>
                <a:lnTo>
                  <a:pt x="793496" y="1143000"/>
                </a:lnTo>
                <a:lnTo>
                  <a:pt x="788085" y="1130300"/>
                </a:lnTo>
                <a:lnTo>
                  <a:pt x="785380" y="1117600"/>
                </a:lnTo>
                <a:lnTo>
                  <a:pt x="771855" y="1117600"/>
                </a:lnTo>
                <a:lnTo>
                  <a:pt x="737590" y="1092200"/>
                </a:lnTo>
                <a:lnTo>
                  <a:pt x="723163" y="1079500"/>
                </a:lnTo>
                <a:lnTo>
                  <a:pt x="714146" y="1066800"/>
                </a:lnTo>
                <a:lnTo>
                  <a:pt x="714146" y="1041400"/>
                </a:lnTo>
                <a:lnTo>
                  <a:pt x="722148" y="1041400"/>
                </a:lnTo>
                <a:lnTo>
                  <a:pt x="728573" y="1028700"/>
                </a:lnTo>
                <a:lnTo>
                  <a:pt x="726319" y="1028700"/>
                </a:lnTo>
                <a:lnTo>
                  <a:pt x="716400" y="1003300"/>
                </a:lnTo>
                <a:lnTo>
                  <a:pt x="442509" y="1003300"/>
                </a:lnTo>
                <a:lnTo>
                  <a:pt x="431012" y="990600"/>
                </a:lnTo>
                <a:lnTo>
                  <a:pt x="416810" y="990600"/>
                </a:lnTo>
                <a:lnTo>
                  <a:pt x="403961" y="977900"/>
                </a:lnTo>
                <a:lnTo>
                  <a:pt x="389534" y="965200"/>
                </a:lnTo>
                <a:lnTo>
                  <a:pt x="389534" y="952500"/>
                </a:lnTo>
                <a:lnTo>
                  <a:pt x="386378" y="939800"/>
                </a:lnTo>
                <a:lnTo>
                  <a:pt x="385476" y="927100"/>
                </a:lnTo>
                <a:lnTo>
                  <a:pt x="382320" y="914400"/>
                </a:lnTo>
                <a:lnTo>
                  <a:pt x="375107" y="914400"/>
                </a:lnTo>
                <a:lnTo>
                  <a:pt x="375107" y="889000"/>
                </a:lnTo>
                <a:lnTo>
                  <a:pt x="367893" y="889000"/>
                </a:lnTo>
                <a:lnTo>
                  <a:pt x="364963" y="876300"/>
                </a:lnTo>
                <a:lnTo>
                  <a:pt x="360680" y="863600"/>
                </a:lnTo>
                <a:lnTo>
                  <a:pt x="353466" y="863600"/>
                </a:lnTo>
                <a:lnTo>
                  <a:pt x="339039" y="825500"/>
                </a:lnTo>
                <a:lnTo>
                  <a:pt x="325513" y="825500"/>
                </a:lnTo>
                <a:lnTo>
                  <a:pt x="319765" y="812800"/>
                </a:lnTo>
                <a:lnTo>
                  <a:pt x="747809" y="812800"/>
                </a:lnTo>
                <a:lnTo>
                  <a:pt x="795900" y="800100"/>
                </a:lnTo>
                <a:lnTo>
                  <a:pt x="317398" y="800100"/>
                </a:lnTo>
                <a:lnTo>
                  <a:pt x="309395" y="774700"/>
                </a:lnTo>
                <a:lnTo>
                  <a:pt x="296659" y="723900"/>
                </a:lnTo>
                <a:lnTo>
                  <a:pt x="279865" y="673100"/>
                </a:lnTo>
                <a:lnTo>
                  <a:pt x="259689" y="622300"/>
                </a:lnTo>
                <a:lnTo>
                  <a:pt x="243909" y="584200"/>
                </a:lnTo>
                <a:lnTo>
                  <a:pt x="236245" y="558800"/>
                </a:lnTo>
                <a:lnTo>
                  <a:pt x="231286" y="546100"/>
                </a:lnTo>
                <a:lnTo>
                  <a:pt x="215168" y="482600"/>
                </a:lnTo>
                <a:lnTo>
                  <a:pt x="210096" y="469900"/>
                </a:lnTo>
                <a:lnTo>
                  <a:pt x="206376" y="444500"/>
                </a:lnTo>
                <a:lnTo>
                  <a:pt x="201980" y="419100"/>
                </a:lnTo>
                <a:lnTo>
                  <a:pt x="195330" y="406400"/>
                </a:lnTo>
                <a:lnTo>
                  <a:pt x="186651" y="381000"/>
                </a:lnTo>
                <a:lnTo>
                  <a:pt x="176620" y="368300"/>
                </a:lnTo>
                <a:lnTo>
                  <a:pt x="165912" y="355600"/>
                </a:lnTo>
                <a:lnTo>
                  <a:pt x="151485" y="330200"/>
                </a:lnTo>
                <a:lnTo>
                  <a:pt x="151485" y="304800"/>
                </a:lnTo>
                <a:lnTo>
                  <a:pt x="165912" y="292100"/>
                </a:lnTo>
                <a:lnTo>
                  <a:pt x="165912" y="279400"/>
                </a:lnTo>
                <a:lnTo>
                  <a:pt x="158699" y="266700"/>
                </a:lnTo>
                <a:close/>
              </a:path>
              <a:path w="1082040" h="2667000">
                <a:moveTo>
                  <a:pt x="707834" y="927100"/>
                </a:moveTo>
                <a:lnTo>
                  <a:pt x="476097" y="927100"/>
                </a:lnTo>
                <a:lnTo>
                  <a:pt x="476097" y="939800"/>
                </a:lnTo>
                <a:lnTo>
                  <a:pt x="447243" y="1003300"/>
                </a:lnTo>
                <a:lnTo>
                  <a:pt x="716400" y="1003300"/>
                </a:lnTo>
                <a:lnTo>
                  <a:pt x="714146" y="990600"/>
                </a:lnTo>
                <a:lnTo>
                  <a:pt x="715273" y="990600"/>
                </a:lnTo>
                <a:lnTo>
                  <a:pt x="720232" y="965200"/>
                </a:lnTo>
                <a:lnTo>
                  <a:pt x="721360" y="939800"/>
                </a:lnTo>
                <a:lnTo>
                  <a:pt x="714935" y="939800"/>
                </a:lnTo>
                <a:lnTo>
                  <a:pt x="707834" y="927100"/>
                </a:lnTo>
                <a:close/>
              </a:path>
              <a:path w="1082040" h="2667000">
                <a:moveTo>
                  <a:pt x="476097" y="927100"/>
                </a:moveTo>
                <a:lnTo>
                  <a:pt x="456372" y="927100"/>
                </a:lnTo>
                <a:lnTo>
                  <a:pt x="461670" y="939800"/>
                </a:lnTo>
                <a:lnTo>
                  <a:pt x="468884" y="939800"/>
                </a:lnTo>
                <a:lnTo>
                  <a:pt x="476097" y="927100"/>
                </a:lnTo>
                <a:close/>
              </a:path>
              <a:path w="1082040" h="2667000">
                <a:moveTo>
                  <a:pt x="747809" y="812800"/>
                </a:moveTo>
                <a:lnTo>
                  <a:pt x="432816" y="812800"/>
                </a:lnTo>
                <a:lnTo>
                  <a:pt x="432816" y="825500"/>
                </a:lnTo>
                <a:lnTo>
                  <a:pt x="440029" y="838200"/>
                </a:lnTo>
                <a:lnTo>
                  <a:pt x="403961" y="850900"/>
                </a:lnTo>
                <a:lnTo>
                  <a:pt x="360680" y="863600"/>
                </a:lnTo>
                <a:lnTo>
                  <a:pt x="440029" y="863600"/>
                </a:lnTo>
                <a:lnTo>
                  <a:pt x="440029" y="876300"/>
                </a:lnTo>
                <a:lnTo>
                  <a:pt x="447243" y="889000"/>
                </a:lnTo>
                <a:lnTo>
                  <a:pt x="447243" y="914400"/>
                </a:lnTo>
                <a:lnTo>
                  <a:pt x="448483" y="914400"/>
                </a:lnTo>
                <a:lnTo>
                  <a:pt x="451751" y="927100"/>
                </a:lnTo>
                <a:lnTo>
                  <a:pt x="699719" y="927100"/>
                </a:lnTo>
                <a:lnTo>
                  <a:pt x="699719" y="889000"/>
                </a:lnTo>
                <a:lnTo>
                  <a:pt x="710990" y="889000"/>
                </a:lnTo>
                <a:lnTo>
                  <a:pt x="712343" y="876300"/>
                </a:lnTo>
                <a:lnTo>
                  <a:pt x="710990" y="863600"/>
                </a:lnTo>
                <a:lnTo>
                  <a:pt x="706932" y="850900"/>
                </a:lnTo>
                <a:lnTo>
                  <a:pt x="706932" y="838200"/>
                </a:lnTo>
                <a:lnTo>
                  <a:pt x="699719" y="825500"/>
                </a:lnTo>
                <a:lnTo>
                  <a:pt x="747809" y="812800"/>
                </a:lnTo>
                <a:close/>
              </a:path>
              <a:path w="1082040" h="2667000">
                <a:moveTo>
                  <a:pt x="706932" y="889000"/>
                </a:moveTo>
                <a:lnTo>
                  <a:pt x="699719" y="889000"/>
                </a:lnTo>
                <a:lnTo>
                  <a:pt x="699831" y="901700"/>
                </a:lnTo>
                <a:lnTo>
                  <a:pt x="702762" y="901700"/>
                </a:lnTo>
                <a:lnTo>
                  <a:pt x="706932" y="889000"/>
                </a:lnTo>
                <a:close/>
              </a:path>
              <a:path w="1082040" h="2667000">
                <a:moveTo>
                  <a:pt x="679881" y="787400"/>
                </a:moveTo>
                <a:lnTo>
                  <a:pt x="403961" y="787400"/>
                </a:lnTo>
                <a:lnTo>
                  <a:pt x="317398" y="800100"/>
                </a:lnTo>
                <a:lnTo>
                  <a:pt x="685292" y="800100"/>
                </a:lnTo>
                <a:lnTo>
                  <a:pt x="679881" y="787400"/>
                </a:lnTo>
                <a:close/>
              </a:path>
              <a:path w="1082040" h="2667000">
                <a:moveTo>
                  <a:pt x="843991" y="787400"/>
                </a:moveTo>
                <a:lnTo>
                  <a:pt x="685292" y="800100"/>
                </a:lnTo>
                <a:lnTo>
                  <a:pt x="795900" y="800100"/>
                </a:lnTo>
                <a:lnTo>
                  <a:pt x="843991" y="787400"/>
                </a:lnTo>
                <a:close/>
              </a:path>
              <a:path w="1082040" h="2667000">
                <a:moveTo>
                  <a:pt x="669061" y="774700"/>
                </a:moveTo>
                <a:lnTo>
                  <a:pt x="434055" y="774700"/>
                </a:lnTo>
                <a:lnTo>
                  <a:pt x="432816" y="787400"/>
                </a:lnTo>
                <a:lnTo>
                  <a:pt x="674471" y="787400"/>
                </a:lnTo>
                <a:lnTo>
                  <a:pt x="669061" y="774700"/>
                </a:lnTo>
                <a:close/>
              </a:path>
              <a:path w="1082040" h="2667000">
                <a:moveTo>
                  <a:pt x="310184" y="660400"/>
                </a:moveTo>
                <a:lnTo>
                  <a:pt x="432816" y="749300"/>
                </a:lnTo>
                <a:lnTo>
                  <a:pt x="447243" y="762000"/>
                </a:lnTo>
                <a:lnTo>
                  <a:pt x="441945" y="762000"/>
                </a:lnTo>
                <a:lnTo>
                  <a:pt x="437324" y="774700"/>
                </a:lnTo>
                <a:lnTo>
                  <a:pt x="663651" y="774700"/>
                </a:lnTo>
                <a:lnTo>
                  <a:pt x="694566" y="749300"/>
                </a:lnTo>
                <a:lnTo>
                  <a:pt x="642010" y="749300"/>
                </a:lnTo>
                <a:lnTo>
                  <a:pt x="634796" y="736600"/>
                </a:lnTo>
                <a:lnTo>
                  <a:pt x="461670" y="736600"/>
                </a:lnTo>
                <a:lnTo>
                  <a:pt x="447243" y="723900"/>
                </a:lnTo>
                <a:lnTo>
                  <a:pt x="310184" y="660400"/>
                </a:lnTo>
                <a:close/>
              </a:path>
              <a:path w="1082040" h="2667000">
                <a:moveTo>
                  <a:pt x="771855" y="685800"/>
                </a:moveTo>
                <a:lnTo>
                  <a:pt x="642010" y="749300"/>
                </a:lnTo>
                <a:lnTo>
                  <a:pt x="694566" y="749300"/>
                </a:lnTo>
                <a:lnTo>
                  <a:pt x="771855" y="685800"/>
                </a:lnTo>
                <a:close/>
              </a:path>
              <a:path w="1082040" h="2667000">
                <a:moveTo>
                  <a:pt x="611352" y="723900"/>
                </a:moveTo>
                <a:lnTo>
                  <a:pt x="468320" y="723900"/>
                </a:lnTo>
                <a:lnTo>
                  <a:pt x="461670" y="736600"/>
                </a:lnTo>
                <a:lnTo>
                  <a:pt x="616762" y="736600"/>
                </a:lnTo>
                <a:lnTo>
                  <a:pt x="611352" y="723900"/>
                </a:lnTo>
                <a:close/>
              </a:path>
              <a:path w="1082040" h="2667000">
                <a:moveTo>
                  <a:pt x="627583" y="609600"/>
                </a:moveTo>
                <a:lnTo>
                  <a:pt x="591515" y="685800"/>
                </a:lnTo>
                <a:lnTo>
                  <a:pt x="569874" y="711200"/>
                </a:lnTo>
                <a:lnTo>
                  <a:pt x="487030" y="711200"/>
                </a:lnTo>
                <a:lnTo>
                  <a:pt x="476999" y="723900"/>
                </a:lnTo>
                <a:lnTo>
                  <a:pt x="605942" y="723900"/>
                </a:lnTo>
                <a:lnTo>
                  <a:pt x="620369" y="635000"/>
                </a:lnTo>
                <a:lnTo>
                  <a:pt x="627583" y="609600"/>
                </a:lnTo>
                <a:close/>
              </a:path>
              <a:path w="1082040" h="2667000">
                <a:moveTo>
                  <a:pt x="440029" y="571500"/>
                </a:moveTo>
                <a:lnTo>
                  <a:pt x="497738" y="711200"/>
                </a:lnTo>
                <a:lnTo>
                  <a:pt x="533806" y="711200"/>
                </a:lnTo>
                <a:lnTo>
                  <a:pt x="519379" y="685800"/>
                </a:lnTo>
                <a:lnTo>
                  <a:pt x="497738" y="660400"/>
                </a:lnTo>
                <a:lnTo>
                  <a:pt x="440029" y="571500"/>
                </a:lnTo>
                <a:close/>
              </a:path>
              <a:path w="1082040" h="2667000">
                <a:moveTo>
                  <a:pt x="125336" y="571500"/>
                </a:moveTo>
                <a:lnTo>
                  <a:pt x="105949" y="571500"/>
                </a:lnTo>
                <a:lnTo>
                  <a:pt x="115417" y="584200"/>
                </a:lnTo>
                <a:lnTo>
                  <a:pt x="120715" y="584200"/>
                </a:lnTo>
                <a:lnTo>
                  <a:pt x="125336" y="571500"/>
                </a:lnTo>
                <a:close/>
              </a:path>
              <a:path w="1082040" h="2667000">
                <a:moveTo>
                  <a:pt x="129844" y="558800"/>
                </a:moveTo>
                <a:lnTo>
                  <a:pt x="95129" y="558800"/>
                </a:lnTo>
                <a:lnTo>
                  <a:pt x="99187" y="571500"/>
                </a:lnTo>
                <a:lnTo>
                  <a:pt x="128604" y="571500"/>
                </a:lnTo>
                <a:lnTo>
                  <a:pt x="129844" y="558800"/>
                </a:lnTo>
                <a:close/>
              </a:path>
              <a:path w="1082040" h="2667000">
                <a:moveTo>
                  <a:pt x="212463" y="241300"/>
                </a:moveTo>
                <a:lnTo>
                  <a:pt x="12736" y="241300"/>
                </a:lnTo>
                <a:lnTo>
                  <a:pt x="18935" y="254000"/>
                </a:lnTo>
                <a:lnTo>
                  <a:pt x="26487" y="254000"/>
                </a:lnTo>
                <a:lnTo>
                  <a:pt x="36068" y="266700"/>
                </a:lnTo>
                <a:lnTo>
                  <a:pt x="201304" y="266700"/>
                </a:lnTo>
                <a:lnTo>
                  <a:pt x="209194" y="254000"/>
                </a:lnTo>
                <a:lnTo>
                  <a:pt x="212463" y="241300"/>
                </a:lnTo>
                <a:close/>
              </a:path>
              <a:path w="1082040" h="2667000">
                <a:moveTo>
                  <a:pt x="210997" y="203200"/>
                </a:moveTo>
                <a:lnTo>
                  <a:pt x="13525" y="203200"/>
                </a:lnTo>
                <a:lnTo>
                  <a:pt x="11383" y="215900"/>
                </a:lnTo>
                <a:lnTo>
                  <a:pt x="7213" y="228600"/>
                </a:lnTo>
                <a:lnTo>
                  <a:pt x="0" y="228600"/>
                </a:lnTo>
                <a:lnTo>
                  <a:pt x="7213" y="241300"/>
                </a:lnTo>
                <a:lnTo>
                  <a:pt x="224410" y="241300"/>
                </a:lnTo>
                <a:lnTo>
                  <a:pt x="223621" y="228600"/>
                </a:lnTo>
                <a:lnTo>
                  <a:pt x="210997" y="203200"/>
                </a:lnTo>
                <a:close/>
              </a:path>
              <a:path w="1082040" h="2667000">
                <a:moveTo>
                  <a:pt x="3435" y="168123"/>
                </a:moveTo>
                <a:lnTo>
                  <a:pt x="12172" y="190500"/>
                </a:lnTo>
                <a:lnTo>
                  <a:pt x="14427" y="203200"/>
                </a:lnTo>
                <a:lnTo>
                  <a:pt x="207391" y="203200"/>
                </a:lnTo>
                <a:lnTo>
                  <a:pt x="209194" y="190500"/>
                </a:lnTo>
                <a:lnTo>
                  <a:pt x="214491" y="177800"/>
                </a:lnTo>
                <a:lnTo>
                  <a:pt x="14427" y="177800"/>
                </a:lnTo>
                <a:lnTo>
                  <a:pt x="3435" y="168123"/>
                </a:lnTo>
                <a:close/>
              </a:path>
              <a:path w="1082040" h="2667000">
                <a:moveTo>
                  <a:pt x="222381" y="165100"/>
                </a:moveTo>
                <a:lnTo>
                  <a:pt x="7213" y="165100"/>
                </a:lnTo>
                <a:lnTo>
                  <a:pt x="14427" y="177800"/>
                </a:lnTo>
                <a:lnTo>
                  <a:pt x="219113" y="177800"/>
                </a:lnTo>
                <a:lnTo>
                  <a:pt x="222381" y="165100"/>
                </a:lnTo>
                <a:close/>
              </a:path>
              <a:path w="1082040" h="2667000">
                <a:moveTo>
                  <a:pt x="2254" y="165100"/>
                </a:moveTo>
                <a:lnTo>
                  <a:pt x="0" y="165100"/>
                </a:lnTo>
                <a:lnTo>
                  <a:pt x="3435" y="168123"/>
                </a:lnTo>
                <a:lnTo>
                  <a:pt x="2254" y="165100"/>
                </a:lnTo>
                <a:close/>
              </a:path>
              <a:path w="1082040" h="2667000">
                <a:moveTo>
                  <a:pt x="187553" y="152400"/>
                </a:moveTo>
                <a:lnTo>
                  <a:pt x="28854" y="152400"/>
                </a:lnTo>
                <a:lnTo>
                  <a:pt x="28854" y="165100"/>
                </a:lnTo>
                <a:lnTo>
                  <a:pt x="194767" y="165100"/>
                </a:lnTo>
                <a:lnTo>
                  <a:pt x="187553" y="152400"/>
                </a:lnTo>
                <a:close/>
              </a:path>
              <a:path w="1082040" h="2667000">
                <a:moveTo>
                  <a:pt x="216408" y="152400"/>
                </a:moveTo>
                <a:lnTo>
                  <a:pt x="194767" y="165100"/>
                </a:lnTo>
                <a:lnTo>
                  <a:pt x="209194" y="165100"/>
                </a:lnTo>
                <a:lnTo>
                  <a:pt x="216408" y="152400"/>
                </a:lnTo>
                <a:close/>
              </a:path>
              <a:path w="1082040" h="2667000">
                <a:moveTo>
                  <a:pt x="64922" y="139700"/>
                </a:moveTo>
                <a:lnTo>
                  <a:pt x="57708" y="152400"/>
                </a:lnTo>
                <a:lnTo>
                  <a:pt x="86563" y="152400"/>
                </a:lnTo>
                <a:lnTo>
                  <a:pt x="64922" y="139700"/>
                </a:lnTo>
                <a:close/>
              </a:path>
              <a:path w="1082040" h="2667000">
                <a:moveTo>
                  <a:pt x="219113" y="12700"/>
                </a:moveTo>
                <a:lnTo>
                  <a:pt x="207390" y="12700"/>
                </a:lnTo>
                <a:lnTo>
                  <a:pt x="198148" y="25400"/>
                </a:lnTo>
                <a:lnTo>
                  <a:pt x="187553" y="25400"/>
                </a:lnTo>
                <a:lnTo>
                  <a:pt x="177973" y="38100"/>
                </a:lnTo>
                <a:lnTo>
                  <a:pt x="74615" y="38100"/>
                </a:lnTo>
                <a:lnTo>
                  <a:pt x="64922" y="50800"/>
                </a:lnTo>
                <a:lnTo>
                  <a:pt x="58948" y="63500"/>
                </a:lnTo>
                <a:lnTo>
                  <a:pt x="60413" y="88900"/>
                </a:lnTo>
                <a:lnTo>
                  <a:pt x="65936" y="101600"/>
                </a:lnTo>
                <a:lnTo>
                  <a:pt x="72136" y="127000"/>
                </a:lnTo>
                <a:lnTo>
                  <a:pt x="76419" y="127000"/>
                </a:lnTo>
                <a:lnTo>
                  <a:pt x="82280" y="139700"/>
                </a:lnTo>
                <a:lnTo>
                  <a:pt x="86563" y="152400"/>
                </a:lnTo>
                <a:lnTo>
                  <a:pt x="158699" y="152400"/>
                </a:lnTo>
                <a:lnTo>
                  <a:pt x="151485" y="139700"/>
                </a:lnTo>
                <a:lnTo>
                  <a:pt x="151485" y="127000"/>
                </a:lnTo>
                <a:lnTo>
                  <a:pt x="156895" y="114300"/>
                </a:lnTo>
                <a:lnTo>
                  <a:pt x="162305" y="114300"/>
                </a:lnTo>
                <a:lnTo>
                  <a:pt x="167716" y="101600"/>
                </a:lnTo>
                <a:lnTo>
                  <a:pt x="173126" y="101600"/>
                </a:lnTo>
                <a:lnTo>
                  <a:pt x="182932" y="88900"/>
                </a:lnTo>
                <a:lnTo>
                  <a:pt x="197472" y="63500"/>
                </a:lnTo>
                <a:lnTo>
                  <a:pt x="210659" y="50800"/>
                </a:lnTo>
                <a:lnTo>
                  <a:pt x="216408" y="38100"/>
                </a:lnTo>
                <a:lnTo>
                  <a:pt x="217422" y="25400"/>
                </a:lnTo>
                <a:lnTo>
                  <a:pt x="219113" y="12700"/>
                </a:lnTo>
                <a:close/>
              </a:path>
              <a:path w="1082040" h="2667000">
                <a:moveTo>
                  <a:pt x="144272" y="0"/>
                </a:moveTo>
                <a:lnTo>
                  <a:pt x="122631" y="0"/>
                </a:lnTo>
                <a:lnTo>
                  <a:pt x="100990" y="25400"/>
                </a:lnTo>
                <a:lnTo>
                  <a:pt x="91297" y="25400"/>
                </a:lnTo>
                <a:lnTo>
                  <a:pt x="82956" y="38100"/>
                </a:lnTo>
                <a:lnTo>
                  <a:pt x="152387" y="38100"/>
                </a:lnTo>
                <a:lnTo>
                  <a:pt x="150583" y="12700"/>
                </a:lnTo>
                <a:lnTo>
                  <a:pt x="1442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65860" y="4384040"/>
            <a:ext cx="7373620" cy="2298700"/>
          </a:xfrm>
          <a:custGeom>
            <a:avLst/>
            <a:gdLst/>
            <a:ahLst/>
            <a:cxnLst/>
            <a:rect l="l" t="t" r="r" b="b"/>
            <a:pathLst>
              <a:path w="7373620" h="2298700">
                <a:moveTo>
                  <a:pt x="4055364" y="2209800"/>
                </a:moveTo>
                <a:lnTo>
                  <a:pt x="944117" y="2209800"/>
                </a:lnTo>
                <a:lnTo>
                  <a:pt x="944117" y="2260600"/>
                </a:lnTo>
                <a:lnTo>
                  <a:pt x="1701583" y="2260600"/>
                </a:lnTo>
                <a:lnTo>
                  <a:pt x="1752010" y="2273300"/>
                </a:lnTo>
                <a:lnTo>
                  <a:pt x="2205638" y="2273300"/>
                </a:lnTo>
                <a:lnTo>
                  <a:pt x="2356802" y="2286000"/>
                </a:lnTo>
                <a:lnTo>
                  <a:pt x="2810348" y="2286000"/>
                </a:lnTo>
                <a:lnTo>
                  <a:pt x="2860758" y="2298700"/>
                </a:lnTo>
                <a:lnTo>
                  <a:pt x="4057777" y="2298700"/>
                </a:lnTo>
                <a:lnTo>
                  <a:pt x="4055364" y="2209800"/>
                </a:lnTo>
                <a:close/>
              </a:path>
              <a:path w="7373620" h="2298700">
                <a:moveTo>
                  <a:pt x="4605573" y="1930400"/>
                </a:moveTo>
                <a:lnTo>
                  <a:pt x="4355395" y="1930400"/>
                </a:lnTo>
                <a:lnTo>
                  <a:pt x="4391993" y="1955800"/>
                </a:lnTo>
                <a:lnTo>
                  <a:pt x="4416423" y="1993900"/>
                </a:lnTo>
                <a:lnTo>
                  <a:pt x="4425315" y="2032000"/>
                </a:lnTo>
                <a:lnTo>
                  <a:pt x="4425315" y="2298700"/>
                </a:lnTo>
                <a:lnTo>
                  <a:pt x="6796532" y="2298700"/>
                </a:lnTo>
                <a:lnTo>
                  <a:pt x="6796532" y="2260600"/>
                </a:lnTo>
                <a:lnTo>
                  <a:pt x="4648708" y="2260600"/>
                </a:lnTo>
                <a:lnTo>
                  <a:pt x="4612681" y="2247900"/>
                </a:lnTo>
                <a:lnTo>
                  <a:pt x="4582048" y="2222500"/>
                </a:lnTo>
                <a:lnTo>
                  <a:pt x="4559536" y="2197100"/>
                </a:lnTo>
                <a:lnTo>
                  <a:pt x="4547870" y="2159000"/>
                </a:lnTo>
                <a:lnTo>
                  <a:pt x="4547870" y="2019300"/>
                </a:lnTo>
                <a:lnTo>
                  <a:pt x="4555404" y="1981200"/>
                </a:lnTo>
                <a:lnTo>
                  <a:pt x="4575762" y="1955800"/>
                </a:lnTo>
                <a:lnTo>
                  <a:pt x="4605573" y="1930400"/>
                </a:lnTo>
                <a:close/>
              </a:path>
              <a:path w="7373620" h="2298700">
                <a:moveTo>
                  <a:pt x="406320" y="1587500"/>
                </a:moveTo>
                <a:lnTo>
                  <a:pt x="342344" y="1587500"/>
                </a:lnTo>
                <a:lnTo>
                  <a:pt x="354510" y="1600200"/>
                </a:lnTo>
                <a:lnTo>
                  <a:pt x="353187" y="1625600"/>
                </a:lnTo>
                <a:lnTo>
                  <a:pt x="345948" y="1663700"/>
                </a:lnTo>
                <a:lnTo>
                  <a:pt x="331597" y="1714500"/>
                </a:lnTo>
                <a:lnTo>
                  <a:pt x="324358" y="1752600"/>
                </a:lnTo>
                <a:lnTo>
                  <a:pt x="309880" y="1790700"/>
                </a:lnTo>
                <a:lnTo>
                  <a:pt x="304524" y="1816100"/>
                </a:lnTo>
                <a:lnTo>
                  <a:pt x="293717" y="1854200"/>
                </a:lnTo>
                <a:lnTo>
                  <a:pt x="288290" y="1879600"/>
                </a:lnTo>
                <a:lnTo>
                  <a:pt x="90769" y="1879600"/>
                </a:lnTo>
                <a:lnTo>
                  <a:pt x="91895" y="1892300"/>
                </a:lnTo>
                <a:lnTo>
                  <a:pt x="100901" y="1892300"/>
                </a:lnTo>
                <a:lnTo>
                  <a:pt x="93700" y="1930400"/>
                </a:lnTo>
                <a:lnTo>
                  <a:pt x="64871" y="2019300"/>
                </a:lnTo>
                <a:lnTo>
                  <a:pt x="64871" y="2032000"/>
                </a:lnTo>
                <a:lnTo>
                  <a:pt x="57658" y="2032000"/>
                </a:lnTo>
                <a:lnTo>
                  <a:pt x="50457" y="2082800"/>
                </a:lnTo>
                <a:lnTo>
                  <a:pt x="36042" y="2133600"/>
                </a:lnTo>
                <a:lnTo>
                  <a:pt x="28828" y="2184400"/>
                </a:lnTo>
                <a:lnTo>
                  <a:pt x="0" y="2286000"/>
                </a:lnTo>
                <a:lnTo>
                  <a:pt x="43243" y="2286000"/>
                </a:lnTo>
                <a:lnTo>
                  <a:pt x="43243" y="2273300"/>
                </a:lnTo>
                <a:lnTo>
                  <a:pt x="72072" y="2159000"/>
                </a:lnTo>
                <a:lnTo>
                  <a:pt x="86487" y="2108200"/>
                </a:lnTo>
                <a:lnTo>
                  <a:pt x="93700" y="2057400"/>
                </a:lnTo>
                <a:lnTo>
                  <a:pt x="100901" y="2044700"/>
                </a:lnTo>
                <a:lnTo>
                  <a:pt x="103266" y="2019300"/>
                </a:lnTo>
                <a:lnTo>
                  <a:pt x="109013" y="2006600"/>
                </a:lnTo>
                <a:lnTo>
                  <a:pt x="116117" y="1993900"/>
                </a:lnTo>
                <a:lnTo>
                  <a:pt x="122555" y="1981200"/>
                </a:lnTo>
                <a:lnTo>
                  <a:pt x="129208" y="1981200"/>
                </a:lnTo>
                <a:lnTo>
                  <a:pt x="137874" y="1968500"/>
                </a:lnTo>
                <a:lnTo>
                  <a:pt x="663971" y="1968500"/>
                </a:lnTo>
                <a:lnTo>
                  <a:pt x="655314" y="1955800"/>
                </a:lnTo>
                <a:lnTo>
                  <a:pt x="626998" y="1955800"/>
                </a:lnTo>
                <a:lnTo>
                  <a:pt x="628446" y="1943100"/>
                </a:lnTo>
                <a:lnTo>
                  <a:pt x="546076" y="1943100"/>
                </a:lnTo>
                <a:lnTo>
                  <a:pt x="530637" y="1930400"/>
                </a:lnTo>
                <a:lnTo>
                  <a:pt x="504571" y="1930400"/>
                </a:lnTo>
                <a:lnTo>
                  <a:pt x="507441" y="1917700"/>
                </a:lnTo>
                <a:lnTo>
                  <a:pt x="446913" y="1917700"/>
                </a:lnTo>
                <a:lnTo>
                  <a:pt x="434943" y="1905000"/>
                </a:lnTo>
                <a:lnTo>
                  <a:pt x="367538" y="1905000"/>
                </a:lnTo>
                <a:lnTo>
                  <a:pt x="345948" y="1892300"/>
                </a:lnTo>
                <a:lnTo>
                  <a:pt x="309880" y="1879600"/>
                </a:lnTo>
                <a:lnTo>
                  <a:pt x="317119" y="1866900"/>
                </a:lnTo>
                <a:lnTo>
                  <a:pt x="338709" y="1765300"/>
                </a:lnTo>
                <a:lnTo>
                  <a:pt x="338709" y="1752600"/>
                </a:lnTo>
                <a:lnTo>
                  <a:pt x="353187" y="1701800"/>
                </a:lnTo>
                <a:lnTo>
                  <a:pt x="367538" y="1651000"/>
                </a:lnTo>
                <a:lnTo>
                  <a:pt x="374777" y="1625600"/>
                </a:lnTo>
                <a:lnTo>
                  <a:pt x="388875" y="1600200"/>
                </a:lnTo>
                <a:lnTo>
                  <a:pt x="406320" y="1587500"/>
                </a:lnTo>
                <a:close/>
              </a:path>
              <a:path w="7373620" h="2298700">
                <a:moveTo>
                  <a:pt x="746886" y="1981200"/>
                </a:moveTo>
                <a:lnTo>
                  <a:pt x="201803" y="1981200"/>
                </a:lnTo>
                <a:lnTo>
                  <a:pt x="202934" y="1993900"/>
                </a:lnTo>
                <a:lnTo>
                  <a:pt x="207910" y="2006600"/>
                </a:lnTo>
                <a:lnTo>
                  <a:pt x="209042" y="2019300"/>
                </a:lnTo>
                <a:lnTo>
                  <a:pt x="208928" y="2032000"/>
                </a:lnTo>
                <a:lnTo>
                  <a:pt x="208137" y="2044700"/>
                </a:lnTo>
                <a:lnTo>
                  <a:pt x="205988" y="2057400"/>
                </a:lnTo>
                <a:lnTo>
                  <a:pt x="201803" y="2070100"/>
                </a:lnTo>
                <a:lnTo>
                  <a:pt x="151384" y="2273300"/>
                </a:lnTo>
                <a:lnTo>
                  <a:pt x="151384" y="2286000"/>
                </a:lnTo>
                <a:lnTo>
                  <a:pt x="194564" y="2286000"/>
                </a:lnTo>
                <a:lnTo>
                  <a:pt x="201803" y="2247900"/>
                </a:lnTo>
                <a:lnTo>
                  <a:pt x="216281" y="2159000"/>
                </a:lnTo>
                <a:lnTo>
                  <a:pt x="237871" y="2070100"/>
                </a:lnTo>
                <a:lnTo>
                  <a:pt x="239113" y="2057400"/>
                </a:lnTo>
                <a:lnTo>
                  <a:pt x="242379" y="2057400"/>
                </a:lnTo>
                <a:lnTo>
                  <a:pt x="246979" y="2044700"/>
                </a:lnTo>
                <a:lnTo>
                  <a:pt x="252222" y="2032000"/>
                </a:lnTo>
                <a:lnTo>
                  <a:pt x="265433" y="2019300"/>
                </a:lnTo>
                <a:lnTo>
                  <a:pt x="282003" y="2006600"/>
                </a:lnTo>
                <a:lnTo>
                  <a:pt x="299906" y="1993900"/>
                </a:lnTo>
                <a:lnTo>
                  <a:pt x="762301" y="1993900"/>
                </a:lnTo>
                <a:lnTo>
                  <a:pt x="746886" y="1981200"/>
                </a:lnTo>
                <a:close/>
              </a:path>
              <a:path w="7373620" h="2298700">
                <a:moveTo>
                  <a:pt x="7349353" y="2019300"/>
                </a:moveTo>
                <a:lnTo>
                  <a:pt x="6796532" y="2019300"/>
                </a:lnTo>
                <a:lnTo>
                  <a:pt x="6991096" y="2286000"/>
                </a:lnTo>
                <a:lnTo>
                  <a:pt x="7322693" y="2286000"/>
                </a:lnTo>
                <a:lnTo>
                  <a:pt x="7327490" y="2235200"/>
                </a:lnTo>
                <a:lnTo>
                  <a:pt x="7332355" y="2184400"/>
                </a:lnTo>
                <a:lnTo>
                  <a:pt x="7337345" y="2133600"/>
                </a:lnTo>
                <a:lnTo>
                  <a:pt x="7342516" y="2082800"/>
                </a:lnTo>
                <a:lnTo>
                  <a:pt x="7347926" y="2032000"/>
                </a:lnTo>
                <a:lnTo>
                  <a:pt x="7349353" y="2019300"/>
                </a:lnTo>
                <a:close/>
              </a:path>
              <a:path w="7373620" h="2298700">
                <a:moveTo>
                  <a:pt x="4634357" y="1358900"/>
                </a:moveTo>
                <a:lnTo>
                  <a:pt x="4317238" y="1358900"/>
                </a:lnTo>
                <a:lnTo>
                  <a:pt x="4354264" y="1371600"/>
                </a:lnTo>
                <a:lnTo>
                  <a:pt x="4386564" y="1397000"/>
                </a:lnTo>
                <a:lnTo>
                  <a:pt x="4409410" y="1422400"/>
                </a:lnTo>
                <a:lnTo>
                  <a:pt x="4418076" y="1460500"/>
                </a:lnTo>
                <a:lnTo>
                  <a:pt x="4418076" y="1600200"/>
                </a:lnTo>
                <a:lnTo>
                  <a:pt x="4410539" y="1625600"/>
                </a:lnTo>
                <a:lnTo>
                  <a:pt x="4390167" y="1663700"/>
                </a:lnTo>
                <a:lnTo>
                  <a:pt x="4360318" y="1689100"/>
                </a:lnTo>
                <a:lnTo>
                  <a:pt x="4324350" y="1701800"/>
                </a:lnTo>
                <a:lnTo>
                  <a:pt x="884785" y="1701800"/>
                </a:lnTo>
                <a:lnTo>
                  <a:pt x="893698" y="1727200"/>
                </a:lnTo>
                <a:lnTo>
                  <a:pt x="893698" y="1752600"/>
                </a:lnTo>
                <a:lnTo>
                  <a:pt x="879347" y="1816100"/>
                </a:lnTo>
                <a:lnTo>
                  <a:pt x="872109" y="1841500"/>
                </a:lnTo>
                <a:lnTo>
                  <a:pt x="864870" y="1879600"/>
                </a:lnTo>
                <a:lnTo>
                  <a:pt x="843279" y="2006600"/>
                </a:lnTo>
                <a:lnTo>
                  <a:pt x="338403" y="2006600"/>
                </a:lnTo>
                <a:lnTo>
                  <a:pt x="357663" y="2019300"/>
                </a:lnTo>
                <a:lnTo>
                  <a:pt x="372875" y="2032000"/>
                </a:lnTo>
                <a:lnTo>
                  <a:pt x="382016" y="2057400"/>
                </a:lnTo>
                <a:lnTo>
                  <a:pt x="382016" y="2108200"/>
                </a:lnTo>
                <a:lnTo>
                  <a:pt x="367538" y="2171700"/>
                </a:lnTo>
                <a:lnTo>
                  <a:pt x="360426" y="2209800"/>
                </a:lnTo>
                <a:lnTo>
                  <a:pt x="345948" y="2273300"/>
                </a:lnTo>
                <a:lnTo>
                  <a:pt x="382016" y="2273300"/>
                </a:lnTo>
                <a:lnTo>
                  <a:pt x="403606" y="2171700"/>
                </a:lnTo>
                <a:lnTo>
                  <a:pt x="410845" y="2146300"/>
                </a:lnTo>
                <a:lnTo>
                  <a:pt x="418084" y="2108200"/>
                </a:lnTo>
                <a:lnTo>
                  <a:pt x="437195" y="2057400"/>
                </a:lnTo>
                <a:lnTo>
                  <a:pt x="468487" y="2032000"/>
                </a:lnTo>
                <a:lnTo>
                  <a:pt x="505184" y="2019300"/>
                </a:lnTo>
                <a:lnTo>
                  <a:pt x="886460" y="2019300"/>
                </a:lnTo>
                <a:lnTo>
                  <a:pt x="864870" y="2006600"/>
                </a:lnTo>
                <a:lnTo>
                  <a:pt x="870297" y="1981200"/>
                </a:lnTo>
                <a:lnTo>
                  <a:pt x="881104" y="1917700"/>
                </a:lnTo>
                <a:lnTo>
                  <a:pt x="886460" y="1892300"/>
                </a:lnTo>
                <a:lnTo>
                  <a:pt x="893698" y="1866900"/>
                </a:lnTo>
                <a:lnTo>
                  <a:pt x="893698" y="1828800"/>
                </a:lnTo>
                <a:lnTo>
                  <a:pt x="908177" y="1765300"/>
                </a:lnTo>
                <a:lnTo>
                  <a:pt x="915793" y="1752600"/>
                </a:lnTo>
                <a:lnTo>
                  <a:pt x="926147" y="1739900"/>
                </a:lnTo>
                <a:lnTo>
                  <a:pt x="7143822" y="1739900"/>
                </a:lnTo>
                <a:lnTo>
                  <a:pt x="7071195" y="1701800"/>
                </a:lnTo>
                <a:lnTo>
                  <a:pt x="7047605" y="1689100"/>
                </a:lnTo>
                <a:lnTo>
                  <a:pt x="4641469" y="1689100"/>
                </a:lnTo>
                <a:lnTo>
                  <a:pt x="4601388" y="1676400"/>
                </a:lnTo>
                <a:lnTo>
                  <a:pt x="4569428" y="1663700"/>
                </a:lnTo>
                <a:lnTo>
                  <a:pt x="4548278" y="1625600"/>
                </a:lnTo>
                <a:lnTo>
                  <a:pt x="4540631" y="1600200"/>
                </a:lnTo>
                <a:lnTo>
                  <a:pt x="4540631" y="1460500"/>
                </a:lnTo>
                <a:lnTo>
                  <a:pt x="4548167" y="1422400"/>
                </a:lnTo>
                <a:lnTo>
                  <a:pt x="4568539" y="1397000"/>
                </a:lnTo>
                <a:lnTo>
                  <a:pt x="4598388" y="1371600"/>
                </a:lnTo>
                <a:lnTo>
                  <a:pt x="4634357" y="1358900"/>
                </a:lnTo>
                <a:close/>
              </a:path>
              <a:path w="7373620" h="2298700">
                <a:moveTo>
                  <a:pt x="7366169" y="1879600"/>
                </a:moveTo>
                <a:lnTo>
                  <a:pt x="944117" y="1879600"/>
                </a:lnTo>
                <a:lnTo>
                  <a:pt x="944117" y="2032000"/>
                </a:lnTo>
                <a:lnTo>
                  <a:pt x="545941" y="2032000"/>
                </a:lnTo>
                <a:lnTo>
                  <a:pt x="556799" y="2044700"/>
                </a:lnTo>
                <a:lnTo>
                  <a:pt x="567471" y="2044700"/>
                </a:lnTo>
                <a:lnTo>
                  <a:pt x="572071" y="2057400"/>
                </a:lnTo>
                <a:lnTo>
                  <a:pt x="575337" y="2057400"/>
                </a:lnTo>
                <a:lnTo>
                  <a:pt x="576579" y="2070100"/>
                </a:lnTo>
                <a:lnTo>
                  <a:pt x="585950" y="2082800"/>
                </a:lnTo>
                <a:lnTo>
                  <a:pt x="591915" y="2095500"/>
                </a:lnTo>
                <a:lnTo>
                  <a:pt x="593832" y="2120900"/>
                </a:lnTo>
                <a:lnTo>
                  <a:pt x="591058" y="2133600"/>
                </a:lnTo>
                <a:lnTo>
                  <a:pt x="569341" y="2222500"/>
                </a:lnTo>
                <a:lnTo>
                  <a:pt x="562229" y="2273300"/>
                </a:lnTo>
                <a:lnTo>
                  <a:pt x="571880" y="2273300"/>
                </a:lnTo>
                <a:lnTo>
                  <a:pt x="588517" y="2260600"/>
                </a:lnTo>
                <a:lnTo>
                  <a:pt x="598170" y="2260600"/>
                </a:lnTo>
                <a:lnTo>
                  <a:pt x="612647" y="2184400"/>
                </a:lnTo>
                <a:lnTo>
                  <a:pt x="619887" y="2159000"/>
                </a:lnTo>
                <a:lnTo>
                  <a:pt x="644183" y="2108200"/>
                </a:lnTo>
                <a:lnTo>
                  <a:pt x="679291" y="2082800"/>
                </a:lnTo>
                <a:lnTo>
                  <a:pt x="4051916" y="2082800"/>
                </a:lnTo>
                <a:lnTo>
                  <a:pt x="4050538" y="2032000"/>
                </a:lnTo>
                <a:lnTo>
                  <a:pt x="4059316" y="1993900"/>
                </a:lnTo>
                <a:lnTo>
                  <a:pt x="4082954" y="1968500"/>
                </a:lnTo>
                <a:lnTo>
                  <a:pt x="4117403" y="1943100"/>
                </a:lnTo>
                <a:lnTo>
                  <a:pt x="4158615" y="1930400"/>
                </a:lnTo>
                <a:lnTo>
                  <a:pt x="4663186" y="1930400"/>
                </a:lnTo>
                <a:lnTo>
                  <a:pt x="4821682" y="1917700"/>
                </a:lnTo>
                <a:lnTo>
                  <a:pt x="5643371" y="1917700"/>
                </a:lnTo>
                <a:lnTo>
                  <a:pt x="5823585" y="1905000"/>
                </a:lnTo>
                <a:lnTo>
                  <a:pt x="7362932" y="1905000"/>
                </a:lnTo>
                <a:lnTo>
                  <a:pt x="7366169" y="1879600"/>
                </a:lnTo>
                <a:close/>
              </a:path>
              <a:path w="7373620" h="2298700">
                <a:moveTo>
                  <a:pt x="4051916" y="2082800"/>
                </a:moveTo>
                <a:lnTo>
                  <a:pt x="717113" y="2082800"/>
                </a:lnTo>
                <a:lnTo>
                  <a:pt x="749554" y="2108200"/>
                </a:lnTo>
                <a:lnTo>
                  <a:pt x="758924" y="2120900"/>
                </a:lnTo>
                <a:lnTo>
                  <a:pt x="764889" y="2146300"/>
                </a:lnTo>
                <a:lnTo>
                  <a:pt x="766806" y="2171700"/>
                </a:lnTo>
                <a:lnTo>
                  <a:pt x="764032" y="2197100"/>
                </a:lnTo>
                <a:lnTo>
                  <a:pt x="749554" y="2260600"/>
                </a:lnTo>
                <a:lnTo>
                  <a:pt x="785622" y="2260600"/>
                </a:lnTo>
                <a:lnTo>
                  <a:pt x="792860" y="2247900"/>
                </a:lnTo>
                <a:lnTo>
                  <a:pt x="799972" y="2209800"/>
                </a:lnTo>
                <a:lnTo>
                  <a:pt x="818870" y="2159000"/>
                </a:lnTo>
                <a:lnTo>
                  <a:pt x="845357" y="2133600"/>
                </a:lnTo>
                <a:lnTo>
                  <a:pt x="873216" y="2120900"/>
                </a:lnTo>
                <a:lnTo>
                  <a:pt x="4052951" y="2120900"/>
                </a:lnTo>
                <a:lnTo>
                  <a:pt x="4051916" y="2082800"/>
                </a:lnTo>
                <a:close/>
              </a:path>
              <a:path w="7373620" h="2298700">
                <a:moveTo>
                  <a:pt x="4052951" y="2120900"/>
                </a:moveTo>
                <a:lnTo>
                  <a:pt x="873216" y="2120900"/>
                </a:lnTo>
                <a:lnTo>
                  <a:pt x="896228" y="2146300"/>
                </a:lnTo>
                <a:lnTo>
                  <a:pt x="908177" y="2171700"/>
                </a:lnTo>
                <a:lnTo>
                  <a:pt x="908177" y="2222500"/>
                </a:lnTo>
                <a:lnTo>
                  <a:pt x="900938" y="2260600"/>
                </a:lnTo>
                <a:lnTo>
                  <a:pt x="937006" y="2260600"/>
                </a:lnTo>
                <a:lnTo>
                  <a:pt x="944117" y="2235200"/>
                </a:lnTo>
                <a:lnTo>
                  <a:pt x="944117" y="2209800"/>
                </a:lnTo>
                <a:lnTo>
                  <a:pt x="4055364" y="2209800"/>
                </a:lnTo>
                <a:lnTo>
                  <a:pt x="4052951" y="2120900"/>
                </a:lnTo>
                <a:close/>
              </a:path>
              <a:path w="7373620" h="2298700">
                <a:moveTo>
                  <a:pt x="5146040" y="1917700"/>
                </a:moveTo>
                <a:lnTo>
                  <a:pt x="4821682" y="1917700"/>
                </a:lnTo>
                <a:lnTo>
                  <a:pt x="4861782" y="1930400"/>
                </a:lnTo>
                <a:lnTo>
                  <a:pt x="4893786" y="1943100"/>
                </a:lnTo>
                <a:lnTo>
                  <a:pt x="4914979" y="1981200"/>
                </a:lnTo>
                <a:lnTo>
                  <a:pt x="4922647" y="2019300"/>
                </a:lnTo>
                <a:lnTo>
                  <a:pt x="4922647" y="2159000"/>
                </a:lnTo>
                <a:lnTo>
                  <a:pt x="4916110" y="2184400"/>
                </a:lnTo>
                <a:lnTo>
                  <a:pt x="4897405" y="2222500"/>
                </a:lnTo>
                <a:lnTo>
                  <a:pt x="4867890" y="2247900"/>
                </a:lnTo>
                <a:lnTo>
                  <a:pt x="4828920" y="2260600"/>
                </a:lnTo>
                <a:lnTo>
                  <a:pt x="6796532" y="2260600"/>
                </a:lnTo>
                <a:lnTo>
                  <a:pt x="6796532" y="2247900"/>
                </a:lnTo>
                <a:lnTo>
                  <a:pt x="5146040" y="2247900"/>
                </a:lnTo>
                <a:lnTo>
                  <a:pt x="5110124" y="2235200"/>
                </a:lnTo>
                <a:lnTo>
                  <a:pt x="5080269" y="2222500"/>
                </a:lnTo>
                <a:lnTo>
                  <a:pt x="5059868" y="2184400"/>
                </a:lnTo>
                <a:lnTo>
                  <a:pt x="5052314" y="2159000"/>
                </a:lnTo>
                <a:lnTo>
                  <a:pt x="5045202" y="2019300"/>
                </a:lnTo>
                <a:lnTo>
                  <a:pt x="5052849" y="1981200"/>
                </a:lnTo>
                <a:lnTo>
                  <a:pt x="5073999" y="1943100"/>
                </a:lnTo>
                <a:lnTo>
                  <a:pt x="5105959" y="1930400"/>
                </a:lnTo>
                <a:lnTo>
                  <a:pt x="5146040" y="1917700"/>
                </a:lnTo>
                <a:close/>
              </a:path>
              <a:path w="7373620" h="2298700">
                <a:moveTo>
                  <a:pt x="7362932" y="1905000"/>
                </a:moveTo>
                <a:lnTo>
                  <a:pt x="6313678" y="1905000"/>
                </a:lnTo>
                <a:lnTo>
                  <a:pt x="6332525" y="1943100"/>
                </a:lnTo>
                <a:lnTo>
                  <a:pt x="6353787" y="1993900"/>
                </a:lnTo>
                <a:lnTo>
                  <a:pt x="6376433" y="2044700"/>
                </a:lnTo>
                <a:lnTo>
                  <a:pt x="6421755" y="2133600"/>
                </a:lnTo>
                <a:lnTo>
                  <a:pt x="6414200" y="2171700"/>
                </a:lnTo>
                <a:lnTo>
                  <a:pt x="6393799" y="2197100"/>
                </a:lnTo>
                <a:lnTo>
                  <a:pt x="6363944" y="2222500"/>
                </a:lnTo>
                <a:lnTo>
                  <a:pt x="6306439" y="2222500"/>
                </a:lnTo>
                <a:lnTo>
                  <a:pt x="6147816" y="2235200"/>
                </a:lnTo>
                <a:lnTo>
                  <a:pt x="5326253" y="2235200"/>
                </a:lnTo>
                <a:lnTo>
                  <a:pt x="5311775" y="2247900"/>
                </a:lnTo>
                <a:lnTo>
                  <a:pt x="6796532" y="2247900"/>
                </a:lnTo>
                <a:lnTo>
                  <a:pt x="6796532" y="2019300"/>
                </a:lnTo>
                <a:lnTo>
                  <a:pt x="7349353" y="2019300"/>
                </a:lnTo>
                <a:lnTo>
                  <a:pt x="7353633" y="1981200"/>
                </a:lnTo>
                <a:lnTo>
                  <a:pt x="7359695" y="1930400"/>
                </a:lnTo>
                <a:lnTo>
                  <a:pt x="7362932" y="1905000"/>
                </a:lnTo>
                <a:close/>
              </a:path>
              <a:path w="7373620" h="2298700">
                <a:moveTo>
                  <a:pt x="5603384" y="1917700"/>
                </a:moveTo>
                <a:lnTo>
                  <a:pt x="5362168" y="1917700"/>
                </a:lnTo>
                <a:lnTo>
                  <a:pt x="5392023" y="1943100"/>
                </a:lnTo>
                <a:lnTo>
                  <a:pt x="5412424" y="1968500"/>
                </a:lnTo>
                <a:lnTo>
                  <a:pt x="5419979" y="2006600"/>
                </a:lnTo>
                <a:lnTo>
                  <a:pt x="5427091" y="2146300"/>
                </a:lnTo>
                <a:lnTo>
                  <a:pt x="5419443" y="2184400"/>
                </a:lnTo>
                <a:lnTo>
                  <a:pt x="5398293" y="2209800"/>
                </a:lnTo>
                <a:lnTo>
                  <a:pt x="5366333" y="2235200"/>
                </a:lnTo>
                <a:lnTo>
                  <a:pt x="5607456" y="2235200"/>
                </a:lnTo>
                <a:lnTo>
                  <a:pt x="5577601" y="2209800"/>
                </a:lnTo>
                <a:lnTo>
                  <a:pt x="5557200" y="2184400"/>
                </a:lnTo>
                <a:lnTo>
                  <a:pt x="5549645" y="2146300"/>
                </a:lnTo>
                <a:lnTo>
                  <a:pt x="5549645" y="2006600"/>
                </a:lnTo>
                <a:lnTo>
                  <a:pt x="5553128" y="1968500"/>
                </a:lnTo>
                <a:lnTo>
                  <a:pt x="5572172" y="1943100"/>
                </a:lnTo>
                <a:lnTo>
                  <a:pt x="5603384" y="1917700"/>
                </a:lnTo>
                <a:close/>
              </a:path>
              <a:path w="7373620" h="2298700">
                <a:moveTo>
                  <a:pt x="6140704" y="1905000"/>
                </a:moveTo>
                <a:lnTo>
                  <a:pt x="5845174" y="1905000"/>
                </a:lnTo>
                <a:lnTo>
                  <a:pt x="5855981" y="1917700"/>
                </a:lnTo>
                <a:lnTo>
                  <a:pt x="5866765" y="1917700"/>
                </a:lnTo>
                <a:lnTo>
                  <a:pt x="5889859" y="1930400"/>
                </a:lnTo>
                <a:lnTo>
                  <a:pt x="5905500" y="1955800"/>
                </a:lnTo>
                <a:lnTo>
                  <a:pt x="5914378" y="1968500"/>
                </a:lnTo>
                <a:lnTo>
                  <a:pt x="5917184" y="2006600"/>
                </a:lnTo>
                <a:lnTo>
                  <a:pt x="5917184" y="2032000"/>
                </a:lnTo>
                <a:lnTo>
                  <a:pt x="5924422" y="2133600"/>
                </a:lnTo>
                <a:lnTo>
                  <a:pt x="5916886" y="2171700"/>
                </a:lnTo>
                <a:lnTo>
                  <a:pt x="5896514" y="2209800"/>
                </a:lnTo>
                <a:lnTo>
                  <a:pt x="5866665" y="2222500"/>
                </a:lnTo>
                <a:lnTo>
                  <a:pt x="5830696" y="2235200"/>
                </a:lnTo>
                <a:lnTo>
                  <a:pt x="6147816" y="2235200"/>
                </a:lnTo>
                <a:lnTo>
                  <a:pt x="6107735" y="2222500"/>
                </a:lnTo>
                <a:lnTo>
                  <a:pt x="6075775" y="2209800"/>
                </a:lnTo>
                <a:lnTo>
                  <a:pt x="6054625" y="2171700"/>
                </a:lnTo>
                <a:lnTo>
                  <a:pt x="6046978" y="2133600"/>
                </a:lnTo>
                <a:lnTo>
                  <a:pt x="6046978" y="2006600"/>
                </a:lnTo>
                <a:lnTo>
                  <a:pt x="6054514" y="1968500"/>
                </a:lnTo>
                <a:lnTo>
                  <a:pt x="6074886" y="1930400"/>
                </a:lnTo>
                <a:lnTo>
                  <a:pt x="6104735" y="1917700"/>
                </a:lnTo>
                <a:lnTo>
                  <a:pt x="6140704" y="1905000"/>
                </a:lnTo>
                <a:close/>
              </a:path>
              <a:path w="7373620" h="2298700">
                <a:moveTo>
                  <a:pt x="4043299" y="1778000"/>
                </a:moveTo>
                <a:lnTo>
                  <a:pt x="937006" y="1778000"/>
                </a:lnTo>
                <a:lnTo>
                  <a:pt x="937006" y="1803400"/>
                </a:lnTo>
                <a:lnTo>
                  <a:pt x="929766" y="1828800"/>
                </a:lnTo>
                <a:lnTo>
                  <a:pt x="928635" y="1854200"/>
                </a:lnTo>
                <a:lnTo>
                  <a:pt x="923659" y="1879600"/>
                </a:lnTo>
                <a:lnTo>
                  <a:pt x="922528" y="1905000"/>
                </a:lnTo>
                <a:lnTo>
                  <a:pt x="900938" y="2006600"/>
                </a:lnTo>
                <a:lnTo>
                  <a:pt x="900938" y="2019300"/>
                </a:lnTo>
                <a:lnTo>
                  <a:pt x="505184" y="2019300"/>
                </a:lnTo>
                <a:lnTo>
                  <a:pt x="540512" y="2032000"/>
                </a:lnTo>
                <a:lnTo>
                  <a:pt x="922528" y="2032000"/>
                </a:lnTo>
                <a:lnTo>
                  <a:pt x="929766" y="1981200"/>
                </a:lnTo>
                <a:lnTo>
                  <a:pt x="934063" y="1968500"/>
                </a:lnTo>
                <a:lnTo>
                  <a:pt x="936990" y="1943100"/>
                </a:lnTo>
                <a:lnTo>
                  <a:pt x="939893" y="1930400"/>
                </a:lnTo>
                <a:lnTo>
                  <a:pt x="944117" y="1905000"/>
                </a:lnTo>
                <a:lnTo>
                  <a:pt x="944117" y="1879600"/>
                </a:lnTo>
                <a:lnTo>
                  <a:pt x="7366169" y="1879600"/>
                </a:lnTo>
                <a:lnTo>
                  <a:pt x="7369640" y="1854200"/>
                </a:lnTo>
                <a:lnTo>
                  <a:pt x="4050538" y="1854200"/>
                </a:lnTo>
                <a:lnTo>
                  <a:pt x="4043299" y="1778000"/>
                </a:lnTo>
                <a:close/>
              </a:path>
              <a:path w="7373620" h="2298700">
                <a:moveTo>
                  <a:pt x="810811" y="1993900"/>
                </a:moveTo>
                <a:lnTo>
                  <a:pt x="299906" y="1993900"/>
                </a:lnTo>
                <a:lnTo>
                  <a:pt x="317119" y="2006600"/>
                </a:lnTo>
                <a:lnTo>
                  <a:pt x="832441" y="2006600"/>
                </a:lnTo>
                <a:lnTo>
                  <a:pt x="810811" y="1993900"/>
                </a:lnTo>
                <a:close/>
              </a:path>
              <a:path w="7373620" h="2298700">
                <a:moveTo>
                  <a:pt x="1673893" y="1498600"/>
                </a:moveTo>
                <a:lnTo>
                  <a:pt x="1547780" y="1498600"/>
                </a:lnTo>
                <a:lnTo>
                  <a:pt x="1543752" y="1511300"/>
                </a:lnTo>
                <a:lnTo>
                  <a:pt x="1542415" y="1511300"/>
                </a:lnTo>
                <a:lnTo>
                  <a:pt x="1542415" y="1524000"/>
                </a:lnTo>
                <a:lnTo>
                  <a:pt x="1556766" y="1536700"/>
                </a:lnTo>
                <a:lnTo>
                  <a:pt x="1556766" y="1638300"/>
                </a:lnTo>
                <a:lnTo>
                  <a:pt x="951357" y="1638300"/>
                </a:lnTo>
                <a:lnTo>
                  <a:pt x="951357" y="1676400"/>
                </a:lnTo>
                <a:lnTo>
                  <a:pt x="819747" y="1676400"/>
                </a:lnTo>
                <a:lnTo>
                  <a:pt x="824341" y="1689100"/>
                </a:lnTo>
                <a:lnTo>
                  <a:pt x="827577" y="1714500"/>
                </a:lnTo>
                <a:lnTo>
                  <a:pt x="828802" y="1727200"/>
                </a:lnTo>
                <a:lnTo>
                  <a:pt x="821690" y="1765300"/>
                </a:lnTo>
                <a:lnTo>
                  <a:pt x="799972" y="1866900"/>
                </a:lnTo>
                <a:lnTo>
                  <a:pt x="792860" y="1892300"/>
                </a:lnTo>
                <a:lnTo>
                  <a:pt x="792860" y="1930400"/>
                </a:lnTo>
                <a:lnTo>
                  <a:pt x="787544" y="1943100"/>
                </a:lnTo>
                <a:lnTo>
                  <a:pt x="782907" y="1955800"/>
                </a:lnTo>
                <a:lnTo>
                  <a:pt x="779627" y="1981200"/>
                </a:lnTo>
                <a:lnTo>
                  <a:pt x="778383" y="1993900"/>
                </a:lnTo>
                <a:lnTo>
                  <a:pt x="799972" y="1993900"/>
                </a:lnTo>
                <a:lnTo>
                  <a:pt x="821690" y="1879600"/>
                </a:lnTo>
                <a:lnTo>
                  <a:pt x="821690" y="1841500"/>
                </a:lnTo>
                <a:lnTo>
                  <a:pt x="843279" y="1752600"/>
                </a:lnTo>
                <a:lnTo>
                  <a:pt x="843279" y="1727200"/>
                </a:lnTo>
                <a:lnTo>
                  <a:pt x="856194" y="1701800"/>
                </a:lnTo>
                <a:lnTo>
                  <a:pt x="4144264" y="1701800"/>
                </a:lnTo>
                <a:lnTo>
                  <a:pt x="4104163" y="1689100"/>
                </a:lnTo>
                <a:lnTo>
                  <a:pt x="4072159" y="1663700"/>
                </a:lnTo>
                <a:lnTo>
                  <a:pt x="4061563" y="1651000"/>
                </a:lnTo>
                <a:lnTo>
                  <a:pt x="1657731" y="1651000"/>
                </a:lnTo>
                <a:lnTo>
                  <a:pt x="1657731" y="1536700"/>
                </a:lnTo>
                <a:lnTo>
                  <a:pt x="1679321" y="1524000"/>
                </a:lnTo>
                <a:lnTo>
                  <a:pt x="1679321" y="1511300"/>
                </a:lnTo>
                <a:lnTo>
                  <a:pt x="1673893" y="1498600"/>
                </a:lnTo>
                <a:close/>
              </a:path>
              <a:path w="7373620" h="2298700">
                <a:moveTo>
                  <a:pt x="897451" y="1651000"/>
                </a:moveTo>
                <a:lnTo>
                  <a:pt x="738759" y="1651000"/>
                </a:lnTo>
                <a:lnTo>
                  <a:pt x="749554" y="1676400"/>
                </a:lnTo>
                <a:lnTo>
                  <a:pt x="749554" y="1701800"/>
                </a:lnTo>
                <a:lnTo>
                  <a:pt x="742315" y="1714500"/>
                </a:lnTo>
                <a:lnTo>
                  <a:pt x="736959" y="1752600"/>
                </a:lnTo>
                <a:lnTo>
                  <a:pt x="726152" y="1803400"/>
                </a:lnTo>
                <a:lnTo>
                  <a:pt x="720725" y="1828800"/>
                </a:lnTo>
                <a:lnTo>
                  <a:pt x="706373" y="1917700"/>
                </a:lnTo>
                <a:lnTo>
                  <a:pt x="699135" y="1955800"/>
                </a:lnTo>
                <a:lnTo>
                  <a:pt x="691896" y="1968500"/>
                </a:lnTo>
                <a:lnTo>
                  <a:pt x="180213" y="1968500"/>
                </a:lnTo>
                <a:lnTo>
                  <a:pt x="191019" y="1981200"/>
                </a:lnTo>
                <a:lnTo>
                  <a:pt x="720725" y="1981200"/>
                </a:lnTo>
                <a:lnTo>
                  <a:pt x="720725" y="1968500"/>
                </a:lnTo>
                <a:lnTo>
                  <a:pt x="727964" y="1930400"/>
                </a:lnTo>
                <a:lnTo>
                  <a:pt x="735203" y="1905000"/>
                </a:lnTo>
                <a:lnTo>
                  <a:pt x="742315" y="1841500"/>
                </a:lnTo>
                <a:lnTo>
                  <a:pt x="749554" y="1816100"/>
                </a:lnTo>
                <a:lnTo>
                  <a:pt x="771144" y="1714500"/>
                </a:lnTo>
                <a:lnTo>
                  <a:pt x="771144" y="1701800"/>
                </a:lnTo>
                <a:lnTo>
                  <a:pt x="778928" y="1689100"/>
                </a:lnTo>
                <a:lnTo>
                  <a:pt x="790082" y="1676400"/>
                </a:lnTo>
                <a:lnTo>
                  <a:pt x="934275" y="1676400"/>
                </a:lnTo>
                <a:lnTo>
                  <a:pt x="928068" y="1663700"/>
                </a:lnTo>
                <a:lnTo>
                  <a:pt x="908177" y="1663700"/>
                </a:lnTo>
                <a:lnTo>
                  <a:pt x="897451" y="1651000"/>
                </a:lnTo>
                <a:close/>
              </a:path>
              <a:path w="7373620" h="2298700">
                <a:moveTo>
                  <a:pt x="802513" y="1612900"/>
                </a:moveTo>
                <a:lnTo>
                  <a:pt x="604520" y="1612900"/>
                </a:lnTo>
                <a:lnTo>
                  <a:pt x="628058" y="1625600"/>
                </a:lnTo>
                <a:lnTo>
                  <a:pt x="641477" y="1651000"/>
                </a:lnTo>
                <a:lnTo>
                  <a:pt x="641477" y="1676400"/>
                </a:lnTo>
                <a:lnTo>
                  <a:pt x="634238" y="1701800"/>
                </a:lnTo>
                <a:lnTo>
                  <a:pt x="626998" y="1752600"/>
                </a:lnTo>
                <a:lnTo>
                  <a:pt x="612647" y="1803400"/>
                </a:lnTo>
                <a:lnTo>
                  <a:pt x="612647" y="1816100"/>
                </a:lnTo>
                <a:lnTo>
                  <a:pt x="601805" y="1866900"/>
                </a:lnTo>
                <a:lnTo>
                  <a:pt x="596413" y="1892300"/>
                </a:lnTo>
                <a:lnTo>
                  <a:pt x="591058" y="1917700"/>
                </a:lnTo>
                <a:lnTo>
                  <a:pt x="583819" y="1943100"/>
                </a:lnTo>
                <a:lnTo>
                  <a:pt x="628446" y="1943100"/>
                </a:lnTo>
                <a:lnTo>
                  <a:pt x="634238" y="1892300"/>
                </a:lnTo>
                <a:lnTo>
                  <a:pt x="655828" y="1816100"/>
                </a:lnTo>
                <a:lnTo>
                  <a:pt x="663066" y="1778000"/>
                </a:lnTo>
                <a:lnTo>
                  <a:pt x="670306" y="1727200"/>
                </a:lnTo>
                <a:lnTo>
                  <a:pt x="684657" y="1676400"/>
                </a:lnTo>
                <a:lnTo>
                  <a:pt x="692441" y="1651000"/>
                </a:lnTo>
                <a:lnTo>
                  <a:pt x="703595" y="1651000"/>
                </a:lnTo>
                <a:lnTo>
                  <a:pt x="716107" y="1638300"/>
                </a:lnTo>
                <a:lnTo>
                  <a:pt x="864870" y="1638300"/>
                </a:lnTo>
                <a:lnTo>
                  <a:pt x="867283" y="1625600"/>
                </a:lnTo>
                <a:lnTo>
                  <a:pt x="819150" y="1625600"/>
                </a:lnTo>
                <a:lnTo>
                  <a:pt x="802513" y="1612900"/>
                </a:lnTo>
                <a:close/>
              </a:path>
              <a:path w="7373620" h="2298700">
                <a:moveTo>
                  <a:pt x="929766" y="1320800"/>
                </a:moveTo>
                <a:lnTo>
                  <a:pt x="787431" y="1320800"/>
                </a:lnTo>
                <a:lnTo>
                  <a:pt x="806346" y="1333500"/>
                </a:lnTo>
                <a:lnTo>
                  <a:pt x="814451" y="1358900"/>
                </a:lnTo>
                <a:lnTo>
                  <a:pt x="814451" y="1371600"/>
                </a:lnTo>
                <a:lnTo>
                  <a:pt x="799972" y="1447800"/>
                </a:lnTo>
                <a:lnTo>
                  <a:pt x="792860" y="1473200"/>
                </a:lnTo>
                <a:lnTo>
                  <a:pt x="792860" y="1485900"/>
                </a:lnTo>
                <a:lnTo>
                  <a:pt x="787544" y="1511300"/>
                </a:lnTo>
                <a:lnTo>
                  <a:pt x="782907" y="1524000"/>
                </a:lnTo>
                <a:lnTo>
                  <a:pt x="779627" y="1549400"/>
                </a:lnTo>
                <a:lnTo>
                  <a:pt x="778383" y="1562100"/>
                </a:lnTo>
                <a:lnTo>
                  <a:pt x="771144" y="1600200"/>
                </a:lnTo>
                <a:lnTo>
                  <a:pt x="518922" y="1600200"/>
                </a:lnTo>
                <a:lnTo>
                  <a:pt x="526160" y="1612900"/>
                </a:lnTo>
                <a:lnTo>
                  <a:pt x="526160" y="1651000"/>
                </a:lnTo>
                <a:lnTo>
                  <a:pt x="504571" y="1739900"/>
                </a:lnTo>
                <a:lnTo>
                  <a:pt x="497332" y="1778000"/>
                </a:lnTo>
                <a:lnTo>
                  <a:pt x="490092" y="1803400"/>
                </a:lnTo>
                <a:lnTo>
                  <a:pt x="485796" y="1816100"/>
                </a:lnTo>
                <a:lnTo>
                  <a:pt x="479966" y="1841500"/>
                </a:lnTo>
                <a:lnTo>
                  <a:pt x="475741" y="1854200"/>
                </a:lnTo>
                <a:lnTo>
                  <a:pt x="468503" y="1905000"/>
                </a:lnTo>
                <a:lnTo>
                  <a:pt x="461264" y="1917700"/>
                </a:lnTo>
                <a:lnTo>
                  <a:pt x="507441" y="1917700"/>
                </a:lnTo>
                <a:lnTo>
                  <a:pt x="518922" y="1866900"/>
                </a:lnTo>
                <a:lnTo>
                  <a:pt x="526160" y="1816100"/>
                </a:lnTo>
                <a:lnTo>
                  <a:pt x="533400" y="1790700"/>
                </a:lnTo>
                <a:lnTo>
                  <a:pt x="540512" y="1765300"/>
                </a:lnTo>
                <a:lnTo>
                  <a:pt x="554990" y="1701800"/>
                </a:lnTo>
                <a:lnTo>
                  <a:pt x="562229" y="1663700"/>
                </a:lnTo>
                <a:lnTo>
                  <a:pt x="579647" y="1625600"/>
                </a:lnTo>
                <a:lnTo>
                  <a:pt x="604520" y="1612900"/>
                </a:lnTo>
                <a:lnTo>
                  <a:pt x="792860" y="1612900"/>
                </a:lnTo>
                <a:lnTo>
                  <a:pt x="807212" y="1549400"/>
                </a:lnTo>
                <a:lnTo>
                  <a:pt x="814451" y="1498600"/>
                </a:lnTo>
                <a:lnTo>
                  <a:pt x="821690" y="1460500"/>
                </a:lnTo>
                <a:lnTo>
                  <a:pt x="828802" y="1422400"/>
                </a:lnTo>
                <a:lnTo>
                  <a:pt x="836041" y="1397000"/>
                </a:lnTo>
                <a:lnTo>
                  <a:pt x="836041" y="1384300"/>
                </a:lnTo>
                <a:lnTo>
                  <a:pt x="843825" y="1358900"/>
                </a:lnTo>
                <a:lnTo>
                  <a:pt x="1138809" y="1358900"/>
                </a:lnTo>
                <a:lnTo>
                  <a:pt x="1174750" y="1346200"/>
                </a:lnTo>
                <a:lnTo>
                  <a:pt x="951357" y="1346200"/>
                </a:lnTo>
                <a:lnTo>
                  <a:pt x="944117" y="1333500"/>
                </a:lnTo>
                <a:lnTo>
                  <a:pt x="937006" y="1333500"/>
                </a:lnTo>
                <a:lnTo>
                  <a:pt x="929766" y="1320800"/>
                </a:lnTo>
                <a:close/>
              </a:path>
              <a:path w="7373620" h="2298700">
                <a:moveTo>
                  <a:pt x="741801" y="1587500"/>
                </a:moveTo>
                <a:lnTo>
                  <a:pt x="422407" y="1587500"/>
                </a:lnTo>
                <a:lnTo>
                  <a:pt x="432434" y="1612900"/>
                </a:lnTo>
                <a:lnTo>
                  <a:pt x="436506" y="1612900"/>
                </a:lnTo>
                <a:lnTo>
                  <a:pt x="437864" y="1625600"/>
                </a:lnTo>
                <a:lnTo>
                  <a:pt x="432434" y="1625600"/>
                </a:lnTo>
                <a:lnTo>
                  <a:pt x="425196" y="1663700"/>
                </a:lnTo>
                <a:lnTo>
                  <a:pt x="418084" y="1689100"/>
                </a:lnTo>
                <a:lnTo>
                  <a:pt x="403606" y="1765300"/>
                </a:lnTo>
                <a:lnTo>
                  <a:pt x="389255" y="1816100"/>
                </a:lnTo>
                <a:lnTo>
                  <a:pt x="374777" y="1879600"/>
                </a:lnTo>
                <a:lnTo>
                  <a:pt x="367538" y="1905000"/>
                </a:lnTo>
                <a:lnTo>
                  <a:pt x="389255" y="1905000"/>
                </a:lnTo>
                <a:lnTo>
                  <a:pt x="403606" y="1854200"/>
                </a:lnTo>
                <a:lnTo>
                  <a:pt x="418084" y="1790700"/>
                </a:lnTo>
                <a:lnTo>
                  <a:pt x="425196" y="1765300"/>
                </a:lnTo>
                <a:lnTo>
                  <a:pt x="439674" y="1701800"/>
                </a:lnTo>
                <a:lnTo>
                  <a:pt x="454025" y="1663700"/>
                </a:lnTo>
                <a:lnTo>
                  <a:pt x="461264" y="1638300"/>
                </a:lnTo>
                <a:lnTo>
                  <a:pt x="470290" y="1612900"/>
                </a:lnTo>
                <a:lnTo>
                  <a:pt x="484711" y="1600200"/>
                </a:lnTo>
                <a:lnTo>
                  <a:pt x="750458" y="1600200"/>
                </a:lnTo>
                <a:lnTo>
                  <a:pt x="741801" y="1587500"/>
                </a:lnTo>
                <a:close/>
              </a:path>
              <a:path w="7373620" h="2298700">
                <a:moveTo>
                  <a:pt x="342344" y="1587500"/>
                </a:moveTo>
                <a:lnTo>
                  <a:pt x="280618" y="1587500"/>
                </a:lnTo>
                <a:lnTo>
                  <a:pt x="288290" y="1600200"/>
                </a:lnTo>
                <a:lnTo>
                  <a:pt x="288290" y="1625600"/>
                </a:lnTo>
                <a:lnTo>
                  <a:pt x="281749" y="1651000"/>
                </a:lnTo>
                <a:lnTo>
                  <a:pt x="266001" y="1701800"/>
                </a:lnTo>
                <a:lnTo>
                  <a:pt x="259461" y="1714500"/>
                </a:lnTo>
                <a:lnTo>
                  <a:pt x="252222" y="1752600"/>
                </a:lnTo>
                <a:lnTo>
                  <a:pt x="245109" y="1778000"/>
                </a:lnTo>
                <a:lnTo>
                  <a:pt x="237871" y="1803400"/>
                </a:lnTo>
                <a:lnTo>
                  <a:pt x="223393" y="1841500"/>
                </a:lnTo>
                <a:lnTo>
                  <a:pt x="223393" y="1866900"/>
                </a:lnTo>
                <a:lnTo>
                  <a:pt x="93700" y="1866900"/>
                </a:lnTo>
                <a:lnTo>
                  <a:pt x="93700" y="1879600"/>
                </a:lnTo>
                <a:lnTo>
                  <a:pt x="288290" y="1879600"/>
                </a:lnTo>
                <a:lnTo>
                  <a:pt x="237871" y="1866900"/>
                </a:lnTo>
                <a:lnTo>
                  <a:pt x="252222" y="1828800"/>
                </a:lnTo>
                <a:lnTo>
                  <a:pt x="259461" y="1790700"/>
                </a:lnTo>
                <a:lnTo>
                  <a:pt x="273939" y="1765300"/>
                </a:lnTo>
                <a:lnTo>
                  <a:pt x="273939" y="1752600"/>
                </a:lnTo>
                <a:lnTo>
                  <a:pt x="288290" y="1701800"/>
                </a:lnTo>
                <a:lnTo>
                  <a:pt x="293717" y="1676400"/>
                </a:lnTo>
                <a:lnTo>
                  <a:pt x="304524" y="1638300"/>
                </a:lnTo>
                <a:lnTo>
                  <a:pt x="309880" y="1625600"/>
                </a:lnTo>
                <a:lnTo>
                  <a:pt x="324772" y="1600200"/>
                </a:lnTo>
                <a:lnTo>
                  <a:pt x="342344" y="1587500"/>
                </a:lnTo>
                <a:close/>
              </a:path>
              <a:path w="7373620" h="2298700">
                <a:moveTo>
                  <a:pt x="972947" y="1016000"/>
                </a:moveTo>
                <a:lnTo>
                  <a:pt x="861266" y="1016000"/>
                </a:lnTo>
                <a:lnTo>
                  <a:pt x="866681" y="1028700"/>
                </a:lnTo>
                <a:lnTo>
                  <a:pt x="876294" y="1028700"/>
                </a:lnTo>
                <a:lnTo>
                  <a:pt x="878443" y="1041400"/>
                </a:lnTo>
                <a:lnTo>
                  <a:pt x="879234" y="1054100"/>
                </a:lnTo>
                <a:lnTo>
                  <a:pt x="927052" y="1054100"/>
                </a:lnTo>
                <a:lnTo>
                  <a:pt x="941329" y="1066800"/>
                </a:lnTo>
                <a:lnTo>
                  <a:pt x="944117" y="1092200"/>
                </a:lnTo>
                <a:lnTo>
                  <a:pt x="944117" y="1117600"/>
                </a:lnTo>
                <a:lnTo>
                  <a:pt x="937006" y="1143000"/>
                </a:lnTo>
                <a:lnTo>
                  <a:pt x="929766" y="1181100"/>
                </a:lnTo>
                <a:lnTo>
                  <a:pt x="922528" y="1206500"/>
                </a:lnTo>
                <a:lnTo>
                  <a:pt x="908177" y="1308100"/>
                </a:lnTo>
                <a:lnTo>
                  <a:pt x="708130" y="1308100"/>
                </a:lnTo>
                <a:lnTo>
                  <a:pt x="713485" y="1320800"/>
                </a:lnTo>
                <a:lnTo>
                  <a:pt x="713485" y="1346200"/>
                </a:lnTo>
                <a:lnTo>
                  <a:pt x="708130" y="1371600"/>
                </a:lnTo>
                <a:lnTo>
                  <a:pt x="697323" y="1422400"/>
                </a:lnTo>
                <a:lnTo>
                  <a:pt x="691896" y="1447800"/>
                </a:lnTo>
                <a:lnTo>
                  <a:pt x="691896" y="1460500"/>
                </a:lnTo>
                <a:lnTo>
                  <a:pt x="684657" y="1498600"/>
                </a:lnTo>
                <a:lnTo>
                  <a:pt x="677545" y="1524000"/>
                </a:lnTo>
                <a:lnTo>
                  <a:pt x="670306" y="1562100"/>
                </a:lnTo>
                <a:lnTo>
                  <a:pt x="180212" y="1562100"/>
                </a:lnTo>
                <a:lnTo>
                  <a:pt x="180212" y="1574800"/>
                </a:lnTo>
                <a:lnTo>
                  <a:pt x="187452" y="1587500"/>
                </a:lnTo>
                <a:lnTo>
                  <a:pt x="187452" y="1600200"/>
                </a:lnTo>
                <a:lnTo>
                  <a:pt x="172974" y="1638300"/>
                </a:lnTo>
                <a:lnTo>
                  <a:pt x="165734" y="1676400"/>
                </a:lnTo>
                <a:lnTo>
                  <a:pt x="151384" y="1701800"/>
                </a:lnTo>
                <a:lnTo>
                  <a:pt x="122555" y="1816100"/>
                </a:lnTo>
                <a:lnTo>
                  <a:pt x="108077" y="1866900"/>
                </a:lnTo>
                <a:lnTo>
                  <a:pt x="201803" y="1866900"/>
                </a:lnTo>
                <a:lnTo>
                  <a:pt x="187452" y="1854200"/>
                </a:lnTo>
                <a:lnTo>
                  <a:pt x="136906" y="1854200"/>
                </a:lnTo>
                <a:lnTo>
                  <a:pt x="151384" y="1790700"/>
                </a:lnTo>
                <a:lnTo>
                  <a:pt x="165734" y="1739900"/>
                </a:lnTo>
                <a:lnTo>
                  <a:pt x="182022" y="1701800"/>
                </a:lnTo>
                <a:lnTo>
                  <a:pt x="187452" y="1676400"/>
                </a:lnTo>
                <a:lnTo>
                  <a:pt x="194564" y="1651000"/>
                </a:lnTo>
                <a:lnTo>
                  <a:pt x="201803" y="1625600"/>
                </a:lnTo>
                <a:lnTo>
                  <a:pt x="208343" y="1612900"/>
                </a:lnTo>
                <a:lnTo>
                  <a:pt x="216217" y="1600200"/>
                </a:lnTo>
                <a:lnTo>
                  <a:pt x="270256" y="1600200"/>
                </a:lnTo>
                <a:lnTo>
                  <a:pt x="280618" y="1587500"/>
                </a:lnTo>
                <a:lnTo>
                  <a:pt x="711842" y="1587500"/>
                </a:lnTo>
                <a:lnTo>
                  <a:pt x="706373" y="1574800"/>
                </a:lnTo>
                <a:lnTo>
                  <a:pt x="713485" y="1524000"/>
                </a:lnTo>
                <a:lnTo>
                  <a:pt x="727964" y="1473200"/>
                </a:lnTo>
                <a:lnTo>
                  <a:pt x="727964" y="1460500"/>
                </a:lnTo>
                <a:lnTo>
                  <a:pt x="742315" y="1409700"/>
                </a:lnTo>
                <a:lnTo>
                  <a:pt x="743446" y="1397000"/>
                </a:lnTo>
                <a:lnTo>
                  <a:pt x="748422" y="1371600"/>
                </a:lnTo>
                <a:lnTo>
                  <a:pt x="749554" y="1358900"/>
                </a:lnTo>
                <a:lnTo>
                  <a:pt x="765802" y="1333500"/>
                </a:lnTo>
                <a:lnTo>
                  <a:pt x="787431" y="1320800"/>
                </a:lnTo>
                <a:lnTo>
                  <a:pt x="922528" y="1320800"/>
                </a:lnTo>
                <a:lnTo>
                  <a:pt x="929766" y="1295400"/>
                </a:lnTo>
                <a:lnTo>
                  <a:pt x="944117" y="1219200"/>
                </a:lnTo>
                <a:lnTo>
                  <a:pt x="944117" y="1193800"/>
                </a:lnTo>
                <a:lnTo>
                  <a:pt x="958596" y="1143000"/>
                </a:lnTo>
                <a:lnTo>
                  <a:pt x="958596" y="1104900"/>
                </a:lnTo>
                <a:lnTo>
                  <a:pt x="965835" y="1104900"/>
                </a:lnTo>
                <a:lnTo>
                  <a:pt x="965835" y="1092200"/>
                </a:lnTo>
                <a:lnTo>
                  <a:pt x="1133017" y="1092200"/>
                </a:lnTo>
                <a:lnTo>
                  <a:pt x="1131570" y="1041400"/>
                </a:lnTo>
                <a:lnTo>
                  <a:pt x="972947" y="1041400"/>
                </a:lnTo>
                <a:lnTo>
                  <a:pt x="972947" y="1016000"/>
                </a:lnTo>
                <a:close/>
              </a:path>
              <a:path w="7373620" h="2298700">
                <a:moveTo>
                  <a:pt x="259893" y="1600200"/>
                </a:moveTo>
                <a:lnTo>
                  <a:pt x="230631" y="1600200"/>
                </a:lnTo>
                <a:lnTo>
                  <a:pt x="230631" y="1612900"/>
                </a:lnTo>
                <a:lnTo>
                  <a:pt x="223393" y="1625600"/>
                </a:lnTo>
                <a:lnTo>
                  <a:pt x="223393" y="1638300"/>
                </a:lnTo>
                <a:lnTo>
                  <a:pt x="216281" y="1663700"/>
                </a:lnTo>
                <a:lnTo>
                  <a:pt x="210851" y="1676400"/>
                </a:lnTo>
                <a:lnTo>
                  <a:pt x="199993" y="1714500"/>
                </a:lnTo>
                <a:lnTo>
                  <a:pt x="194564" y="1739900"/>
                </a:lnTo>
                <a:lnTo>
                  <a:pt x="187452" y="1765300"/>
                </a:lnTo>
                <a:lnTo>
                  <a:pt x="165734" y="1828800"/>
                </a:lnTo>
                <a:lnTo>
                  <a:pt x="158623" y="1854200"/>
                </a:lnTo>
                <a:lnTo>
                  <a:pt x="187452" y="1854200"/>
                </a:lnTo>
                <a:lnTo>
                  <a:pt x="187452" y="1828800"/>
                </a:lnTo>
                <a:lnTo>
                  <a:pt x="201803" y="1803400"/>
                </a:lnTo>
                <a:lnTo>
                  <a:pt x="216281" y="1752600"/>
                </a:lnTo>
                <a:lnTo>
                  <a:pt x="216281" y="1739900"/>
                </a:lnTo>
                <a:lnTo>
                  <a:pt x="222767" y="1714500"/>
                </a:lnTo>
                <a:lnTo>
                  <a:pt x="238551" y="1663700"/>
                </a:lnTo>
                <a:lnTo>
                  <a:pt x="245109" y="1651000"/>
                </a:lnTo>
                <a:lnTo>
                  <a:pt x="252222" y="1625600"/>
                </a:lnTo>
                <a:lnTo>
                  <a:pt x="252222" y="1612900"/>
                </a:lnTo>
                <a:lnTo>
                  <a:pt x="259893" y="1600200"/>
                </a:lnTo>
                <a:close/>
              </a:path>
              <a:path w="7373620" h="2298700">
                <a:moveTo>
                  <a:pt x="7168336" y="1752600"/>
                </a:moveTo>
                <a:lnTo>
                  <a:pt x="6241542" y="1752600"/>
                </a:lnTo>
                <a:lnTo>
                  <a:pt x="6248082" y="1765300"/>
                </a:lnTo>
                <a:lnTo>
                  <a:pt x="6263830" y="1803400"/>
                </a:lnTo>
                <a:lnTo>
                  <a:pt x="6270370" y="1816100"/>
                </a:lnTo>
                <a:lnTo>
                  <a:pt x="6118987" y="1816100"/>
                </a:lnTo>
                <a:lnTo>
                  <a:pt x="5823585" y="1828800"/>
                </a:lnTo>
                <a:lnTo>
                  <a:pt x="5117211" y="1828800"/>
                </a:lnTo>
                <a:lnTo>
                  <a:pt x="4879340" y="1841500"/>
                </a:lnTo>
                <a:lnTo>
                  <a:pt x="4619879" y="1841500"/>
                </a:lnTo>
                <a:lnTo>
                  <a:pt x="4353179" y="1854200"/>
                </a:lnTo>
                <a:lnTo>
                  <a:pt x="7369640" y="1854200"/>
                </a:lnTo>
                <a:lnTo>
                  <a:pt x="7373112" y="1828800"/>
                </a:lnTo>
                <a:lnTo>
                  <a:pt x="7320662" y="1816100"/>
                </a:lnTo>
                <a:lnTo>
                  <a:pt x="7218251" y="1765300"/>
                </a:lnTo>
                <a:lnTo>
                  <a:pt x="7168336" y="1752600"/>
                </a:lnTo>
                <a:close/>
              </a:path>
              <a:path w="7373620" h="2298700">
                <a:moveTo>
                  <a:pt x="7143822" y="1739900"/>
                </a:moveTo>
                <a:lnTo>
                  <a:pt x="926147" y="1739900"/>
                </a:lnTo>
                <a:lnTo>
                  <a:pt x="936501" y="1752600"/>
                </a:lnTo>
                <a:lnTo>
                  <a:pt x="944117" y="1765300"/>
                </a:lnTo>
                <a:lnTo>
                  <a:pt x="944117" y="1778000"/>
                </a:lnTo>
                <a:lnTo>
                  <a:pt x="4324350" y="1778000"/>
                </a:lnTo>
                <a:lnTo>
                  <a:pt x="4591050" y="1765300"/>
                </a:lnTo>
                <a:lnTo>
                  <a:pt x="5340604" y="1765300"/>
                </a:lnTo>
                <a:lnTo>
                  <a:pt x="5794756" y="1752600"/>
                </a:lnTo>
                <a:lnTo>
                  <a:pt x="7168336" y="1752600"/>
                </a:lnTo>
                <a:lnTo>
                  <a:pt x="7143822" y="1739900"/>
                </a:lnTo>
                <a:close/>
              </a:path>
              <a:path w="7373620" h="2298700">
                <a:moveTo>
                  <a:pt x="5095720" y="1358900"/>
                </a:moveTo>
                <a:lnTo>
                  <a:pt x="4854543" y="1358900"/>
                </a:lnTo>
                <a:lnTo>
                  <a:pt x="4886547" y="1384300"/>
                </a:lnTo>
                <a:lnTo>
                  <a:pt x="4907740" y="1409700"/>
                </a:lnTo>
                <a:lnTo>
                  <a:pt x="4915408" y="1447800"/>
                </a:lnTo>
                <a:lnTo>
                  <a:pt x="4915408" y="1587500"/>
                </a:lnTo>
                <a:lnTo>
                  <a:pt x="4907853" y="1625600"/>
                </a:lnTo>
                <a:lnTo>
                  <a:pt x="4887452" y="1651000"/>
                </a:lnTo>
                <a:lnTo>
                  <a:pt x="4857597" y="1676400"/>
                </a:lnTo>
                <a:lnTo>
                  <a:pt x="4821682" y="1689100"/>
                </a:lnTo>
                <a:lnTo>
                  <a:pt x="7047605" y="1689100"/>
                </a:lnTo>
                <a:lnTo>
                  <a:pt x="7024015" y="1676400"/>
                </a:lnTo>
                <a:lnTo>
                  <a:pt x="5102792" y="1676400"/>
                </a:lnTo>
                <a:lnTo>
                  <a:pt x="5072189" y="1651000"/>
                </a:lnTo>
                <a:lnTo>
                  <a:pt x="5049682" y="1625600"/>
                </a:lnTo>
                <a:lnTo>
                  <a:pt x="5037963" y="1587500"/>
                </a:lnTo>
                <a:lnTo>
                  <a:pt x="5037963" y="1447800"/>
                </a:lnTo>
                <a:lnTo>
                  <a:pt x="5045499" y="1409700"/>
                </a:lnTo>
                <a:lnTo>
                  <a:pt x="5065871" y="1384300"/>
                </a:lnTo>
                <a:lnTo>
                  <a:pt x="5095720" y="1358900"/>
                </a:lnTo>
                <a:close/>
              </a:path>
              <a:path w="7373620" h="2298700">
                <a:moveTo>
                  <a:pt x="5600065" y="1346200"/>
                </a:moveTo>
                <a:lnTo>
                  <a:pt x="5319014" y="1346200"/>
                </a:lnTo>
                <a:lnTo>
                  <a:pt x="5354929" y="1358900"/>
                </a:lnTo>
                <a:lnTo>
                  <a:pt x="5384784" y="1371600"/>
                </a:lnTo>
                <a:lnTo>
                  <a:pt x="5405185" y="1409700"/>
                </a:lnTo>
                <a:lnTo>
                  <a:pt x="5412740" y="1447800"/>
                </a:lnTo>
                <a:lnTo>
                  <a:pt x="5412740" y="1574800"/>
                </a:lnTo>
                <a:lnTo>
                  <a:pt x="5406203" y="1612900"/>
                </a:lnTo>
                <a:lnTo>
                  <a:pt x="5387498" y="1651000"/>
                </a:lnTo>
                <a:lnTo>
                  <a:pt x="5357983" y="1663700"/>
                </a:lnTo>
                <a:lnTo>
                  <a:pt x="5319014" y="1676400"/>
                </a:lnTo>
                <a:lnTo>
                  <a:pt x="5636133" y="1676400"/>
                </a:lnTo>
                <a:lnTo>
                  <a:pt x="5570362" y="1651000"/>
                </a:lnTo>
                <a:lnTo>
                  <a:pt x="5549961" y="1612900"/>
                </a:lnTo>
                <a:lnTo>
                  <a:pt x="5542407" y="1574800"/>
                </a:lnTo>
                <a:lnTo>
                  <a:pt x="5535295" y="1447800"/>
                </a:lnTo>
                <a:lnTo>
                  <a:pt x="5540361" y="1409700"/>
                </a:lnTo>
                <a:lnTo>
                  <a:pt x="5554202" y="1384300"/>
                </a:lnTo>
                <a:lnTo>
                  <a:pt x="5574782" y="1358900"/>
                </a:lnTo>
                <a:lnTo>
                  <a:pt x="5600065" y="1346200"/>
                </a:lnTo>
                <a:close/>
              </a:path>
              <a:path w="7373620" h="2298700">
                <a:moveTo>
                  <a:pt x="6561156" y="1346200"/>
                </a:moveTo>
                <a:lnTo>
                  <a:pt x="6097396" y="1346200"/>
                </a:lnTo>
                <a:lnTo>
                  <a:pt x="6105296" y="1384300"/>
                </a:lnTo>
                <a:lnTo>
                  <a:pt x="6116335" y="1422400"/>
                </a:lnTo>
                <a:lnTo>
                  <a:pt x="6130137" y="1460500"/>
                </a:lnTo>
                <a:lnTo>
                  <a:pt x="6146327" y="1511300"/>
                </a:lnTo>
                <a:lnTo>
                  <a:pt x="6164531" y="1562100"/>
                </a:lnTo>
                <a:lnTo>
                  <a:pt x="6184371" y="1612900"/>
                </a:lnTo>
                <a:lnTo>
                  <a:pt x="6205473" y="1663700"/>
                </a:lnTo>
                <a:lnTo>
                  <a:pt x="5816345" y="1663700"/>
                </a:lnTo>
                <a:lnTo>
                  <a:pt x="5751448" y="1676400"/>
                </a:lnTo>
                <a:lnTo>
                  <a:pt x="7024015" y="1676400"/>
                </a:lnTo>
                <a:lnTo>
                  <a:pt x="6977792" y="1663700"/>
                </a:lnTo>
                <a:lnTo>
                  <a:pt x="6932549" y="1638300"/>
                </a:lnTo>
                <a:lnTo>
                  <a:pt x="6888307" y="1612900"/>
                </a:lnTo>
                <a:lnTo>
                  <a:pt x="6845090" y="1587500"/>
                </a:lnTo>
                <a:lnTo>
                  <a:pt x="6802919" y="1562100"/>
                </a:lnTo>
                <a:lnTo>
                  <a:pt x="6761818" y="1549400"/>
                </a:lnTo>
                <a:lnTo>
                  <a:pt x="6721809" y="1524000"/>
                </a:lnTo>
                <a:lnTo>
                  <a:pt x="6682914" y="1498600"/>
                </a:lnTo>
                <a:lnTo>
                  <a:pt x="6645155" y="1473200"/>
                </a:lnTo>
                <a:lnTo>
                  <a:pt x="6608556" y="1460500"/>
                </a:lnTo>
                <a:lnTo>
                  <a:pt x="6573139" y="1435100"/>
                </a:lnTo>
                <a:lnTo>
                  <a:pt x="6573139" y="1397000"/>
                </a:lnTo>
                <a:lnTo>
                  <a:pt x="6566157" y="1358900"/>
                </a:lnTo>
                <a:lnTo>
                  <a:pt x="6561156" y="1346200"/>
                </a:lnTo>
                <a:close/>
              </a:path>
              <a:path w="7373620" h="2298700">
                <a:moveTo>
                  <a:pt x="1139455" y="1384300"/>
                </a:moveTo>
                <a:lnTo>
                  <a:pt x="929766" y="1384300"/>
                </a:lnTo>
                <a:lnTo>
                  <a:pt x="939081" y="1397000"/>
                </a:lnTo>
                <a:lnTo>
                  <a:pt x="945038" y="1397000"/>
                </a:lnTo>
                <a:lnTo>
                  <a:pt x="946947" y="1409700"/>
                </a:lnTo>
                <a:lnTo>
                  <a:pt x="944117" y="1435100"/>
                </a:lnTo>
                <a:lnTo>
                  <a:pt x="944117" y="1460500"/>
                </a:lnTo>
                <a:lnTo>
                  <a:pt x="939893" y="1473200"/>
                </a:lnTo>
                <a:lnTo>
                  <a:pt x="934063" y="1498600"/>
                </a:lnTo>
                <a:lnTo>
                  <a:pt x="929766" y="1511300"/>
                </a:lnTo>
                <a:lnTo>
                  <a:pt x="929766" y="1549400"/>
                </a:lnTo>
                <a:lnTo>
                  <a:pt x="922528" y="1562100"/>
                </a:lnTo>
                <a:lnTo>
                  <a:pt x="915289" y="1612900"/>
                </a:lnTo>
                <a:lnTo>
                  <a:pt x="908177" y="1663700"/>
                </a:lnTo>
                <a:lnTo>
                  <a:pt x="922528" y="1663700"/>
                </a:lnTo>
                <a:lnTo>
                  <a:pt x="926826" y="1651000"/>
                </a:lnTo>
                <a:lnTo>
                  <a:pt x="929766" y="1638300"/>
                </a:lnTo>
                <a:lnTo>
                  <a:pt x="932707" y="1612900"/>
                </a:lnTo>
                <a:lnTo>
                  <a:pt x="937006" y="1600200"/>
                </a:lnTo>
                <a:lnTo>
                  <a:pt x="944117" y="1562100"/>
                </a:lnTo>
                <a:lnTo>
                  <a:pt x="944117" y="1549400"/>
                </a:lnTo>
                <a:lnTo>
                  <a:pt x="951357" y="1498600"/>
                </a:lnTo>
                <a:lnTo>
                  <a:pt x="965835" y="1447800"/>
                </a:lnTo>
                <a:lnTo>
                  <a:pt x="967059" y="1435100"/>
                </a:lnTo>
                <a:lnTo>
                  <a:pt x="970295" y="1422400"/>
                </a:lnTo>
                <a:lnTo>
                  <a:pt x="1140425" y="1422400"/>
                </a:lnTo>
                <a:lnTo>
                  <a:pt x="1139455" y="1384300"/>
                </a:lnTo>
                <a:close/>
              </a:path>
              <a:path w="7373620" h="2298700">
                <a:moveTo>
                  <a:pt x="6097396" y="1346200"/>
                </a:moveTo>
                <a:lnTo>
                  <a:pt x="5852261" y="1346200"/>
                </a:lnTo>
                <a:lnTo>
                  <a:pt x="5882116" y="1371600"/>
                </a:lnTo>
                <a:lnTo>
                  <a:pt x="5902517" y="1397000"/>
                </a:lnTo>
                <a:lnTo>
                  <a:pt x="5910071" y="1435100"/>
                </a:lnTo>
                <a:lnTo>
                  <a:pt x="5917184" y="1574800"/>
                </a:lnTo>
                <a:lnTo>
                  <a:pt x="5909536" y="1612900"/>
                </a:lnTo>
                <a:lnTo>
                  <a:pt x="5888386" y="1638300"/>
                </a:lnTo>
                <a:lnTo>
                  <a:pt x="5856426" y="1663700"/>
                </a:lnTo>
                <a:lnTo>
                  <a:pt x="6097549" y="1663700"/>
                </a:lnTo>
                <a:lnTo>
                  <a:pt x="6067694" y="1638300"/>
                </a:lnTo>
                <a:lnTo>
                  <a:pt x="6047293" y="1612900"/>
                </a:lnTo>
                <a:lnTo>
                  <a:pt x="6039739" y="1574800"/>
                </a:lnTo>
                <a:lnTo>
                  <a:pt x="6039739" y="1435100"/>
                </a:lnTo>
                <a:lnTo>
                  <a:pt x="6040622" y="1409700"/>
                </a:lnTo>
                <a:lnTo>
                  <a:pt x="6052327" y="1384300"/>
                </a:lnTo>
                <a:lnTo>
                  <a:pt x="6072153" y="1358900"/>
                </a:lnTo>
                <a:lnTo>
                  <a:pt x="6097396" y="1346200"/>
                </a:lnTo>
                <a:close/>
              </a:path>
              <a:path w="7373620" h="2298700">
                <a:moveTo>
                  <a:pt x="878762" y="1638300"/>
                </a:moveTo>
                <a:lnTo>
                  <a:pt x="716107" y="1638300"/>
                </a:lnTo>
                <a:lnTo>
                  <a:pt x="727964" y="1651000"/>
                </a:lnTo>
                <a:lnTo>
                  <a:pt x="887428" y="1651000"/>
                </a:lnTo>
                <a:lnTo>
                  <a:pt x="878762" y="1638300"/>
                </a:lnTo>
                <a:close/>
              </a:path>
              <a:path w="7373620" h="2298700">
                <a:moveTo>
                  <a:pt x="1751329" y="965200"/>
                </a:moveTo>
                <a:lnTo>
                  <a:pt x="1729739" y="965200"/>
                </a:lnTo>
                <a:lnTo>
                  <a:pt x="1729739" y="977900"/>
                </a:lnTo>
                <a:lnTo>
                  <a:pt x="1727025" y="977900"/>
                </a:lnTo>
                <a:lnTo>
                  <a:pt x="1731662" y="990600"/>
                </a:lnTo>
                <a:lnTo>
                  <a:pt x="1736978" y="990600"/>
                </a:lnTo>
                <a:lnTo>
                  <a:pt x="1736978" y="1092200"/>
                </a:lnTo>
                <a:lnTo>
                  <a:pt x="1729739" y="1651000"/>
                </a:lnTo>
                <a:lnTo>
                  <a:pt x="3221736" y="1651000"/>
                </a:lnTo>
                <a:lnTo>
                  <a:pt x="3228848" y="1092200"/>
                </a:lnTo>
                <a:lnTo>
                  <a:pt x="1751329" y="1092200"/>
                </a:lnTo>
                <a:lnTo>
                  <a:pt x="1751329" y="965200"/>
                </a:lnTo>
                <a:close/>
              </a:path>
              <a:path w="7373620" h="2298700">
                <a:moveTo>
                  <a:pt x="3416300" y="1511300"/>
                </a:moveTo>
                <a:lnTo>
                  <a:pt x="3279393" y="1511300"/>
                </a:lnTo>
                <a:lnTo>
                  <a:pt x="3279393" y="1524000"/>
                </a:lnTo>
                <a:lnTo>
                  <a:pt x="3300984" y="1549400"/>
                </a:lnTo>
                <a:lnTo>
                  <a:pt x="3300984" y="1651000"/>
                </a:lnTo>
                <a:lnTo>
                  <a:pt x="3401822" y="1651000"/>
                </a:lnTo>
                <a:lnTo>
                  <a:pt x="3401822" y="1549400"/>
                </a:lnTo>
                <a:lnTo>
                  <a:pt x="3416300" y="1524000"/>
                </a:lnTo>
                <a:lnTo>
                  <a:pt x="3416300" y="1511300"/>
                </a:lnTo>
                <a:close/>
              </a:path>
              <a:path w="7373620" h="2298700">
                <a:moveTo>
                  <a:pt x="3992879" y="1003300"/>
                </a:moveTo>
                <a:lnTo>
                  <a:pt x="3798316" y="1003300"/>
                </a:lnTo>
                <a:lnTo>
                  <a:pt x="3798316" y="1028700"/>
                </a:lnTo>
                <a:lnTo>
                  <a:pt x="3819905" y="1041400"/>
                </a:lnTo>
                <a:lnTo>
                  <a:pt x="3827144" y="1054100"/>
                </a:lnTo>
                <a:lnTo>
                  <a:pt x="3819905" y="1308100"/>
                </a:lnTo>
                <a:lnTo>
                  <a:pt x="3809293" y="1308100"/>
                </a:lnTo>
                <a:lnTo>
                  <a:pt x="3800062" y="1320800"/>
                </a:lnTo>
                <a:lnTo>
                  <a:pt x="3791077" y="1320800"/>
                </a:lnTo>
                <a:lnTo>
                  <a:pt x="3791077" y="1346200"/>
                </a:lnTo>
                <a:lnTo>
                  <a:pt x="3819905" y="1371600"/>
                </a:lnTo>
                <a:lnTo>
                  <a:pt x="3812666" y="1549400"/>
                </a:lnTo>
                <a:lnTo>
                  <a:pt x="3812666" y="1651000"/>
                </a:lnTo>
                <a:lnTo>
                  <a:pt x="4061563" y="1651000"/>
                </a:lnTo>
                <a:lnTo>
                  <a:pt x="4050966" y="1638300"/>
                </a:lnTo>
                <a:lnTo>
                  <a:pt x="4043299" y="1600200"/>
                </a:lnTo>
                <a:lnTo>
                  <a:pt x="4043299" y="1460500"/>
                </a:lnTo>
                <a:lnTo>
                  <a:pt x="4049722" y="1422400"/>
                </a:lnTo>
                <a:lnTo>
                  <a:pt x="4067635" y="1397000"/>
                </a:lnTo>
                <a:lnTo>
                  <a:pt x="4095001" y="1371600"/>
                </a:lnTo>
                <a:lnTo>
                  <a:pt x="4137025" y="1371600"/>
                </a:lnTo>
                <a:lnTo>
                  <a:pt x="4317238" y="1358900"/>
                </a:lnTo>
                <a:lnTo>
                  <a:pt x="5153279" y="1358900"/>
                </a:lnTo>
                <a:lnTo>
                  <a:pt x="5319014" y="1346200"/>
                </a:lnTo>
                <a:lnTo>
                  <a:pt x="6561156" y="1346200"/>
                </a:lnTo>
                <a:lnTo>
                  <a:pt x="6551152" y="1320800"/>
                </a:lnTo>
                <a:lnTo>
                  <a:pt x="6536306" y="1295400"/>
                </a:lnTo>
                <a:lnTo>
                  <a:pt x="3978402" y="1295400"/>
                </a:lnTo>
                <a:lnTo>
                  <a:pt x="3971290" y="1054100"/>
                </a:lnTo>
                <a:lnTo>
                  <a:pt x="3992879" y="1028700"/>
                </a:lnTo>
                <a:lnTo>
                  <a:pt x="3992879" y="1003300"/>
                </a:lnTo>
                <a:close/>
              </a:path>
              <a:path w="7373620" h="2298700">
                <a:moveTo>
                  <a:pt x="1140425" y="1422400"/>
                </a:moveTo>
                <a:lnTo>
                  <a:pt x="980185" y="1422400"/>
                </a:lnTo>
                <a:lnTo>
                  <a:pt x="980185" y="1574800"/>
                </a:lnTo>
                <a:lnTo>
                  <a:pt x="974889" y="1587500"/>
                </a:lnTo>
                <a:lnTo>
                  <a:pt x="970295" y="1600200"/>
                </a:lnTo>
                <a:lnTo>
                  <a:pt x="967059" y="1625600"/>
                </a:lnTo>
                <a:lnTo>
                  <a:pt x="965835" y="1638300"/>
                </a:lnTo>
                <a:lnTo>
                  <a:pt x="1145921" y="1638300"/>
                </a:lnTo>
                <a:lnTo>
                  <a:pt x="1140425" y="1422400"/>
                </a:lnTo>
                <a:close/>
              </a:path>
              <a:path w="7373620" h="2298700">
                <a:moveTo>
                  <a:pt x="1138809" y="1358900"/>
                </a:moveTo>
                <a:lnTo>
                  <a:pt x="879347" y="1358900"/>
                </a:lnTo>
                <a:lnTo>
                  <a:pt x="886460" y="1371600"/>
                </a:lnTo>
                <a:lnTo>
                  <a:pt x="886460" y="1422400"/>
                </a:lnTo>
                <a:lnTo>
                  <a:pt x="881217" y="1435100"/>
                </a:lnTo>
                <a:lnTo>
                  <a:pt x="876617" y="1460500"/>
                </a:lnTo>
                <a:lnTo>
                  <a:pt x="873351" y="1485900"/>
                </a:lnTo>
                <a:lnTo>
                  <a:pt x="872109" y="1498600"/>
                </a:lnTo>
                <a:lnTo>
                  <a:pt x="864870" y="1511300"/>
                </a:lnTo>
                <a:lnTo>
                  <a:pt x="863738" y="1524000"/>
                </a:lnTo>
                <a:lnTo>
                  <a:pt x="858762" y="1549400"/>
                </a:lnTo>
                <a:lnTo>
                  <a:pt x="857631" y="1562100"/>
                </a:lnTo>
                <a:lnTo>
                  <a:pt x="850519" y="1612900"/>
                </a:lnTo>
                <a:lnTo>
                  <a:pt x="843279" y="1625600"/>
                </a:lnTo>
                <a:lnTo>
                  <a:pt x="867283" y="1625600"/>
                </a:lnTo>
                <a:lnTo>
                  <a:pt x="872109" y="1600200"/>
                </a:lnTo>
                <a:lnTo>
                  <a:pt x="879347" y="1549400"/>
                </a:lnTo>
                <a:lnTo>
                  <a:pt x="886460" y="1524000"/>
                </a:lnTo>
                <a:lnTo>
                  <a:pt x="893698" y="1485900"/>
                </a:lnTo>
                <a:lnTo>
                  <a:pt x="894943" y="1473200"/>
                </a:lnTo>
                <a:lnTo>
                  <a:pt x="898223" y="1447800"/>
                </a:lnTo>
                <a:lnTo>
                  <a:pt x="902860" y="1435100"/>
                </a:lnTo>
                <a:lnTo>
                  <a:pt x="908177" y="1409700"/>
                </a:lnTo>
                <a:lnTo>
                  <a:pt x="913532" y="1397000"/>
                </a:lnTo>
                <a:lnTo>
                  <a:pt x="918924" y="1384300"/>
                </a:lnTo>
                <a:lnTo>
                  <a:pt x="1139455" y="1384300"/>
                </a:lnTo>
                <a:lnTo>
                  <a:pt x="1138809" y="1358900"/>
                </a:lnTo>
                <a:close/>
              </a:path>
              <a:path w="7373620" h="2298700">
                <a:moveTo>
                  <a:pt x="608139" y="1549400"/>
                </a:moveTo>
                <a:lnTo>
                  <a:pt x="185626" y="1549400"/>
                </a:lnTo>
                <a:lnTo>
                  <a:pt x="181568" y="1562100"/>
                </a:lnTo>
                <a:lnTo>
                  <a:pt x="614346" y="1562100"/>
                </a:lnTo>
                <a:lnTo>
                  <a:pt x="608139" y="1549400"/>
                </a:lnTo>
                <a:close/>
              </a:path>
              <a:path w="7373620" h="2298700">
                <a:moveTo>
                  <a:pt x="778383" y="1257300"/>
                </a:moveTo>
                <a:lnTo>
                  <a:pt x="260816" y="1257300"/>
                </a:lnTo>
                <a:lnTo>
                  <a:pt x="259461" y="1270000"/>
                </a:lnTo>
                <a:lnTo>
                  <a:pt x="273939" y="1295400"/>
                </a:lnTo>
                <a:lnTo>
                  <a:pt x="259461" y="1346200"/>
                </a:lnTo>
                <a:lnTo>
                  <a:pt x="245109" y="1409700"/>
                </a:lnTo>
                <a:lnTo>
                  <a:pt x="230631" y="1447800"/>
                </a:lnTo>
                <a:lnTo>
                  <a:pt x="223393" y="1473200"/>
                </a:lnTo>
                <a:lnTo>
                  <a:pt x="201803" y="1549400"/>
                </a:lnTo>
                <a:lnTo>
                  <a:pt x="540512" y="1549400"/>
                </a:lnTo>
                <a:lnTo>
                  <a:pt x="525448" y="1536700"/>
                </a:lnTo>
                <a:lnTo>
                  <a:pt x="482853" y="1536700"/>
                </a:lnTo>
                <a:lnTo>
                  <a:pt x="487152" y="1524000"/>
                </a:lnTo>
                <a:lnTo>
                  <a:pt x="230631" y="1524000"/>
                </a:lnTo>
                <a:lnTo>
                  <a:pt x="245109" y="1460500"/>
                </a:lnTo>
                <a:lnTo>
                  <a:pt x="259461" y="1422400"/>
                </a:lnTo>
                <a:lnTo>
                  <a:pt x="266700" y="1384300"/>
                </a:lnTo>
                <a:lnTo>
                  <a:pt x="272109" y="1371600"/>
                </a:lnTo>
                <a:lnTo>
                  <a:pt x="282880" y="1346200"/>
                </a:lnTo>
                <a:lnTo>
                  <a:pt x="288290" y="1333500"/>
                </a:lnTo>
                <a:lnTo>
                  <a:pt x="288290" y="1320800"/>
                </a:lnTo>
                <a:lnTo>
                  <a:pt x="299920" y="1295400"/>
                </a:lnTo>
                <a:lnTo>
                  <a:pt x="353187" y="1295400"/>
                </a:lnTo>
                <a:lnTo>
                  <a:pt x="353187" y="1282700"/>
                </a:lnTo>
                <a:lnTo>
                  <a:pt x="415305" y="1282700"/>
                </a:lnTo>
                <a:lnTo>
                  <a:pt x="427817" y="1270000"/>
                </a:lnTo>
                <a:lnTo>
                  <a:pt x="785622" y="1270000"/>
                </a:lnTo>
                <a:lnTo>
                  <a:pt x="778383" y="1257300"/>
                </a:lnTo>
                <a:close/>
              </a:path>
              <a:path w="7373620" h="2298700">
                <a:moveTo>
                  <a:pt x="908702" y="1054100"/>
                </a:moveTo>
                <a:lnTo>
                  <a:pt x="879347" y="1054100"/>
                </a:lnTo>
                <a:lnTo>
                  <a:pt x="879347" y="1066800"/>
                </a:lnTo>
                <a:lnTo>
                  <a:pt x="857631" y="1155700"/>
                </a:lnTo>
                <a:lnTo>
                  <a:pt x="857631" y="1168400"/>
                </a:lnTo>
                <a:lnTo>
                  <a:pt x="850519" y="1206500"/>
                </a:lnTo>
                <a:lnTo>
                  <a:pt x="843279" y="1244600"/>
                </a:lnTo>
                <a:lnTo>
                  <a:pt x="828802" y="1282700"/>
                </a:lnTo>
                <a:lnTo>
                  <a:pt x="575675" y="1282700"/>
                </a:lnTo>
                <a:lnTo>
                  <a:pt x="596286" y="1295400"/>
                </a:lnTo>
                <a:lnTo>
                  <a:pt x="605409" y="1320800"/>
                </a:lnTo>
                <a:lnTo>
                  <a:pt x="598170" y="1333500"/>
                </a:lnTo>
                <a:lnTo>
                  <a:pt x="591058" y="1371600"/>
                </a:lnTo>
                <a:lnTo>
                  <a:pt x="576579" y="1422400"/>
                </a:lnTo>
                <a:lnTo>
                  <a:pt x="576579" y="1435100"/>
                </a:lnTo>
                <a:lnTo>
                  <a:pt x="571170" y="1460500"/>
                </a:lnTo>
                <a:lnTo>
                  <a:pt x="560399" y="1511300"/>
                </a:lnTo>
                <a:lnTo>
                  <a:pt x="554990" y="1524000"/>
                </a:lnTo>
                <a:lnTo>
                  <a:pt x="554990" y="1549400"/>
                </a:lnTo>
                <a:lnTo>
                  <a:pt x="591058" y="1549400"/>
                </a:lnTo>
                <a:lnTo>
                  <a:pt x="598170" y="1498600"/>
                </a:lnTo>
                <a:lnTo>
                  <a:pt x="612647" y="1447800"/>
                </a:lnTo>
                <a:lnTo>
                  <a:pt x="626998" y="1397000"/>
                </a:lnTo>
                <a:lnTo>
                  <a:pt x="641477" y="1346200"/>
                </a:lnTo>
                <a:lnTo>
                  <a:pt x="641477" y="1333500"/>
                </a:lnTo>
                <a:lnTo>
                  <a:pt x="650390" y="1320800"/>
                </a:lnTo>
                <a:lnTo>
                  <a:pt x="664019" y="1308100"/>
                </a:lnTo>
                <a:lnTo>
                  <a:pt x="893698" y="1308100"/>
                </a:lnTo>
                <a:lnTo>
                  <a:pt x="850519" y="1295400"/>
                </a:lnTo>
                <a:lnTo>
                  <a:pt x="864870" y="1244600"/>
                </a:lnTo>
                <a:lnTo>
                  <a:pt x="864870" y="1219200"/>
                </a:lnTo>
                <a:lnTo>
                  <a:pt x="872109" y="1193800"/>
                </a:lnTo>
                <a:lnTo>
                  <a:pt x="872109" y="1181100"/>
                </a:lnTo>
                <a:lnTo>
                  <a:pt x="879347" y="1155700"/>
                </a:lnTo>
                <a:lnTo>
                  <a:pt x="886460" y="1143000"/>
                </a:lnTo>
                <a:lnTo>
                  <a:pt x="893698" y="1066800"/>
                </a:lnTo>
                <a:lnTo>
                  <a:pt x="908702" y="1054100"/>
                </a:lnTo>
                <a:close/>
              </a:path>
              <a:path w="7373620" h="2298700">
                <a:moveTo>
                  <a:pt x="343233" y="1295400"/>
                </a:moveTo>
                <a:lnTo>
                  <a:pt x="317704" y="1295400"/>
                </a:lnTo>
                <a:lnTo>
                  <a:pt x="317119" y="1308100"/>
                </a:lnTo>
                <a:lnTo>
                  <a:pt x="317119" y="1320800"/>
                </a:lnTo>
                <a:lnTo>
                  <a:pt x="302768" y="1371600"/>
                </a:lnTo>
                <a:lnTo>
                  <a:pt x="288290" y="1409700"/>
                </a:lnTo>
                <a:lnTo>
                  <a:pt x="288290" y="1422400"/>
                </a:lnTo>
                <a:lnTo>
                  <a:pt x="281051" y="1447800"/>
                </a:lnTo>
                <a:lnTo>
                  <a:pt x="252222" y="1524000"/>
                </a:lnTo>
                <a:lnTo>
                  <a:pt x="281051" y="1524000"/>
                </a:lnTo>
                <a:lnTo>
                  <a:pt x="286591" y="1498600"/>
                </a:lnTo>
                <a:lnTo>
                  <a:pt x="292798" y="1473200"/>
                </a:lnTo>
                <a:lnTo>
                  <a:pt x="300339" y="1447800"/>
                </a:lnTo>
                <a:lnTo>
                  <a:pt x="309880" y="1422400"/>
                </a:lnTo>
                <a:lnTo>
                  <a:pt x="324358" y="1346200"/>
                </a:lnTo>
                <a:lnTo>
                  <a:pt x="338709" y="1308100"/>
                </a:lnTo>
                <a:lnTo>
                  <a:pt x="339953" y="1308100"/>
                </a:lnTo>
                <a:lnTo>
                  <a:pt x="343233" y="1295400"/>
                </a:lnTo>
                <a:close/>
              </a:path>
              <a:path w="7373620" h="2298700">
                <a:moveTo>
                  <a:pt x="404151" y="1282700"/>
                </a:moveTo>
                <a:lnTo>
                  <a:pt x="375697" y="1282700"/>
                </a:lnTo>
                <a:lnTo>
                  <a:pt x="377606" y="1295400"/>
                </a:lnTo>
                <a:lnTo>
                  <a:pt x="374777" y="1308100"/>
                </a:lnTo>
                <a:lnTo>
                  <a:pt x="374777" y="1320800"/>
                </a:lnTo>
                <a:lnTo>
                  <a:pt x="360426" y="1358900"/>
                </a:lnTo>
                <a:lnTo>
                  <a:pt x="353187" y="1397000"/>
                </a:lnTo>
                <a:lnTo>
                  <a:pt x="345948" y="1422400"/>
                </a:lnTo>
                <a:lnTo>
                  <a:pt x="340538" y="1435100"/>
                </a:lnTo>
                <a:lnTo>
                  <a:pt x="335153" y="1460500"/>
                </a:lnTo>
                <a:lnTo>
                  <a:pt x="329767" y="1473200"/>
                </a:lnTo>
                <a:lnTo>
                  <a:pt x="324358" y="1498600"/>
                </a:lnTo>
                <a:lnTo>
                  <a:pt x="317119" y="1511300"/>
                </a:lnTo>
                <a:lnTo>
                  <a:pt x="317119" y="1524000"/>
                </a:lnTo>
                <a:lnTo>
                  <a:pt x="331597" y="1524000"/>
                </a:lnTo>
                <a:lnTo>
                  <a:pt x="338709" y="1498600"/>
                </a:lnTo>
                <a:lnTo>
                  <a:pt x="345948" y="1485900"/>
                </a:lnTo>
                <a:lnTo>
                  <a:pt x="367538" y="1409700"/>
                </a:lnTo>
                <a:lnTo>
                  <a:pt x="374777" y="1384300"/>
                </a:lnTo>
                <a:lnTo>
                  <a:pt x="382016" y="1346200"/>
                </a:lnTo>
                <a:lnTo>
                  <a:pt x="396367" y="1308100"/>
                </a:lnTo>
                <a:lnTo>
                  <a:pt x="404151" y="1282700"/>
                </a:lnTo>
                <a:close/>
              </a:path>
              <a:path w="7373620" h="2298700">
                <a:moveTo>
                  <a:pt x="474025" y="1282700"/>
                </a:moveTo>
                <a:lnTo>
                  <a:pt x="442388" y="1282700"/>
                </a:lnTo>
                <a:lnTo>
                  <a:pt x="442727" y="1295400"/>
                </a:lnTo>
                <a:lnTo>
                  <a:pt x="439674" y="1308100"/>
                </a:lnTo>
                <a:lnTo>
                  <a:pt x="432434" y="1346200"/>
                </a:lnTo>
                <a:lnTo>
                  <a:pt x="410845" y="1409700"/>
                </a:lnTo>
                <a:lnTo>
                  <a:pt x="403606" y="1447800"/>
                </a:lnTo>
                <a:lnTo>
                  <a:pt x="396367" y="1460500"/>
                </a:lnTo>
                <a:lnTo>
                  <a:pt x="389255" y="1498600"/>
                </a:lnTo>
                <a:lnTo>
                  <a:pt x="382016" y="1524000"/>
                </a:lnTo>
                <a:lnTo>
                  <a:pt x="403606" y="1524000"/>
                </a:lnTo>
                <a:lnTo>
                  <a:pt x="410845" y="1485900"/>
                </a:lnTo>
                <a:lnTo>
                  <a:pt x="425196" y="1447800"/>
                </a:lnTo>
                <a:lnTo>
                  <a:pt x="425196" y="1435100"/>
                </a:lnTo>
                <a:lnTo>
                  <a:pt x="443277" y="1371600"/>
                </a:lnTo>
                <a:lnTo>
                  <a:pt x="448669" y="1346200"/>
                </a:lnTo>
                <a:lnTo>
                  <a:pt x="454025" y="1320800"/>
                </a:lnTo>
                <a:lnTo>
                  <a:pt x="461264" y="1308100"/>
                </a:lnTo>
                <a:lnTo>
                  <a:pt x="461264" y="1295400"/>
                </a:lnTo>
                <a:lnTo>
                  <a:pt x="468503" y="1295400"/>
                </a:lnTo>
                <a:lnTo>
                  <a:pt x="474025" y="1282700"/>
                </a:lnTo>
                <a:close/>
              </a:path>
              <a:path w="7373620" h="2298700">
                <a:moveTo>
                  <a:pt x="575675" y="1282700"/>
                </a:moveTo>
                <a:lnTo>
                  <a:pt x="513512" y="1282700"/>
                </a:lnTo>
                <a:lnTo>
                  <a:pt x="518922" y="1295400"/>
                </a:lnTo>
                <a:lnTo>
                  <a:pt x="518922" y="1308100"/>
                </a:lnTo>
                <a:lnTo>
                  <a:pt x="497332" y="1384300"/>
                </a:lnTo>
                <a:lnTo>
                  <a:pt x="490092" y="1409700"/>
                </a:lnTo>
                <a:lnTo>
                  <a:pt x="490092" y="1422400"/>
                </a:lnTo>
                <a:lnTo>
                  <a:pt x="482853" y="1447800"/>
                </a:lnTo>
                <a:lnTo>
                  <a:pt x="475741" y="1473200"/>
                </a:lnTo>
                <a:lnTo>
                  <a:pt x="461264" y="1524000"/>
                </a:lnTo>
                <a:lnTo>
                  <a:pt x="487152" y="1524000"/>
                </a:lnTo>
                <a:lnTo>
                  <a:pt x="493033" y="1498600"/>
                </a:lnTo>
                <a:lnTo>
                  <a:pt x="497332" y="1473200"/>
                </a:lnTo>
                <a:lnTo>
                  <a:pt x="504571" y="1460500"/>
                </a:lnTo>
                <a:lnTo>
                  <a:pt x="511683" y="1422400"/>
                </a:lnTo>
                <a:lnTo>
                  <a:pt x="512814" y="1409700"/>
                </a:lnTo>
                <a:lnTo>
                  <a:pt x="517790" y="1397000"/>
                </a:lnTo>
                <a:lnTo>
                  <a:pt x="518922" y="1384300"/>
                </a:lnTo>
                <a:lnTo>
                  <a:pt x="526160" y="1371600"/>
                </a:lnTo>
                <a:lnTo>
                  <a:pt x="527403" y="1358900"/>
                </a:lnTo>
                <a:lnTo>
                  <a:pt x="530669" y="1346200"/>
                </a:lnTo>
                <a:lnTo>
                  <a:pt x="535269" y="1333500"/>
                </a:lnTo>
                <a:lnTo>
                  <a:pt x="540512" y="1320800"/>
                </a:lnTo>
                <a:lnTo>
                  <a:pt x="553706" y="1295400"/>
                </a:lnTo>
                <a:lnTo>
                  <a:pt x="575675" y="1282700"/>
                </a:lnTo>
                <a:close/>
              </a:path>
              <a:path w="7373620" h="2298700">
                <a:moveTo>
                  <a:pt x="3404137" y="1498600"/>
                </a:moveTo>
                <a:lnTo>
                  <a:pt x="3295556" y="1498600"/>
                </a:lnTo>
                <a:lnTo>
                  <a:pt x="3284749" y="1511300"/>
                </a:lnTo>
                <a:lnTo>
                  <a:pt x="3410886" y="1511300"/>
                </a:lnTo>
                <a:lnTo>
                  <a:pt x="3404137" y="1498600"/>
                </a:lnTo>
                <a:close/>
              </a:path>
              <a:path w="7373620" h="2298700">
                <a:moveTo>
                  <a:pt x="1672082" y="1308100"/>
                </a:moveTo>
                <a:lnTo>
                  <a:pt x="1549527" y="1308100"/>
                </a:lnTo>
                <a:lnTo>
                  <a:pt x="1549527" y="1320800"/>
                </a:lnTo>
                <a:lnTo>
                  <a:pt x="1564005" y="1333500"/>
                </a:lnTo>
                <a:lnTo>
                  <a:pt x="1564005" y="1498600"/>
                </a:lnTo>
                <a:lnTo>
                  <a:pt x="1657731" y="1498600"/>
                </a:lnTo>
                <a:lnTo>
                  <a:pt x="1650491" y="1333500"/>
                </a:lnTo>
                <a:lnTo>
                  <a:pt x="1672082" y="1320800"/>
                </a:lnTo>
                <a:lnTo>
                  <a:pt x="1672082" y="1308100"/>
                </a:lnTo>
                <a:close/>
              </a:path>
              <a:path w="7373620" h="2298700">
                <a:moveTo>
                  <a:pt x="3409061" y="1308100"/>
                </a:moveTo>
                <a:lnTo>
                  <a:pt x="3293744" y="1308100"/>
                </a:lnTo>
                <a:lnTo>
                  <a:pt x="3293744" y="1320800"/>
                </a:lnTo>
                <a:lnTo>
                  <a:pt x="3300984" y="1346200"/>
                </a:lnTo>
                <a:lnTo>
                  <a:pt x="3308223" y="1346200"/>
                </a:lnTo>
                <a:lnTo>
                  <a:pt x="3300984" y="1498600"/>
                </a:lnTo>
                <a:lnTo>
                  <a:pt x="3394710" y="1498600"/>
                </a:lnTo>
                <a:lnTo>
                  <a:pt x="3394710" y="1346200"/>
                </a:lnTo>
                <a:lnTo>
                  <a:pt x="3409061" y="1333500"/>
                </a:lnTo>
                <a:lnTo>
                  <a:pt x="3409061" y="1308100"/>
                </a:lnTo>
                <a:close/>
              </a:path>
              <a:path w="7373620" h="2298700">
                <a:moveTo>
                  <a:pt x="1169169" y="1308100"/>
                </a:moveTo>
                <a:lnTo>
                  <a:pt x="952712" y="1308100"/>
                </a:lnTo>
                <a:lnTo>
                  <a:pt x="951357" y="1320800"/>
                </a:lnTo>
                <a:lnTo>
                  <a:pt x="951357" y="1346200"/>
                </a:lnTo>
                <a:lnTo>
                  <a:pt x="1174750" y="1346200"/>
                </a:lnTo>
                <a:lnTo>
                  <a:pt x="1174750" y="1320800"/>
                </a:lnTo>
                <a:lnTo>
                  <a:pt x="1169169" y="1308100"/>
                </a:lnTo>
                <a:close/>
              </a:path>
              <a:path w="7373620" h="2298700">
                <a:moveTo>
                  <a:pt x="1133017" y="1092200"/>
                </a:moveTo>
                <a:lnTo>
                  <a:pt x="994664" y="1092200"/>
                </a:lnTo>
                <a:lnTo>
                  <a:pt x="987425" y="1193800"/>
                </a:lnTo>
                <a:lnTo>
                  <a:pt x="986293" y="1206500"/>
                </a:lnTo>
                <a:lnTo>
                  <a:pt x="981317" y="1231900"/>
                </a:lnTo>
                <a:lnTo>
                  <a:pt x="980185" y="1244600"/>
                </a:lnTo>
                <a:lnTo>
                  <a:pt x="980185" y="1257300"/>
                </a:lnTo>
                <a:lnTo>
                  <a:pt x="972947" y="1308100"/>
                </a:lnTo>
                <a:lnTo>
                  <a:pt x="1152532" y="1308100"/>
                </a:lnTo>
                <a:lnTo>
                  <a:pt x="1138809" y="1295400"/>
                </a:lnTo>
                <a:lnTo>
                  <a:pt x="1133017" y="1092200"/>
                </a:lnTo>
                <a:close/>
              </a:path>
              <a:path w="7373620" h="2298700">
                <a:moveTo>
                  <a:pt x="1658901" y="1295400"/>
                </a:moveTo>
                <a:lnTo>
                  <a:pt x="1556766" y="1295400"/>
                </a:lnTo>
                <a:lnTo>
                  <a:pt x="1556766" y="1308100"/>
                </a:lnTo>
                <a:lnTo>
                  <a:pt x="1663953" y="1308100"/>
                </a:lnTo>
                <a:lnTo>
                  <a:pt x="1658901" y="1295400"/>
                </a:lnTo>
                <a:close/>
              </a:path>
              <a:path w="7373620" h="2298700">
                <a:moveTo>
                  <a:pt x="3409061" y="1092200"/>
                </a:moveTo>
                <a:lnTo>
                  <a:pt x="3293744" y="1092200"/>
                </a:lnTo>
                <a:lnTo>
                  <a:pt x="3293744" y="1104900"/>
                </a:lnTo>
                <a:lnTo>
                  <a:pt x="3315335" y="1117600"/>
                </a:lnTo>
                <a:lnTo>
                  <a:pt x="3308223" y="1168400"/>
                </a:lnTo>
                <a:lnTo>
                  <a:pt x="3308223" y="1308100"/>
                </a:lnTo>
                <a:lnTo>
                  <a:pt x="3394710" y="1308100"/>
                </a:lnTo>
                <a:lnTo>
                  <a:pt x="3387470" y="1117600"/>
                </a:lnTo>
                <a:lnTo>
                  <a:pt x="3409061" y="1104900"/>
                </a:lnTo>
                <a:lnTo>
                  <a:pt x="3409061" y="1092200"/>
                </a:lnTo>
                <a:close/>
              </a:path>
              <a:path w="7373620" h="2298700">
                <a:moveTo>
                  <a:pt x="1578356" y="1028700"/>
                </a:moveTo>
                <a:lnTo>
                  <a:pt x="1571244" y="1066800"/>
                </a:lnTo>
                <a:lnTo>
                  <a:pt x="1556766" y="1092200"/>
                </a:lnTo>
                <a:lnTo>
                  <a:pt x="1556766" y="1104900"/>
                </a:lnTo>
                <a:lnTo>
                  <a:pt x="1571244" y="1117600"/>
                </a:lnTo>
                <a:lnTo>
                  <a:pt x="1571244" y="1168400"/>
                </a:lnTo>
                <a:lnTo>
                  <a:pt x="1564005" y="1282700"/>
                </a:lnTo>
                <a:lnTo>
                  <a:pt x="1564005" y="1295400"/>
                </a:lnTo>
                <a:lnTo>
                  <a:pt x="1650491" y="1295400"/>
                </a:lnTo>
                <a:lnTo>
                  <a:pt x="1650491" y="1117600"/>
                </a:lnTo>
                <a:lnTo>
                  <a:pt x="1664842" y="1104900"/>
                </a:lnTo>
                <a:lnTo>
                  <a:pt x="1664842" y="1079500"/>
                </a:lnTo>
                <a:lnTo>
                  <a:pt x="1657731" y="1079500"/>
                </a:lnTo>
                <a:lnTo>
                  <a:pt x="1650491" y="1066800"/>
                </a:lnTo>
                <a:lnTo>
                  <a:pt x="1578356" y="1066800"/>
                </a:lnTo>
                <a:lnTo>
                  <a:pt x="1578356" y="1028700"/>
                </a:lnTo>
                <a:close/>
              </a:path>
              <a:path w="7373620" h="2298700">
                <a:moveTo>
                  <a:pt x="6382420" y="1193800"/>
                </a:moveTo>
                <a:lnTo>
                  <a:pt x="6083045" y="1193800"/>
                </a:lnTo>
                <a:lnTo>
                  <a:pt x="5823585" y="1206500"/>
                </a:lnTo>
                <a:lnTo>
                  <a:pt x="5081143" y="1206500"/>
                </a:lnTo>
                <a:lnTo>
                  <a:pt x="4828920" y="1219200"/>
                </a:lnTo>
                <a:lnTo>
                  <a:pt x="4137025" y="1219200"/>
                </a:lnTo>
                <a:lnTo>
                  <a:pt x="4119699" y="1231900"/>
                </a:lnTo>
                <a:lnTo>
                  <a:pt x="4082286" y="1231900"/>
                </a:lnTo>
                <a:lnTo>
                  <a:pt x="4064889" y="1244600"/>
                </a:lnTo>
                <a:lnTo>
                  <a:pt x="4039266" y="1244600"/>
                </a:lnTo>
                <a:lnTo>
                  <a:pt x="4016311" y="1257300"/>
                </a:lnTo>
                <a:lnTo>
                  <a:pt x="3996023" y="1270000"/>
                </a:lnTo>
                <a:lnTo>
                  <a:pt x="3978402" y="1295400"/>
                </a:lnTo>
                <a:lnTo>
                  <a:pt x="6536306" y="1295400"/>
                </a:lnTo>
                <a:lnTo>
                  <a:pt x="6528883" y="1282700"/>
                </a:lnTo>
                <a:lnTo>
                  <a:pt x="6500113" y="1257300"/>
                </a:lnTo>
                <a:lnTo>
                  <a:pt x="6465605" y="1231900"/>
                </a:lnTo>
                <a:lnTo>
                  <a:pt x="6426120" y="1206500"/>
                </a:lnTo>
                <a:lnTo>
                  <a:pt x="6382420" y="1193800"/>
                </a:lnTo>
                <a:close/>
              </a:path>
              <a:path w="7373620" h="2298700">
                <a:moveTo>
                  <a:pt x="487737" y="1270000"/>
                </a:moveTo>
                <a:lnTo>
                  <a:pt x="439674" y="1270000"/>
                </a:lnTo>
                <a:lnTo>
                  <a:pt x="440691" y="1282700"/>
                </a:lnTo>
                <a:lnTo>
                  <a:pt x="480202" y="1282700"/>
                </a:lnTo>
                <a:lnTo>
                  <a:pt x="487737" y="1270000"/>
                </a:lnTo>
                <a:close/>
              </a:path>
              <a:path w="7373620" h="2298700">
                <a:moveTo>
                  <a:pt x="821690" y="1270000"/>
                </a:moveTo>
                <a:lnTo>
                  <a:pt x="502741" y="1270000"/>
                </a:lnTo>
                <a:lnTo>
                  <a:pt x="508127" y="1282700"/>
                </a:lnTo>
                <a:lnTo>
                  <a:pt x="828802" y="1282700"/>
                </a:lnTo>
                <a:lnTo>
                  <a:pt x="821690" y="1270000"/>
                </a:lnTo>
                <a:close/>
              </a:path>
              <a:path w="7373620" h="2298700">
                <a:moveTo>
                  <a:pt x="727964" y="1244600"/>
                </a:moveTo>
                <a:lnTo>
                  <a:pt x="271623" y="1244600"/>
                </a:lnTo>
                <a:lnTo>
                  <a:pt x="264874" y="1257300"/>
                </a:lnTo>
                <a:lnTo>
                  <a:pt x="727964" y="1257300"/>
                </a:lnTo>
                <a:lnTo>
                  <a:pt x="727964" y="1244600"/>
                </a:lnTo>
                <a:close/>
              </a:path>
              <a:path w="7373620" h="2298700">
                <a:moveTo>
                  <a:pt x="827158" y="1016000"/>
                </a:moveTo>
                <a:lnTo>
                  <a:pt x="784717" y="1016000"/>
                </a:lnTo>
                <a:lnTo>
                  <a:pt x="785508" y="1028700"/>
                </a:lnTo>
                <a:lnTo>
                  <a:pt x="785622" y="1041400"/>
                </a:lnTo>
                <a:lnTo>
                  <a:pt x="778383" y="1054100"/>
                </a:lnTo>
                <a:lnTo>
                  <a:pt x="771144" y="1092200"/>
                </a:lnTo>
                <a:lnTo>
                  <a:pt x="764032" y="1130300"/>
                </a:lnTo>
                <a:lnTo>
                  <a:pt x="756792" y="1143000"/>
                </a:lnTo>
                <a:lnTo>
                  <a:pt x="752494" y="1168400"/>
                </a:lnTo>
                <a:lnTo>
                  <a:pt x="746613" y="1206500"/>
                </a:lnTo>
                <a:lnTo>
                  <a:pt x="742315" y="1231900"/>
                </a:lnTo>
                <a:lnTo>
                  <a:pt x="735203" y="1244600"/>
                </a:lnTo>
                <a:lnTo>
                  <a:pt x="735203" y="1257300"/>
                </a:lnTo>
                <a:lnTo>
                  <a:pt x="771144" y="1257300"/>
                </a:lnTo>
                <a:lnTo>
                  <a:pt x="778383" y="1219200"/>
                </a:lnTo>
                <a:lnTo>
                  <a:pt x="785622" y="1206500"/>
                </a:lnTo>
                <a:lnTo>
                  <a:pt x="792860" y="1155700"/>
                </a:lnTo>
                <a:lnTo>
                  <a:pt x="807212" y="1104900"/>
                </a:lnTo>
                <a:lnTo>
                  <a:pt x="814451" y="1066800"/>
                </a:lnTo>
                <a:lnTo>
                  <a:pt x="814451" y="1041400"/>
                </a:lnTo>
                <a:lnTo>
                  <a:pt x="821690" y="1041400"/>
                </a:lnTo>
                <a:lnTo>
                  <a:pt x="821690" y="1028700"/>
                </a:lnTo>
                <a:lnTo>
                  <a:pt x="827158" y="1016000"/>
                </a:lnTo>
                <a:close/>
              </a:path>
              <a:path w="7373620" h="2298700">
                <a:moveTo>
                  <a:pt x="497284" y="977900"/>
                </a:moveTo>
                <a:lnTo>
                  <a:pt x="347192" y="977900"/>
                </a:lnTo>
                <a:lnTo>
                  <a:pt x="345948" y="990600"/>
                </a:lnTo>
                <a:lnTo>
                  <a:pt x="360426" y="1003300"/>
                </a:lnTo>
                <a:lnTo>
                  <a:pt x="360426" y="1016000"/>
                </a:lnTo>
                <a:lnTo>
                  <a:pt x="345948" y="1054100"/>
                </a:lnTo>
                <a:lnTo>
                  <a:pt x="331597" y="1104900"/>
                </a:lnTo>
                <a:lnTo>
                  <a:pt x="324358" y="1143000"/>
                </a:lnTo>
                <a:lnTo>
                  <a:pt x="309880" y="1193800"/>
                </a:lnTo>
                <a:lnTo>
                  <a:pt x="288290" y="1244600"/>
                </a:lnTo>
                <a:lnTo>
                  <a:pt x="701589" y="1244600"/>
                </a:lnTo>
                <a:lnTo>
                  <a:pt x="675034" y="1231900"/>
                </a:lnTo>
                <a:lnTo>
                  <a:pt x="317119" y="1231900"/>
                </a:lnTo>
                <a:lnTo>
                  <a:pt x="331597" y="1168400"/>
                </a:lnTo>
                <a:lnTo>
                  <a:pt x="345948" y="1130300"/>
                </a:lnTo>
                <a:lnTo>
                  <a:pt x="353187" y="1092200"/>
                </a:lnTo>
                <a:lnTo>
                  <a:pt x="358483" y="1079500"/>
                </a:lnTo>
                <a:lnTo>
                  <a:pt x="363077" y="1066800"/>
                </a:lnTo>
                <a:lnTo>
                  <a:pt x="366313" y="1054100"/>
                </a:lnTo>
                <a:lnTo>
                  <a:pt x="367538" y="1041400"/>
                </a:lnTo>
                <a:lnTo>
                  <a:pt x="374777" y="1028700"/>
                </a:lnTo>
                <a:lnTo>
                  <a:pt x="383353" y="1003300"/>
                </a:lnTo>
                <a:lnTo>
                  <a:pt x="431754" y="1003300"/>
                </a:lnTo>
                <a:lnTo>
                  <a:pt x="439658" y="990600"/>
                </a:lnTo>
                <a:lnTo>
                  <a:pt x="484471" y="990600"/>
                </a:lnTo>
                <a:lnTo>
                  <a:pt x="497284" y="977900"/>
                </a:lnTo>
                <a:close/>
              </a:path>
              <a:path w="7373620" h="2298700">
                <a:moveTo>
                  <a:pt x="619887" y="1219200"/>
                </a:moveTo>
                <a:lnTo>
                  <a:pt x="331597" y="1219200"/>
                </a:lnTo>
                <a:lnTo>
                  <a:pt x="324358" y="1231900"/>
                </a:lnTo>
                <a:lnTo>
                  <a:pt x="626998" y="1231900"/>
                </a:lnTo>
                <a:lnTo>
                  <a:pt x="619887" y="1219200"/>
                </a:lnTo>
                <a:close/>
              </a:path>
              <a:path w="7373620" h="2298700">
                <a:moveTo>
                  <a:pt x="843279" y="965200"/>
                </a:moveTo>
                <a:lnTo>
                  <a:pt x="660274" y="965200"/>
                </a:lnTo>
                <a:lnTo>
                  <a:pt x="671179" y="977900"/>
                </a:lnTo>
                <a:lnTo>
                  <a:pt x="678058" y="990600"/>
                </a:lnTo>
                <a:lnTo>
                  <a:pt x="677545" y="1016000"/>
                </a:lnTo>
                <a:lnTo>
                  <a:pt x="670306" y="1041400"/>
                </a:lnTo>
                <a:lnTo>
                  <a:pt x="663066" y="1092200"/>
                </a:lnTo>
                <a:lnTo>
                  <a:pt x="655828" y="1117600"/>
                </a:lnTo>
                <a:lnTo>
                  <a:pt x="648716" y="1143000"/>
                </a:lnTo>
                <a:lnTo>
                  <a:pt x="641477" y="1181100"/>
                </a:lnTo>
                <a:lnTo>
                  <a:pt x="626998" y="1219200"/>
                </a:lnTo>
                <a:lnTo>
                  <a:pt x="626998" y="1231900"/>
                </a:lnTo>
                <a:lnTo>
                  <a:pt x="663066" y="1231900"/>
                </a:lnTo>
                <a:lnTo>
                  <a:pt x="664198" y="1219200"/>
                </a:lnTo>
                <a:lnTo>
                  <a:pt x="669174" y="1193800"/>
                </a:lnTo>
                <a:lnTo>
                  <a:pt x="670306" y="1193800"/>
                </a:lnTo>
                <a:lnTo>
                  <a:pt x="684657" y="1155700"/>
                </a:lnTo>
                <a:lnTo>
                  <a:pt x="684657" y="1130300"/>
                </a:lnTo>
                <a:lnTo>
                  <a:pt x="691896" y="1117600"/>
                </a:lnTo>
                <a:lnTo>
                  <a:pt x="706373" y="1066800"/>
                </a:lnTo>
                <a:lnTo>
                  <a:pt x="713485" y="1016000"/>
                </a:lnTo>
                <a:lnTo>
                  <a:pt x="713485" y="1003300"/>
                </a:lnTo>
                <a:lnTo>
                  <a:pt x="726265" y="1003300"/>
                </a:lnTo>
                <a:lnTo>
                  <a:pt x="732472" y="990600"/>
                </a:lnTo>
                <a:lnTo>
                  <a:pt x="886460" y="990600"/>
                </a:lnTo>
                <a:lnTo>
                  <a:pt x="843279" y="965200"/>
                </a:lnTo>
                <a:close/>
              </a:path>
              <a:path w="7373620" h="2298700">
                <a:moveTo>
                  <a:pt x="425196" y="1003300"/>
                </a:moveTo>
                <a:lnTo>
                  <a:pt x="403173" y="1003300"/>
                </a:lnTo>
                <a:lnTo>
                  <a:pt x="403606" y="1016000"/>
                </a:lnTo>
                <a:lnTo>
                  <a:pt x="382016" y="1079500"/>
                </a:lnTo>
                <a:lnTo>
                  <a:pt x="374777" y="1104900"/>
                </a:lnTo>
                <a:lnTo>
                  <a:pt x="367538" y="1117600"/>
                </a:lnTo>
                <a:lnTo>
                  <a:pt x="360426" y="1155700"/>
                </a:lnTo>
                <a:lnTo>
                  <a:pt x="338709" y="1219200"/>
                </a:lnTo>
                <a:lnTo>
                  <a:pt x="367538" y="1219200"/>
                </a:lnTo>
                <a:lnTo>
                  <a:pt x="372967" y="1193800"/>
                </a:lnTo>
                <a:lnTo>
                  <a:pt x="378396" y="1181100"/>
                </a:lnTo>
                <a:lnTo>
                  <a:pt x="383825" y="1155700"/>
                </a:lnTo>
                <a:lnTo>
                  <a:pt x="389255" y="1143000"/>
                </a:lnTo>
                <a:lnTo>
                  <a:pt x="396367" y="1117600"/>
                </a:lnTo>
                <a:lnTo>
                  <a:pt x="403606" y="1092200"/>
                </a:lnTo>
                <a:lnTo>
                  <a:pt x="410845" y="1054100"/>
                </a:lnTo>
                <a:lnTo>
                  <a:pt x="425196" y="1016000"/>
                </a:lnTo>
                <a:lnTo>
                  <a:pt x="425196" y="1003300"/>
                </a:lnTo>
                <a:close/>
              </a:path>
              <a:path w="7373620" h="2298700">
                <a:moveTo>
                  <a:pt x="484471" y="990600"/>
                </a:moveTo>
                <a:lnTo>
                  <a:pt x="458096" y="990600"/>
                </a:lnTo>
                <a:lnTo>
                  <a:pt x="459454" y="1003300"/>
                </a:lnTo>
                <a:lnTo>
                  <a:pt x="458096" y="1003300"/>
                </a:lnTo>
                <a:lnTo>
                  <a:pt x="454025" y="1016000"/>
                </a:lnTo>
                <a:lnTo>
                  <a:pt x="454025" y="1041400"/>
                </a:lnTo>
                <a:lnTo>
                  <a:pt x="446913" y="1066800"/>
                </a:lnTo>
                <a:lnTo>
                  <a:pt x="432434" y="1104900"/>
                </a:lnTo>
                <a:lnTo>
                  <a:pt x="425196" y="1117600"/>
                </a:lnTo>
                <a:lnTo>
                  <a:pt x="410845" y="1193800"/>
                </a:lnTo>
                <a:lnTo>
                  <a:pt x="403606" y="1206500"/>
                </a:lnTo>
                <a:lnTo>
                  <a:pt x="403606" y="1219200"/>
                </a:lnTo>
                <a:lnTo>
                  <a:pt x="418084" y="1219200"/>
                </a:lnTo>
                <a:lnTo>
                  <a:pt x="425196" y="1193800"/>
                </a:lnTo>
                <a:lnTo>
                  <a:pt x="432434" y="1168400"/>
                </a:lnTo>
                <a:lnTo>
                  <a:pt x="436733" y="1155700"/>
                </a:lnTo>
                <a:lnTo>
                  <a:pt x="442614" y="1130300"/>
                </a:lnTo>
                <a:lnTo>
                  <a:pt x="446913" y="1117600"/>
                </a:lnTo>
                <a:lnTo>
                  <a:pt x="454025" y="1092200"/>
                </a:lnTo>
                <a:lnTo>
                  <a:pt x="468503" y="1054100"/>
                </a:lnTo>
                <a:lnTo>
                  <a:pt x="475741" y="1016000"/>
                </a:lnTo>
                <a:lnTo>
                  <a:pt x="484471" y="990600"/>
                </a:lnTo>
                <a:close/>
              </a:path>
              <a:path w="7373620" h="2298700">
                <a:moveTo>
                  <a:pt x="571962" y="965200"/>
                </a:moveTo>
                <a:lnTo>
                  <a:pt x="355109" y="965200"/>
                </a:lnTo>
                <a:lnTo>
                  <a:pt x="350472" y="977900"/>
                </a:lnTo>
                <a:lnTo>
                  <a:pt x="510121" y="977900"/>
                </a:lnTo>
                <a:lnTo>
                  <a:pt x="518922" y="990600"/>
                </a:lnTo>
                <a:lnTo>
                  <a:pt x="519939" y="990600"/>
                </a:lnTo>
                <a:lnTo>
                  <a:pt x="521636" y="1003300"/>
                </a:lnTo>
                <a:lnTo>
                  <a:pt x="521975" y="1003300"/>
                </a:lnTo>
                <a:lnTo>
                  <a:pt x="518922" y="1016000"/>
                </a:lnTo>
                <a:lnTo>
                  <a:pt x="504571" y="1054100"/>
                </a:lnTo>
                <a:lnTo>
                  <a:pt x="490092" y="1117600"/>
                </a:lnTo>
                <a:lnTo>
                  <a:pt x="482853" y="1143000"/>
                </a:lnTo>
                <a:lnTo>
                  <a:pt x="482853" y="1155700"/>
                </a:lnTo>
                <a:lnTo>
                  <a:pt x="475741" y="1168400"/>
                </a:lnTo>
                <a:lnTo>
                  <a:pt x="474610" y="1181100"/>
                </a:lnTo>
                <a:lnTo>
                  <a:pt x="469634" y="1206500"/>
                </a:lnTo>
                <a:lnTo>
                  <a:pt x="468503" y="1219200"/>
                </a:lnTo>
                <a:lnTo>
                  <a:pt x="482853" y="1219200"/>
                </a:lnTo>
                <a:lnTo>
                  <a:pt x="490092" y="1206500"/>
                </a:lnTo>
                <a:lnTo>
                  <a:pt x="504571" y="1155700"/>
                </a:lnTo>
                <a:lnTo>
                  <a:pt x="504571" y="1143000"/>
                </a:lnTo>
                <a:lnTo>
                  <a:pt x="511683" y="1117600"/>
                </a:lnTo>
                <a:lnTo>
                  <a:pt x="511683" y="1104900"/>
                </a:lnTo>
                <a:lnTo>
                  <a:pt x="526160" y="1041400"/>
                </a:lnTo>
                <a:lnTo>
                  <a:pt x="540512" y="1003300"/>
                </a:lnTo>
                <a:lnTo>
                  <a:pt x="548296" y="990600"/>
                </a:lnTo>
                <a:lnTo>
                  <a:pt x="559450" y="977900"/>
                </a:lnTo>
                <a:lnTo>
                  <a:pt x="571962" y="965200"/>
                </a:lnTo>
                <a:close/>
              </a:path>
              <a:path w="7373620" h="2298700">
                <a:moveTo>
                  <a:pt x="632428" y="977900"/>
                </a:moveTo>
                <a:lnTo>
                  <a:pt x="592820" y="977900"/>
                </a:lnTo>
                <a:lnTo>
                  <a:pt x="593945" y="990600"/>
                </a:lnTo>
                <a:lnTo>
                  <a:pt x="591058" y="1003300"/>
                </a:lnTo>
                <a:lnTo>
                  <a:pt x="576579" y="1079500"/>
                </a:lnTo>
                <a:lnTo>
                  <a:pt x="569341" y="1104900"/>
                </a:lnTo>
                <a:lnTo>
                  <a:pt x="569341" y="1117600"/>
                </a:lnTo>
                <a:lnTo>
                  <a:pt x="554990" y="1155700"/>
                </a:lnTo>
                <a:lnTo>
                  <a:pt x="540512" y="1206500"/>
                </a:lnTo>
                <a:lnTo>
                  <a:pt x="540512" y="1219200"/>
                </a:lnTo>
                <a:lnTo>
                  <a:pt x="562229" y="1219200"/>
                </a:lnTo>
                <a:lnTo>
                  <a:pt x="569341" y="1193800"/>
                </a:lnTo>
                <a:lnTo>
                  <a:pt x="591058" y="1117600"/>
                </a:lnTo>
                <a:lnTo>
                  <a:pt x="598170" y="1092200"/>
                </a:lnTo>
                <a:lnTo>
                  <a:pt x="598170" y="1066800"/>
                </a:lnTo>
                <a:lnTo>
                  <a:pt x="603486" y="1054100"/>
                </a:lnTo>
                <a:lnTo>
                  <a:pt x="608123" y="1028700"/>
                </a:lnTo>
                <a:lnTo>
                  <a:pt x="611403" y="1016000"/>
                </a:lnTo>
                <a:lnTo>
                  <a:pt x="612647" y="1003300"/>
                </a:lnTo>
                <a:lnTo>
                  <a:pt x="616944" y="1003300"/>
                </a:lnTo>
                <a:lnTo>
                  <a:pt x="619871" y="990600"/>
                </a:lnTo>
                <a:lnTo>
                  <a:pt x="626998" y="990600"/>
                </a:lnTo>
                <a:lnTo>
                  <a:pt x="632428" y="977900"/>
                </a:lnTo>
                <a:close/>
              </a:path>
              <a:path w="7373620" h="2298700">
                <a:moveTo>
                  <a:pt x="1787398" y="863600"/>
                </a:moveTo>
                <a:lnTo>
                  <a:pt x="1780159" y="863600"/>
                </a:lnTo>
                <a:lnTo>
                  <a:pt x="1780159" y="889000"/>
                </a:lnTo>
                <a:lnTo>
                  <a:pt x="1773047" y="901700"/>
                </a:lnTo>
                <a:lnTo>
                  <a:pt x="1773047" y="1079500"/>
                </a:lnTo>
                <a:lnTo>
                  <a:pt x="1751329" y="1092200"/>
                </a:lnTo>
                <a:lnTo>
                  <a:pt x="3185667" y="1092200"/>
                </a:lnTo>
                <a:lnTo>
                  <a:pt x="3185667" y="1066800"/>
                </a:lnTo>
                <a:lnTo>
                  <a:pt x="3091941" y="1066800"/>
                </a:lnTo>
                <a:lnTo>
                  <a:pt x="3070352" y="1054100"/>
                </a:lnTo>
                <a:lnTo>
                  <a:pt x="1866646" y="1054100"/>
                </a:lnTo>
                <a:lnTo>
                  <a:pt x="1866646" y="1041400"/>
                </a:lnTo>
                <a:lnTo>
                  <a:pt x="1852295" y="1041400"/>
                </a:lnTo>
                <a:lnTo>
                  <a:pt x="1837816" y="1016000"/>
                </a:lnTo>
                <a:lnTo>
                  <a:pt x="1823465" y="1003300"/>
                </a:lnTo>
                <a:lnTo>
                  <a:pt x="1794637" y="1003300"/>
                </a:lnTo>
                <a:lnTo>
                  <a:pt x="1794637" y="901700"/>
                </a:lnTo>
                <a:lnTo>
                  <a:pt x="1787398" y="889000"/>
                </a:lnTo>
                <a:lnTo>
                  <a:pt x="1787398" y="863600"/>
                </a:lnTo>
                <a:close/>
              </a:path>
              <a:path w="7373620" h="2298700">
                <a:moveTo>
                  <a:pt x="3229979" y="990600"/>
                </a:moveTo>
                <a:lnTo>
                  <a:pt x="3206126" y="990600"/>
                </a:lnTo>
                <a:lnTo>
                  <a:pt x="3207257" y="1003300"/>
                </a:lnTo>
                <a:lnTo>
                  <a:pt x="3214497" y="1003300"/>
                </a:lnTo>
                <a:lnTo>
                  <a:pt x="3214497" y="1092200"/>
                </a:lnTo>
                <a:lnTo>
                  <a:pt x="3228848" y="1092200"/>
                </a:lnTo>
                <a:lnTo>
                  <a:pt x="3228848" y="1003300"/>
                </a:lnTo>
                <a:lnTo>
                  <a:pt x="3229979" y="990600"/>
                </a:lnTo>
                <a:close/>
              </a:path>
              <a:path w="7373620" h="2298700">
                <a:moveTo>
                  <a:pt x="3396898" y="1079500"/>
                </a:moveTo>
                <a:lnTo>
                  <a:pt x="3305907" y="1079500"/>
                </a:lnTo>
                <a:lnTo>
                  <a:pt x="3299158" y="1092200"/>
                </a:lnTo>
                <a:lnTo>
                  <a:pt x="3403647" y="1092200"/>
                </a:lnTo>
                <a:lnTo>
                  <a:pt x="3396898" y="1079500"/>
                </a:lnTo>
                <a:close/>
              </a:path>
              <a:path w="7373620" h="2298700">
                <a:moveTo>
                  <a:pt x="3322574" y="1041400"/>
                </a:moveTo>
                <a:lnTo>
                  <a:pt x="3315335" y="1041400"/>
                </a:lnTo>
                <a:lnTo>
                  <a:pt x="3315335" y="1079500"/>
                </a:lnTo>
                <a:lnTo>
                  <a:pt x="3322574" y="1079500"/>
                </a:lnTo>
                <a:lnTo>
                  <a:pt x="3322574" y="1041400"/>
                </a:lnTo>
                <a:close/>
              </a:path>
              <a:path w="7373620" h="2298700">
                <a:moveTo>
                  <a:pt x="3409061" y="1016000"/>
                </a:moveTo>
                <a:lnTo>
                  <a:pt x="3293744" y="1016000"/>
                </a:lnTo>
                <a:lnTo>
                  <a:pt x="3308223" y="1041400"/>
                </a:lnTo>
                <a:lnTo>
                  <a:pt x="3322574" y="1041400"/>
                </a:lnTo>
                <a:lnTo>
                  <a:pt x="3322574" y="1079500"/>
                </a:lnTo>
                <a:lnTo>
                  <a:pt x="3329813" y="1079500"/>
                </a:lnTo>
                <a:lnTo>
                  <a:pt x="3329813" y="1041400"/>
                </a:lnTo>
                <a:lnTo>
                  <a:pt x="3337052" y="1028700"/>
                </a:lnTo>
                <a:lnTo>
                  <a:pt x="3401885" y="1028700"/>
                </a:lnTo>
                <a:lnTo>
                  <a:pt x="3409061" y="1016000"/>
                </a:lnTo>
                <a:close/>
              </a:path>
              <a:path w="7373620" h="2298700">
                <a:moveTo>
                  <a:pt x="3358641" y="1066800"/>
                </a:moveTo>
                <a:lnTo>
                  <a:pt x="3337052" y="1066800"/>
                </a:lnTo>
                <a:lnTo>
                  <a:pt x="3337052" y="1079500"/>
                </a:lnTo>
                <a:lnTo>
                  <a:pt x="3365880" y="1079500"/>
                </a:lnTo>
                <a:lnTo>
                  <a:pt x="3358641" y="1066800"/>
                </a:lnTo>
                <a:close/>
              </a:path>
              <a:path w="7373620" h="2298700">
                <a:moveTo>
                  <a:pt x="3387470" y="1041400"/>
                </a:moveTo>
                <a:lnTo>
                  <a:pt x="3372992" y="1041400"/>
                </a:lnTo>
                <a:lnTo>
                  <a:pt x="3372992" y="1079500"/>
                </a:lnTo>
                <a:lnTo>
                  <a:pt x="3387470" y="1079500"/>
                </a:lnTo>
                <a:lnTo>
                  <a:pt x="3387470" y="1041400"/>
                </a:lnTo>
                <a:close/>
              </a:path>
              <a:path w="7373620" h="2298700">
                <a:moveTo>
                  <a:pt x="1614423" y="1028700"/>
                </a:moveTo>
                <a:lnTo>
                  <a:pt x="1607185" y="1028700"/>
                </a:lnTo>
                <a:lnTo>
                  <a:pt x="1607185" y="1066800"/>
                </a:lnTo>
                <a:lnTo>
                  <a:pt x="1614423" y="1066800"/>
                </a:lnTo>
                <a:lnTo>
                  <a:pt x="1614423" y="1028700"/>
                </a:lnTo>
                <a:close/>
              </a:path>
              <a:path w="7373620" h="2298700">
                <a:moveTo>
                  <a:pt x="1643252" y="1028700"/>
                </a:moveTo>
                <a:lnTo>
                  <a:pt x="1636014" y="1028700"/>
                </a:lnTo>
                <a:lnTo>
                  <a:pt x="1636014" y="1066800"/>
                </a:lnTo>
                <a:lnTo>
                  <a:pt x="1650491" y="1066800"/>
                </a:lnTo>
                <a:lnTo>
                  <a:pt x="1643252" y="1028700"/>
                </a:lnTo>
                <a:close/>
              </a:path>
              <a:path w="7373620" h="2298700">
                <a:moveTo>
                  <a:pt x="3113531" y="1003300"/>
                </a:moveTo>
                <a:lnTo>
                  <a:pt x="3099180" y="1003300"/>
                </a:lnTo>
                <a:lnTo>
                  <a:pt x="3099180" y="1054100"/>
                </a:lnTo>
                <a:lnTo>
                  <a:pt x="3091941" y="1066800"/>
                </a:lnTo>
                <a:lnTo>
                  <a:pt x="3185667" y="1066800"/>
                </a:lnTo>
                <a:lnTo>
                  <a:pt x="3185667" y="1041400"/>
                </a:lnTo>
                <a:lnTo>
                  <a:pt x="3113531" y="1041400"/>
                </a:lnTo>
                <a:lnTo>
                  <a:pt x="3113531" y="1003300"/>
                </a:lnTo>
                <a:close/>
              </a:path>
              <a:path w="7373620" h="2298700">
                <a:moveTo>
                  <a:pt x="1909952" y="939800"/>
                </a:moveTo>
                <a:lnTo>
                  <a:pt x="1895475" y="939800"/>
                </a:lnTo>
                <a:lnTo>
                  <a:pt x="1895475" y="1054100"/>
                </a:lnTo>
                <a:lnTo>
                  <a:pt x="1909952" y="1054100"/>
                </a:lnTo>
                <a:lnTo>
                  <a:pt x="1909952" y="939800"/>
                </a:lnTo>
                <a:close/>
              </a:path>
              <a:path w="7373620" h="2298700">
                <a:moveTo>
                  <a:pt x="3005454" y="901700"/>
                </a:moveTo>
                <a:lnTo>
                  <a:pt x="1953133" y="901700"/>
                </a:lnTo>
                <a:lnTo>
                  <a:pt x="1953133" y="927100"/>
                </a:lnTo>
                <a:lnTo>
                  <a:pt x="1946021" y="927100"/>
                </a:lnTo>
                <a:lnTo>
                  <a:pt x="1917191" y="952500"/>
                </a:lnTo>
                <a:lnTo>
                  <a:pt x="1938782" y="977900"/>
                </a:lnTo>
                <a:lnTo>
                  <a:pt x="1967611" y="990600"/>
                </a:lnTo>
                <a:lnTo>
                  <a:pt x="1960372" y="1054100"/>
                </a:lnTo>
                <a:lnTo>
                  <a:pt x="1974850" y="1054100"/>
                </a:lnTo>
                <a:lnTo>
                  <a:pt x="1974850" y="1003300"/>
                </a:lnTo>
                <a:lnTo>
                  <a:pt x="1975961" y="990600"/>
                </a:lnTo>
                <a:lnTo>
                  <a:pt x="1978406" y="990600"/>
                </a:lnTo>
                <a:lnTo>
                  <a:pt x="1980850" y="977900"/>
                </a:lnTo>
                <a:lnTo>
                  <a:pt x="2021895" y="977900"/>
                </a:lnTo>
                <a:lnTo>
                  <a:pt x="2032508" y="965200"/>
                </a:lnTo>
                <a:lnTo>
                  <a:pt x="3034284" y="965200"/>
                </a:lnTo>
                <a:lnTo>
                  <a:pt x="3041523" y="952500"/>
                </a:lnTo>
                <a:lnTo>
                  <a:pt x="3048762" y="952500"/>
                </a:lnTo>
                <a:lnTo>
                  <a:pt x="3034284" y="939800"/>
                </a:lnTo>
                <a:lnTo>
                  <a:pt x="3005454" y="927100"/>
                </a:lnTo>
                <a:lnTo>
                  <a:pt x="3005454" y="901700"/>
                </a:lnTo>
                <a:close/>
              </a:path>
              <a:path w="7373620" h="2298700">
                <a:moveTo>
                  <a:pt x="2012664" y="977900"/>
                </a:moveTo>
                <a:lnTo>
                  <a:pt x="1981962" y="977900"/>
                </a:lnTo>
                <a:lnTo>
                  <a:pt x="1989201" y="990600"/>
                </a:lnTo>
                <a:lnTo>
                  <a:pt x="1989201" y="1054100"/>
                </a:lnTo>
                <a:lnTo>
                  <a:pt x="2003678" y="1054100"/>
                </a:lnTo>
                <a:lnTo>
                  <a:pt x="2003678" y="1003300"/>
                </a:lnTo>
                <a:lnTo>
                  <a:pt x="2006147" y="990600"/>
                </a:lnTo>
                <a:lnTo>
                  <a:pt x="2012664" y="977900"/>
                </a:lnTo>
                <a:close/>
              </a:path>
              <a:path w="7373620" h="2298700">
                <a:moveTo>
                  <a:pt x="2084720" y="977900"/>
                </a:moveTo>
                <a:lnTo>
                  <a:pt x="2055907" y="977900"/>
                </a:lnTo>
                <a:lnTo>
                  <a:pt x="2059979" y="990600"/>
                </a:lnTo>
                <a:lnTo>
                  <a:pt x="2061337" y="1003300"/>
                </a:lnTo>
                <a:lnTo>
                  <a:pt x="2061337" y="1054100"/>
                </a:lnTo>
                <a:lnTo>
                  <a:pt x="2075688" y="1054100"/>
                </a:lnTo>
                <a:lnTo>
                  <a:pt x="2075688" y="1003300"/>
                </a:lnTo>
                <a:lnTo>
                  <a:pt x="2078174" y="990600"/>
                </a:lnTo>
                <a:lnTo>
                  <a:pt x="2084720" y="977900"/>
                </a:lnTo>
                <a:close/>
              </a:path>
              <a:path w="7373620" h="2298700">
                <a:moveTo>
                  <a:pt x="2150824" y="977900"/>
                </a:moveTo>
                <a:lnTo>
                  <a:pt x="2127932" y="977900"/>
                </a:lnTo>
                <a:lnTo>
                  <a:pt x="2131990" y="990600"/>
                </a:lnTo>
                <a:lnTo>
                  <a:pt x="2133345" y="1003300"/>
                </a:lnTo>
                <a:lnTo>
                  <a:pt x="2133345" y="1054100"/>
                </a:lnTo>
                <a:lnTo>
                  <a:pt x="2147824" y="1054100"/>
                </a:lnTo>
                <a:lnTo>
                  <a:pt x="2147935" y="990600"/>
                </a:lnTo>
                <a:lnTo>
                  <a:pt x="2148713" y="990600"/>
                </a:lnTo>
                <a:lnTo>
                  <a:pt x="2150824" y="977900"/>
                </a:lnTo>
                <a:close/>
              </a:path>
              <a:path w="7373620" h="2298700">
                <a:moveTo>
                  <a:pt x="2803652" y="990600"/>
                </a:moveTo>
                <a:lnTo>
                  <a:pt x="2162175" y="990600"/>
                </a:lnTo>
                <a:lnTo>
                  <a:pt x="2162175" y="1054100"/>
                </a:lnTo>
                <a:lnTo>
                  <a:pt x="2803652" y="1054100"/>
                </a:lnTo>
                <a:lnTo>
                  <a:pt x="2803652" y="990600"/>
                </a:lnTo>
                <a:close/>
              </a:path>
              <a:path w="7373620" h="2298700">
                <a:moveTo>
                  <a:pt x="2834274" y="977900"/>
                </a:moveTo>
                <a:lnTo>
                  <a:pt x="2154936" y="977900"/>
                </a:lnTo>
                <a:lnTo>
                  <a:pt x="2154936" y="990600"/>
                </a:lnTo>
                <a:lnTo>
                  <a:pt x="2818129" y="990600"/>
                </a:lnTo>
                <a:lnTo>
                  <a:pt x="2818129" y="1054100"/>
                </a:lnTo>
                <a:lnTo>
                  <a:pt x="2825241" y="1054100"/>
                </a:lnTo>
                <a:lnTo>
                  <a:pt x="2825241" y="1003300"/>
                </a:lnTo>
                <a:lnTo>
                  <a:pt x="2827728" y="990600"/>
                </a:lnTo>
                <a:lnTo>
                  <a:pt x="2834274" y="977900"/>
                </a:lnTo>
                <a:close/>
              </a:path>
              <a:path w="7373620" h="2298700">
                <a:moveTo>
                  <a:pt x="2910887" y="977900"/>
                </a:moveTo>
                <a:lnTo>
                  <a:pt x="2881153" y="977900"/>
                </a:lnTo>
                <a:lnTo>
                  <a:pt x="2887670" y="990600"/>
                </a:lnTo>
                <a:lnTo>
                  <a:pt x="2890139" y="1003300"/>
                </a:lnTo>
                <a:lnTo>
                  <a:pt x="2890139" y="1054100"/>
                </a:lnTo>
                <a:lnTo>
                  <a:pt x="2904616" y="1054100"/>
                </a:lnTo>
                <a:lnTo>
                  <a:pt x="2904616" y="1003300"/>
                </a:lnTo>
                <a:lnTo>
                  <a:pt x="2906067" y="990600"/>
                </a:lnTo>
                <a:lnTo>
                  <a:pt x="2910887" y="977900"/>
                </a:lnTo>
                <a:close/>
              </a:path>
              <a:path w="7373620" h="2298700">
                <a:moveTo>
                  <a:pt x="2969387" y="990600"/>
                </a:moveTo>
                <a:lnTo>
                  <a:pt x="2959899" y="990600"/>
                </a:lnTo>
                <a:lnTo>
                  <a:pt x="2962275" y="1003300"/>
                </a:lnTo>
                <a:lnTo>
                  <a:pt x="2962275" y="1054100"/>
                </a:lnTo>
                <a:lnTo>
                  <a:pt x="2969387" y="1054100"/>
                </a:lnTo>
                <a:lnTo>
                  <a:pt x="2969387" y="990600"/>
                </a:lnTo>
                <a:close/>
              </a:path>
              <a:path w="7373620" h="2298700">
                <a:moveTo>
                  <a:pt x="2998216" y="990600"/>
                </a:moveTo>
                <a:lnTo>
                  <a:pt x="2983865" y="990600"/>
                </a:lnTo>
                <a:lnTo>
                  <a:pt x="2991104" y="1003300"/>
                </a:lnTo>
                <a:lnTo>
                  <a:pt x="2991104" y="1054100"/>
                </a:lnTo>
                <a:lnTo>
                  <a:pt x="2998216" y="1054100"/>
                </a:lnTo>
                <a:lnTo>
                  <a:pt x="2998216" y="990600"/>
                </a:lnTo>
                <a:close/>
              </a:path>
              <a:path w="7373620" h="2298700">
                <a:moveTo>
                  <a:pt x="3070352" y="939800"/>
                </a:moveTo>
                <a:lnTo>
                  <a:pt x="3048762" y="939800"/>
                </a:lnTo>
                <a:lnTo>
                  <a:pt x="3048762" y="1054100"/>
                </a:lnTo>
                <a:lnTo>
                  <a:pt x="3070352" y="1054100"/>
                </a:lnTo>
                <a:lnTo>
                  <a:pt x="3070352" y="939800"/>
                </a:lnTo>
                <a:close/>
              </a:path>
              <a:path w="7373620" h="2298700">
                <a:moveTo>
                  <a:pt x="1131570" y="774700"/>
                </a:moveTo>
                <a:lnTo>
                  <a:pt x="975725" y="774700"/>
                </a:lnTo>
                <a:lnTo>
                  <a:pt x="988915" y="787400"/>
                </a:lnTo>
                <a:lnTo>
                  <a:pt x="994664" y="800100"/>
                </a:lnTo>
                <a:lnTo>
                  <a:pt x="994664" y="838200"/>
                </a:lnTo>
                <a:lnTo>
                  <a:pt x="993532" y="838200"/>
                </a:lnTo>
                <a:lnTo>
                  <a:pt x="988556" y="863600"/>
                </a:lnTo>
                <a:lnTo>
                  <a:pt x="987425" y="876300"/>
                </a:lnTo>
                <a:lnTo>
                  <a:pt x="980185" y="914400"/>
                </a:lnTo>
                <a:lnTo>
                  <a:pt x="972947" y="927100"/>
                </a:lnTo>
                <a:lnTo>
                  <a:pt x="965835" y="965200"/>
                </a:lnTo>
                <a:lnTo>
                  <a:pt x="965835" y="1003300"/>
                </a:lnTo>
                <a:lnTo>
                  <a:pt x="958596" y="1016000"/>
                </a:lnTo>
                <a:lnTo>
                  <a:pt x="972947" y="1016000"/>
                </a:lnTo>
                <a:lnTo>
                  <a:pt x="987425" y="1028700"/>
                </a:lnTo>
                <a:lnTo>
                  <a:pt x="994664" y="1041400"/>
                </a:lnTo>
                <a:lnTo>
                  <a:pt x="1131570" y="1041400"/>
                </a:lnTo>
                <a:lnTo>
                  <a:pt x="1160398" y="1016000"/>
                </a:lnTo>
                <a:lnTo>
                  <a:pt x="1160398" y="990600"/>
                </a:lnTo>
                <a:lnTo>
                  <a:pt x="1159043" y="990600"/>
                </a:lnTo>
                <a:lnTo>
                  <a:pt x="1154985" y="977900"/>
                </a:lnTo>
                <a:lnTo>
                  <a:pt x="980185" y="977900"/>
                </a:lnTo>
                <a:lnTo>
                  <a:pt x="987425" y="952500"/>
                </a:lnTo>
                <a:lnTo>
                  <a:pt x="994664" y="939800"/>
                </a:lnTo>
                <a:lnTo>
                  <a:pt x="994664" y="914400"/>
                </a:lnTo>
                <a:lnTo>
                  <a:pt x="1153160" y="914400"/>
                </a:lnTo>
                <a:lnTo>
                  <a:pt x="1160398" y="901700"/>
                </a:lnTo>
                <a:lnTo>
                  <a:pt x="1164470" y="901700"/>
                </a:lnTo>
                <a:lnTo>
                  <a:pt x="1165828" y="889000"/>
                </a:lnTo>
                <a:lnTo>
                  <a:pt x="1164470" y="889000"/>
                </a:lnTo>
                <a:lnTo>
                  <a:pt x="1160398" y="876300"/>
                </a:lnTo>
                <a:lnTo>
                  <a:pt x="1153160" y="863600"/>
                </a:lnTo>
                <a:lnTo>
                  <a:pt x="1160398" y="850900"/>
                </a:lnTo>
                <a:lnTo>
                  <a:pt x="1131570" y="850900"/>
                </a:lnTo>
                <a:lnTo>
                  <a:pt x="1131570" y="774700"/>
                </a:lnTo>
                <a:close/>
              </a:path>
              <a:path w="7373620" h="2298700">
                <a:moveTo>
                  <a:pt x="1866646" y="990600"/>
                </a:moveTo>
                <a:lnTo>
                  <a:pt x="1852295" y="990600"/>
                </a:lnTo>
                <a:lnTo>
                  <a:pt x="1852295" y="1041400"/>
                </a:lnTo>
                <a:lnTo>
                  <a:pt x="1866646" y="1041400"/>
                </a:lnTo>
                <a:lnTo>
                  <a:pt x="1866646" y="990600"/>
                </a:lnTo>
                <a:close/>
              </a:path>
              <a:path w="7373620" h="2298700">
                <a:moveTo>
                  <a:pt x="3192906" y="901700"/>
                </a:moveTo>
                <a:lnTo>
                  <a:pt x="3171190" y="901700"/>
                </a:lnTo>
                <a:lnTo>
                  <a:pt x="3171190" y="1003300"/>
                </a:lnTo>
                <a:lnTo>
                  <a:pt x="3135249" y="1003300"/>
                </a:lnTo>
                <a:lnTo>
                  <a:pt x="3113531" y="1041400"/>
                </a:lnTo>
                <a:lnTo>
                  <a:pt x="3185667" y="1041400"/>
                </a:lnTo>
                <a:lnTo>
                  <a:pt x="3185667" y="914400"/>
                </a:lnTo>
                <a:lnTo>
                  <a:pt x="3200018" y="914400"/>
                </a:lnTo>
                <a:lnTo>
                  <a:pt x="3192906" y="901700"/>
                </a:lnTo>
                <a:close/>
              </a:path>
              <a:path w="7373620" h="2298700">
                <a:moveTo>
                  <a:pt x="3358641" y="1028700"/>
                </a:moveTo>
                <a:lnTo>
                  <a:pt x="3344164" y="1028700"/>
                </a:lnTo>
                <a:lnTo>
                  <a:pt x="3344164" y="1041400"/>
                </a:lnTo>
                <a:lnTo>
                  <a:pt x="3351403" y="1041400"/>
                </a:lnTo>
                <a:lnTo>
                  <a:pt x="3358641" y="1028700"/>
                </a:lnTo>
                <a:close/>
              </a:path>
              <a:path w="7373620" h="2298700">
                <a:moveTo>
                  <a:pt x="3401885" y="1028700"/>
                </a:moveTo>
                <a:lnTo>
                  <a:pt x="3365880" y="1028700"/>
                </a:lnTo>
                <a:lnTo>
                  <a:pt x="3365880" y="1041400"/>
                </a:lnTo>
                <a:lnTo>
                  <a:pt x="3394710" y="1041400"/>
                </a:lnTo>
                <a:lnTo>
                  <a:pt x="3401885" y="1028700"/>
                </a:lnTo>
                <a:close/>
              </a:path>
              <a:path w="7373620" h="2298700">
                <a:moveTo>
                  <a:pt x="1650491" y="1003300"/>
                </a:moveTo>
                <a:lnTo>
                  <a:pt x="1571244" y="1003300"/>
                </a:lnTo>
                <a:lnTo>
                  <a:pt x="1549527" y="1016000"/>
                </a:lnTo>
                <a:lnTo>
                  <a:pt x="1564005" y="1028700"/>
                </a:lnTo>
                <a:lnTo>
                  <a:pt x="1657731" y="1028700"/>
                </a:lnTo>
                <a:lnTo>
                  <a:pt x="1672082" y="1016000"/>
                </a:lnTo>
                <a:lnTo>
                  <a:pt x="1650491" y="1003300"/>
                </a:lnTo>
                <a:close/>
              </a:path>
              <a:path w="7373620" h="2298700">
                <a:moveTo>
                  <a:pt x="920718" y="1003300"/>
                </a:moveTo>
                <a:lnTo>
                  <a:pt x="778383" y="1003300"/>
                </a:lnTo>
                <a:lnTo>
                  <a:pt x="782568" y="1016000"/>
                </a:lnTo>
                <a:lnTo>
                  <a:pt x="926147" y="1016000"/>
                </a:lnTo>
                <a:lnTo>
                  <a:pt x="920718" y="1003300"/>
                </a:lnTo>
                <a:close/>
              </a:path>
              <a:path w="7373620" h="2298700">
                <a:moveTo>
                  <a:pt x="3099180" y="1003300"/>
                </a:moveTo>
                <a:lnTo>
                  <a:pt x="3091941" y="1003300"/>
                </a:lnTo>
                <a:lnTo>
                  <a:pt x="3091941" y="1016000"/>
                </a:lnTo>
                <a:lnTo>
                  <a:pt x="3099180" y="1003300"/>
                </a:lnTo>
                <a:close/>
              </a:path>
              <a:path w="7373620" h="2298700">
                <a:moveTo>
                  <a:pt x="3120770" y="1003300"/>
                </a:moveTo>
                <a:lnTo>
                  <a:pt x="3113531" y="1003300"/>
                </a:lnTo>
                <a:lnTo>
                  <a:pt x="3120770" y="1016000"/>
                </a:lnTo>
                <a:lnTo>
                  <a:pt x="3120770" y="1003300"/>
                </a:lnTo>
                <a:close/>
              </a:path>
              <a:path w="7373620" h="2298700">
                <a:moveTo>
                  <a:pt x="3365880" y="965200"/>
                </a:moveTo>
                <a:lnTo>
                  <a:pt x="3337052" y="965200"/>
                </a:lnTo>
                <a:lnTo>
                  <a:pt x="3330604" y="977900"/>
                </a:lnTo>
                <a:lnTo>
                  <a:pt x="3323478" y="990600"/>
                </a:lnTo>
                <a:lnTo>
                  <a:pt x="3317710" y="990600"/>
                </a:lnTo>
                <a:lnTo>
                  <a:pt x="3315335" y="1003300"/>
                </a:lnTo>
                <a:lnTo>
                  <a:pt x="3315335" y="1016000"/>
                </a:lnTo>
                <a:lnTo>
                  <a:pt x="3387470" y="1016000"/>
                </a:lnTo>
                <a:lnTo>
                  <a:pt x="3387470" y="990600"/>
                </a:lnTo>
                <a:lnTo>
                  <a:pt x="3372992" y="977900"/>
                </a:lnTo>
                <a:lnTo>
                  <a:pt x="3365880" y="977900"/>
                </a:lnTo>
                <a:lnTo>
                  <a:pt x="3365880" y="965200"/>
                </a:lnTo>
                <a:close/>
              </a:path>
              <a:path w="7373620" h="2298700">
                <a:moveTo>
                  <a:pt x="1145921" y="660400"/>
                </a:moveTo>
                <a:lnTo>
                  <a:pt x="980185" y="660400"/>
                </a:lnTo>
                <a:lnTo>
                  <a:pt x="1001776" y="685800"/>
                </a:lnTo>
                <a:lnTo>
                  <a:pt x="1001776" y="749300"/>
                </a:lnTo>
                <a:lnTo>
                  <a:pt x="929766" y="749300"/>
                </a:lnTo>
                <a:lnTo>
                  <a:pt x="930784" y="762000"/>
                </a:lnTo>
                <a:lnTo>
                  <a:pt x="932481" y="762000"/>
                </a:lnTo>
                <a:lnTo>
                  <a:pt x="932820" y="774700"/>
                </a:lnTo>
                <a:lnTo>
                  <a:pt x="929766" y="787400"/>
                </a:lnTo>
                <a:lnTo>
                  <a:pt x="928522" y="800100"/>
                </a:lnTo>
                <a:lnTo>
                  <a:pt x="925242" y="825500"/>
                </a:lnTo>
                <a:lnTo>
                  <a:pt x="920605" y="838200"/>
                </a:lnTo>
                <a:lnTo>
                  <a:pt x="915289" y="863600"/>
                </a:lnTo>
                <a:lnTo>
                  <a:pt x="915289" y="889000"/>
                </a:lnTo>
                <a:lnTo>
                  <a:pt x="908177" y="889000"/>
                </a:lnTo>
                <a:lnTo>
                  <a:pt x="893698" y="990600"/>
                </a:lnTo>
                <a:lnTo>
                  <a:pt x="770302" y="990600"/>
                </a:lnTo>
                <a:lnTo>
                  <a:pt x="776027" y="1003300"/>
                </a:lnTo>
                <a:lnTo>
                  <a:pt x="908177" y="1003300"/>
                </a:lnTo>
                <a:lnTo>
                  <a:pt x="915289" y="965200"/>
                </a:lnTo>
                <a:lnTo>
                  <a:pt x="919587" y="952500"/>
                </a:lnTo>
                <a:lnTo>
                  <a:pt x="925468" y="927100"/>
                </a:lnTo>
                <a:lnTo>
                  <a:pt x="929766" y="914400"/>
                </a:lnTo>
                <a:lnTo>
                  <a:pt x="929766" y="901700"/>
                </a:lnTo>
                <a:lnTo>
                  <a:pt x="937006" y="863600"/>
                </a:lnTo>
                <a:lnTo>
                  <a:pt x="944117" y="838200"/>
                </a:lnTo>
                <a:lnTo>
                  <a:pt x="951357" y="800100"/>
                </a:lnTo>
                <a:lnTo>
                  <a:pt x="961177" y="774700"/>
                </a:lnTo>
                <a:lnTo>
                  <a:pt x="1131570" y="774700"/>
                </a:lnTo>
                <a:lnTo>
                  <a:pt x="1131570" y="711200"/>
                </a:lnTo>
                <a:lnTo>
                  <a:pt x="1145921" y="660400"/>
                </a:lnTo>
                <a:close/>
              </a:path>
              <a:path w="7373620" h="2298700">
                <a:moveTo>
                  <a:pt x="1636014" y="965200"/>
                </a:moveTo>
                <a:lnTo>
                  <a:pt x="1592834" y="965200"/>
                </a:lnTo>
                <a:lnTo>
                  <a:pt x="1587517" y="977900"/>
                </a:lnTo>
                <a:lnTo>
                  <a:pt x="1582880" y="977900"/>
                </a:lnTo>
                <a:lnTo>
                  <a:pt x="1579600" y="990600"/>
                </a:lnTo>
                <a:lnTo>
                  <a:pt x="1578356" y="1003300"/>
                </a:lnTo>
                <a:lnTo>
                  <a:pt x="1643252" y="1003300"/>
                </a:lnTo>
                <a:lnTo>
                  <a:pt x="1643252" y="990600"/>
                </a:lnTo>
                <a:lnTo>
                  <a:pt x="1636014" y="977900"/>
                </a:lnTo>
                <a:lnTo>
                  <a:pt x="1636014" y="965200"/>
                </a:lnTo>
                <a:close/>
              </a:path>
              <a:path w="7373620" h="2298700">
                <a:moveTo>
                  <a:pt x="3987466" y="990600"/>
                </a:moveTo>
                <a:lnTo>
                  <a:pt x="3807803" y="990600"/>
                </a:lnTo>
                <a:lnTo>
                  <a:pt x="3805428" y="1003300"/>
                </a:lnTo>
                <a:lnTo>
                  <a:pt x="3991524" y="1003300"/>
                </a:lnTo>
                <a:lnTo>
                  <a:pt x="3987466" y="990600"/>
                </a:lnTo>
                <a:close/>
              </a:path>
              <a:path w="7373620" h="2298700">
                <a:moveTo>
                  <a:pt x="1727025" y="977900"/>
                </a:moveTo>
                <a:lnTo>
                  <a:pt x="1722501" y="977900"/>
                </a:lnTo>
                <a:lnTo>
                  <a:pt x="1722501" y="990600"/>
                </a:lnTo>
                <a:lnTo>
                  <a:pt x="1723745" y="990600"/>
                </a:lnTo>
                <a:lnTo>
                  <a:pt x="1727025" y="977900"/>
                </a:lnTo>
                <a:close/>
              </a:path>
              <a:path w="7373620" h="2298700">
                <a:moveTo>
                  <a:pt x="1758569" y="977900"/>
                </a:moveTo>
                <a:lnTo>
                  <a:pt x="1751329" y="977900"/>
                </a:lnTo>
                <a:lnTo>
                  <a:pt x="1758569" y="990600"/>
                </a:lnTo>
                <a:lnTo>
                  <a:pt x="1758569" y="977900"/>
                </a:lnTo>
                <a:close/>
              </a:path>
              <a:path w="7373620" h="2298700">
                <a:moveTo>
                  <a:pt x="3034284" y="965200"/>
                </a:moveTo>
                <a:lnTo>
                  <a:pt x="2111755" y="965200"/>
                </a:lnTo>
                <a:lnTo>
                  <a:pt x="2121183" y="977900"/>
                </a:lnTo>
                <a:lnTo>
                  <a:pt x="2947005" y="977900"/>
                </a:lnTo>
                <a:lnTo>
                  <a:pt x="2954131" y="990600"/>
                </a:lnTo>
                <a:lnTo>
                  <a:pt x="3027044" y="990600"/>
                </a:lnTo>
                <a:lnTo>
                  <a:pt x="3034284" y="965200"/>
                </a:lnTo>
                <a:close/>
              </a:path>
              <a:path w="7373620" h="2298700">
                <a:moveTo>
                  <a:pt x="3221736" y="939800"/>
                </a:moveTo>
                <a:lnTo>
                  <a:pt x="3214497" y="952500"/>
                </a:lnTo>
                <a:lnTo>
                  <a:pt x="3214497" y="965200"/>
                </a:lnTo>
                <a:lnTo>
                  <a:pt x="3207257" y="977900"/>
                </a:lnTo>
                <a:lnTo>
                  <a:pt x="3207257" y="990600"/>
                </a:lnTo>
                <a:lnTo>
                  <a:pt x="3228848" y="990600"/>
                </a:lnTo>
                <a:lnTo>
                  <a:pt x="3228848" y="965200"/>
                </a:lnTo>
                <a:lnTo>
                  <a:pt x="3221736" y="965200"/>
                </a:lnTo>
                <a:lnTo>
                  <a:pt x="3221736" y="939800"/>
                </a:lnTo>
                <a:close/>
              </a:path>
              <a:path w="7373620" h="2298700">
                <a:moveTo>
                  <a:pt x="3990280" y="635000"/>
                </a:moveTo>
                <a:lnTo>
                  <a:pt x="3811081" y="635000"/>
                </a:lnTo>
                <a:lnTo>
                  <a:pt x="3805428" y="647700"/>
                </a:lnTo>
                <a:lnTo>
                  <a:pt x="3805428" y="660400"/>
                </a:lnTo>
                <a:lnTo>
                  <a:pt x="3834256" y="685800"/>
                </a:lnTo>
                <a:lnTo>
                  <a:pt x="3834256" y="774700"/>
                </a:lnTo>
                <a:lnTo>
                  <a:pt x="3827144" y="952500"/>
                </a:lnTo>
                <a:lnTo>
                  <a:pt x="3827144" y="990600"/>
                </a:lnTo>
                <a:lnTo>
                  <a:pt x="3971290" y="990600"/>
                </a:lnTo>
                <a:lnTo>
                  <a:pt x="3964051" y="685800"/>
                </a:lnTo>
                <a:lnTo>
                  <a:pt x="3992879" y="660400"/>
                </a:lnTo>
                <a:lnTo>
                  <a:pt x="3992879" y="647700"/>
                </a:lnTo>
                <a:lnTo>
                  <a:pt x="3990280" y="635000"/>
                </a:lnTo>
                <a:close/>
              </a:path>
              <a:path w="7373620" h="2298700">
                <a:moveTo>
                  <a:pt x="648716" y="965200"/>
                </a:moveTo>
                <a:lnTo>
                  <a:pt x="583819" y="965200"/>
                </a:lnTo>
                <a:lnTo>
                  <a:pt x="589004" y="977900"/>
                </a:lnTo>
                <a:lnTo>
                  <a:pt x="643286" y="977900"/>
                </a:lnTo>
                <a:lnTo>
                  <a:pt x="648716" y="965200"/>
                </a:lnTo>
                <a:close/>
              </a:path>
              <a:path w="7373620" h="2298700">
                <a:moveTo>
                  <a:pt x="1145921" y="914400"/>
                </a:moveTo>
                <a:lnTo>
                  <a:pt x="994664" y="914400"/>
                </a:lnTo>
                <a:lnTo>
                  <a:pt x="994664" y="977900"/>
                </a:lnTo>
                <a:lnTo>
                  <a:pt x="1138809" y="977900"/>
                </a:lnTo>
                <a:lnTo>
                  <a:pt x="1138809" y="965200"/>
                </a:lnTo>
                <a:lnTo>
                  <a:pt x="1145921" y="914400"/>
                </a:lnTo>
                <a:close/>
              </a:path>
              <a:path w="7373620" h="2298700">
                <a:moveTo>
                  <a:pt x="2104516" y="965200"/>
                </a:moveTo>
                <a:lnTo>
                  <a:pt x="2039620" y="965200"/>
                </a:lnTo>
                <a:lnTo>
                  <a:pt x="2049121" y="977900"/>
                </a:lnTo>
                <a:lnTo>
                  <a:pt x="2093958" y="977900"/>
                </a:lnTo>
                <a:lnTo>
                  <a:pt x="2104516" y="965200"/>
                </a:lnTo>
                <a:close/>
              </a:path>
              <a:path w="7373620" h="2298700">
                <a:moveTo>
                  <a:pt x="518922" y="723900"/>
                </a:moveTo>
                <a:lnTo>
                  <a:pt x="422421" y="723900"/>
                </a:lnTo>
                <a:lnTo>
                  <a:pt x="425196" y="736600"/>
                </a:lnTo>
                <a:lnTo>
                  <a:pt x="425196" y="749300"/>
                </a:lnTo>
                <a:lnTo>
                  <a:pt x="439674" y="749300"/>
                </a:lnTo>
                <a:lnTo>
                  <a:pt x="425196" y="787400"/>
                </a:lnTo>
                <a:lnTo>
                  <a:pt x="410845" y="838200"/>
                </a:lnTo>
                <a:lnTo>
                  <a:pt x="389255" y="914400"/>
                </a:lnTo>
                <a:lnTo>
                  <a:pt x="374777" y="965200"/>
                </a:lnTo>
                <a:lnTo>
                  <a:pt x="396367" y="965200"/>
                </a:lnTo>
                <a:lnTo>
                  <a:pt x="400665" y="952500"/>
                </a:lnTo>
                <a:lnTo>
                  <a:pt x="406546" y="927100"/>
                </a:lnTo>
                <a:lnTo>
                  <a:pt x="410845" y="901700"/>
                </a:lnTo>
                <a:lnTo>
                  <a:pt x="418084" y="889000"/>
                </a:lnTo>
                <a:lnTo>
                  <a:pt x="425196" y="863600"/>
                </a:lnTo>
                <a:lnTo>
                  <a:pt x="439674" y="825500"/>
                </a:lnTo>
                <a:lnTo>
                  <a:pt x="454025" y="774700"/>
                </a:lnTo>
                <a:lnTo>
                  <a:pt x="454025" y="762000"/>
                </a:lnTo>
                <a:lnTo>
                  <a:pt x="461472" y="749300"/>
                </a:lnTo>
                <a:lnTo>
                  <a:pt x="470265" y="736600"/>
                </a:lnTo>
                <a:lnTo>
                  <a:pt x="511683" y="736600"/>
                </a:lnTo>
                <a:lnTo>
                  <a:pt x="518922" y="723900"/>
                </a:lnTo>
                <a:close/>
              </a:path>
              <a:path w="7373620" h="2298700">
                <a:moveTo>
                  <a:pt x="792860" y="952500"/>
                </a:moveTo>
                <a:lnTo>
                  <a:pt x="410845" y="952500"/>
                </a:lnTo>
                <a:lnTo>
                  <a:pt x="403606" y="965200"/>
                </a:lnTo>
                <a:lnTo>
                  <a:pt x="799972" y="965200"/>
                </a:lnTo>
                <a:lnTo>
                  <a:pt x="792860" y="952500"/>
                </a:lnTo>
                <a:close/>
              </a:path>
              <a:path w="7373620" h="2298700">
                <a:moveTo>
                  <a:pt x="1225296" y="368300"/>
                </a:moveTo>
                <a:lnTo>
                  <a:pt x="1170289" y="368300"/>
                </a:lnTo>
                <a:lnTo>
                  <a:pt x="1173525" y="381000"/>
                </a:lnTo>
                <a:lnTo>
                  <a:pt x="1174750" y="393700"/>
                </a:lnTo>
                <a:lnTo>
                  <a:pt x="1167638" y="406400"/>
                </a:lnTo>
                <a:lnTo>
                  <a:pt x="1167638" y="419100"/>
                </a:lnTo>
                <a:lnTo>
                  <a:pt x="1166506" y="431800"/>
                </a:lnTo>
                <a:lnTo>
                  <a:pt x="1161530" y="457200"/>
                </a:lnTo>
                <a:lnTo>
                  <a:pt x="1160398" y="482600"/>
                </a:lnTo>
                <a:lnTo>
                  <a:pt x="1153160" y="495300"/>
                </a:lnTo>
                <a:lnTo>
                  <a:pt x="1153160" y="508000"/>
                </a:lnTo>
                <a:lnTo>
                  <a:pt x="972947" y="508000"/>
                </a:lnTo>
                <a:lnTo>
                  <a:pt x="980185" y="533400"/>
                </a:lnTo>
                <a:lnTo>
                  <a:pt x="965835" y="596900"/>
                </a:lnTo>
                <a:lnTo>
                  <a:pt x="965835" y="635000"/>
                </a:lnTo>
                <a:lnTo>
                  <a:pt x="944117" y="711200"/>
                </a:lnTo>
                <a:lnTo>
                  <a:pt x="944117" y="723900"/>
                </a:lnTo>
                <a:lnTo>
                  <a:pt x="837852" y="723900"/>
                </a:lnTo>
                <a:lnTo>
                  <a:pt x="843279" y="736600"/>
                </a:lnTo>
                <a:lnTo>
                  <a:pt x="843279" y="762000"/>
                </a:lnTo>
                <a:lnTo>
                  <a:pt x="828802" y="812800"/>
                </a:lnTo>
                <a:lnTo>
                  <a:pt x="821690" y="850900"/>
                </a:lnTo>
                <a:lnTo>
                  <a:pt x="821690" y="863600"/>
                </a:lnTo>
                <a:lnTo>
                  <a:pt x="816373" y="876300"/>
                </a:lnTo>
                <a:lnTo>
                  <a:pt x="811736" y="901700"/>
                </a:lnTo>
                <a:lnTo>
                  <a:pt x="808456" y="914400"/>
                </a:lnTo>
                <a:lnTo>
                  <a:pt x="807212" y="939800"/>
                </a:lnTo>
                <a:lnTo>
                  <a:pt x="799972" y="952500"/>
                </a:lnTo>
                <a:lnTo>
                  <a:pt x="799972" y="965200"/>
                </a:lnTo>
                <a:lnTo>
                  <a:pt x="828802" y="965200"/>
                </a:lnTo>
                <a:lnTo>
                  <a:pt x="843279" y="927100"/>
                </a:lnTo>
                <a:lnTo>
                  <a:pt x="843279" y="901700"/>
                </a:lnTo>
                <a:lnTo>
                  <a:pt x="857631" y="863600"/>
                </a:lnTo>
                <a:lnTo>
                  <a:pt x="864870" y="838200"/>
                </a:lnTo>
                <a:lnTo>
                  <a:pt x="872109" y="787400"/>
                </a:lnTo>
                <a:lnTo>
                  <a:pt x="879347" y="762000"/>
                </a:lnTo>
                <a:lnTo>
                  <a:pt x="884816" y="749300"/>
                </a:lnTo>
                <a:lnTo>
                  <a:pt x="891000" y="736600"/>
                </a:lnTo>
                <a:lnTo>
                  <a:pt x="965835" y="736600"/>
                </a:lnTo>
                <a:lnTo>
                  <a:pt x="965835" y="698500"/>
                </a:lnTo>
                <a:lnTo>
                  <a:pt x="980185" y="660400"/>
                </a:lnTo>
                <a:lnTo>
                  <a:pt x="1160398" y="660400"/>
                </a:lnTo>
                <a:lnTo>
                  <a:pt x="1160398" y="635000"/>
                </a:lnTo>
                <a:lnTo>
                  <a:pt x="1153160" y="635000"/>
                </a:lnTo>
                <a:lnTo>
                  <a:pt x="1160398" y="622300"/>
                </a:lnTo>
                <a:lnTo>
                  <a:pt x="987425" y="622300"/>
                </a:lnTo>
                <a:lnTo>
                  <a:pt x="987425" y="596900"/>
                </a:lnTo>
                <a:lnTo>
                  <a:pt x="994664" y="584200"/>
                </a:lnTo>
                <a:lnTo>
                  <a:pt x="1001776" y="546100"/>
                </a:lnTo>
                <a:lnTo>
                  <a:pt x="1001776" y="533400"/>
                </a:lnTo>
                <a:lnTo>
                  <a:pt x="1167638" y="533400"/>
                </a:lnTo>
                <a:lnTo>
                  <a:pt x="1174750" y="495300"/>
                </a:lnTo>
                <a:lnTo>
                  <a:pt x="1174750" y="469900"/>
                </a:lnTo>
                <a:lnTo>
                  <a:pt x="1189228" y="406400"/>
                </a:lnTo>
                <a:lnTo>
                  <a:pt x="1190470" y="393700"/>
                </a:lnTo>
                <a:lnTo>
                  <a:pt x="1239647" y="393700"/>
                </a:lnTo>
                <a:lnTo>
                  <a:pt x="1239647" y="381000"/>
                </a:lnTo>
                <a:lnTo>
                  <a:pt x="1232408" y="381000"/>
                </a:lnTo>
                <a:lnTo>
                  <a:pt x="1225296" y="368300"/>
                </a:lnTo>
                <a:close/>
              </a:path>
              <a:path w="7373620" h="2298700">
                <a:moveTo>
                  <a:pt x="1614423" y="952500"/>
                </a:moveTo>
                <a:lnTo>
                  <a:pt x="1607185" y="952500"/>
                </a:lnTo>
                <a:lnTo>
                  <a:pt x="1607185" y="965200"/>
                </a:lnTo>
                <a:lnTo>
                  <a:pt x="1614423" y="965200"/>
                </a:lnTo>
                <a:lnTo>
                  <a:pt x="1614423" y="952500"/>
                </a:lnTo>
                <a:close/>
              </a:path>
              <a:path w="7373620" h="2298700">
                <a:moveTo>
                  <a:pt x="1744217" y="952500"/>
                </a:moveTo>
                <a:lnTo>
                  <a:pt x="1736978" y="952500"/>
                </a:lnTo>
                <a:lnTo>
                  <a:pt x="1736978" y="965200"/>
                </a:lnTo>
                <a:lnTo>
                  <a:pt x="1744217" y="965200"/>
                </a:lnTo>
                <a:lnTo>
                  <a:pt x="1744217" y="952500"/>
                </a:lnTo>
                <a:close/>
              </a:path>
              <a:path w="7373620" h="2298700">
                <a:moveTo>
                  <a:pt x="506440" y="736600"/>
                </a:moveTo>
                <a:lnTo>
                  <a:pt x="476367" y="736600"/>
                </a:lnTo>
                <a:lnTo>
                  <a:pt x="475741" y="749300"/>
                </a:lnTo>
                <a:lnTo>
                  <a:pt x="475741" y="762000"/>
                </a:lnTo>
                <a:lnTo>
                  <a:pt x="461264" y="800100"/>
                </a:lnTo>
                <a:lnTo>
                  <a:pt x="446913" y="863600"/>
                </a:lnTo>
                <a:lnTo>
                  <a:pt x="446913" y="876300"/>
                </a:lnTo>
                <a:lnTo>
                  <a:pt x="439674" y="889000"/>
                </a:lnTo>
                <a:lnTo>
                  <a:pt x="425196" y="952500"/>
                </a:lnTo>
                <a:lnTo>
                  <a:pt x="439674" y="952500"/>
                </a:lnTo>
                <a:lnTo>
                  <a:pt x="446913" y="939800"/>
                </a:lnTo>
                <a:lnTo>
                  <a:pt x="452268" y="914400"/>
                </a:lnTo>
                <a:lnTo>
                  <a:pt x="468503" y="863600"/>
                </a:lnTo>
                <a:lnTo>
                  <a:pt x="468503" y="850900"/>
                </a:lnTo>
                <a:lnTo>
                  <a:pt x="473912" y="838200"/>
                </a:lnTo>
                <a:lnTo>
                  <a:pt x="490092" y="787400"/>
                </a:lnTo>
                <a:lnTo>
                  <a:pt x="497332" y="762000"/>
                </a:lnTo>
                <a:lnTo>
                  <a:pt x="498574" y="749300"/>
                </a:lnTo>
                <a:lnTo>
                  <a:pt x="501840" y="749300"/>
                </a:lnTo>
                <a:lnTo>
                  <a:pt x="506440" y="736600"/>
                </a:lnTo>
                <a:close/>
              </a:path>
              <a:path w="7373620" h="2298700">
                <a:moveTo>
                  <a:pt x="574833" y="711200"/>
                </a:moveTo>
                <a:lnTo>
                  <a:pt x="430303" y="711200"/>
                </a:lnTo>
                <a:lnTo>
                  <a:pt x="424338" y="723900"/>
                </a:lnTo>
                <a:lnTo>
                  <a:pt x="530346" y="723900"/>
                </a:lnTo>
                <a:lnTo>
                  <a:pt x="532495" y="736600"/>
                </a:lnTo>
                <a:lnTo>
                  <a:pt x="533286" y="736600"/>
                </a:lnTo>
                <a:lnTo>
                  <a:pt x="533400" y="749300"/>
                </a:lnTo>
                <a:lnTo>
                  <a:pt x="526160" y="762000"/>
                </a:lnTo>
                <a:lnTo>
                  <a:pt x="511683" y="838200"/>
                </a:lnTo>
                <a:lnTo>
                  <a:pt x="504571" y="850900"/>
                </a:lnTo>
                <a:lnTo>
                  <a:pt x="482853" y="927100"/>
                </a:lnTo>
                <a:lnTo>
                  <a:pt x="482853" y="939800"/>
                </a:lnTo>
                <a:lnTo>
                  <a:pt x="475741" y="952500"/>
                </a:lnTo>
                <a:lnTo>
                  <a:pt x="738747" y="952500"/>
                </a:lnTo>
                <a:lnTo>
                  <a:pt x="727964" y="939800"/>
                </a:lnTo>
                <a:lnTo>
                  <a:pt x="497332" y="939800"/>
                </a:lnTo>
                <a:lnTo>
                  <a:pt x="504571" y="914400"/>
                </a:lnTo>
                <a:lnTo>
                  <a:pt x="511683" y="901700"/>
                </a:lnTo>
                <a:lnTo>
                  <a:pt x="512927" y="889000"/>
                </a:lnTo>
                <a:lnTo>
                  <a:pt x="516207" y="876300"/>
                </a:lnTo>
                <a:lnTo>
                  <a:pt x="520844" y="863600"/>
                </a:lnTo>
                <a:lnTo>
                  <a:pt x="526160" y="850900"/>
                </a:lnTo>
                <a:lnTo>
                  <a:pt x="526160" y="838200"/>
                </a:lnTo>
                <a:lnTo>
                  <a:pt x="533400" y="812800"/>
                </a:lnTo>
                <a:lnTo>
                  <a:pt x="534624" y="800100"/>
                </a:lnTo>
                <a:lnTo>
                  <a:pt x="537860" y="787400"/>
                </a:lnTo>
                <a:lnTo>
                  <a:pt x="542454" y="774700"/>
                </a:lnTo>
                <a:lnTo>
                  <a:pt x="547751" y="749300"/>
                </a:lnTo>
                <a:lnTo>
                  <a:pt x="560625" y="723900"/>
                </a:lnTo>
                <a:lnTo>
                  <a:pt x="574833" y="711200"/>
                </a:lnTo>
                <a:close/>
              </a:path>
              <a:path w="7373620" h="2298700">
                <a:moveTo>
                  <a:pt x="624597" y="711200"/>
                </a:moveTo>
                <a:lnTo>
                  <a:pt x="586327" y="711200"/>
                </a:lnTo>
                <a:lnTo>
                  <a:pt x="591058" y="723900"/>
                </a:lnTo>
                <a:lnTo>
                  <a:pt x="598170" y="723900"/>
                </a:lnTo>
                <a:lnTo>
                  <a:pt x="598170" y="736600"/>
                </a:lnTo>
                <a:lnTo>
                  <a:pt x="591058" y="736600"/>
                </a:lnTo>
                <a:lnTo>
                  <a:pt x="583819" y="787400"/>
                </a:lnTo>
                <a:lnTo>
                  <a:pt x="576579" y="800100"/>
                </a:lnTo>
                <a:lnTo>
                  <a:pt x="569341" y="838200"/>
                </a:lnTo>
                <a:lnTo>
                  <a:pt x="562229" y="863600"/>
                </a:lnTo>
                <a:lnTo>
                  <a:pt x="554990" y="876300"/>
                </a:lnTo>
                <a:lnTo>
                  <a:pt x="554990" y="889000"/>
                </a:lnTo>
                <a:lnTo>
                  <a:pt x="550691" y="901700"/>
                </a:lnTo>
                <a:lnTo>
                  <a:pt x="544810" y="927100"/>
                </a:lnTo>
                <a:lnTo>
                  <a:pt x="540512" y="927100"/>
                </a:lnTo>
                <a:lnTo>
                  <a:pt x="540512" y="939800"/>
                </a:lnTo>
                <a:lnTo>
                  <a:pt x="562229" y="939800"/>
                </a:lnTo>
                <a:lnTo>
                  <a:pt x="562229" y="914400"/>
                </a:lnTo>
                <a:lnTo>
                  <a:pt x="576579" y="876300"/>
                </a:lnTo>
                <a:lnTo>
                  <a:pt x="576579" y="863600"/>
                </a:lnTo>
                <a:lnTo>
                  <a:pt x="583819" y="850900"/>
                </a:lnTo>
                <a:lnTo>
                  <a:pt x="583819" y="838200"/>
                </a:lnTo>
                <a:lnTo>
                  <a:pt x="598170" y="787400"/>
                </a:lnTo>
                <a:lnTo>
                  <a:pt x="598170" y="774700"/>
                </a:lnTo>
                <a:lnTo>
                  <a:pt x="612647" y="736600"/>
                </a:lnTo>
                <a:lnTo>
                  <a:pt x="624597" y="711200"/>
                </a:lnTo>
                <a:close/>
              </a:path>
              <a:path w="7373620" h="2298700">
                <a:moveTo>
                  <a:pt x="691896" y="711200"/>
                </a:moveTo>
                <a:lnTo>
                  <a:pt x="659260" y="711200"/>
                </a:lnTo>
                <a:lnTo>
                  <a:pt x="663066" y="736600"/>
                </a:lnTo>
                <a:lnTo>
                  <a:pt x="663066" y="749300"/>
                </a:lnTo>
                <a:lnTo>
                  <a:pt x="641477" y="800100"/>
                </a:lnTo>
                <a:lnTo>
                  <a:pt x="641477" y="825500"/>
                </a:lnTo>
                <a:lnTo>
                  <a:pt x="634238" y="838200"/>
                </a:lnTo>
                <a:lnTo>
                  <a:pt x="626998" y="876300"/>
                </a:lnTo>
                <a:lnTo>
                  <a:pt x="612647" y="927100"/>
                </a:lnTo>
                <a:lnTo>
                  <a:pt x="612647" y="939800"/>
                </a:lnTo>
                <a:lnTo>
                  <a:pt x="634238" y="939800"/>
                </a:lnTo>
                <a:lnTo>
                  <a:pt x="641477" y="914400"/>
                </a:lnTo>
                <a:lnTo>
                  <a:pt x="655828" y="863600"/>
                </a:lnTo>
                <a:lnTo>
                  <a:pt x="663066" y="838200"/>
                </a:lnTo>
                <a:lnTo>
                  <a:pt x="663066" y="812800"/>
                </a:lnTo>
                <a:lnTo>
                  <a:pt x="670306" y="787400"/>
                </a:lnTo>
                <a:lnTo>
                  <a:pt x="674602" y="774700"/>
                </a:lnTo>
                <a:lnTo>
                  <a:pt x="680432" y="749300"/>
                </a:lnTo>
                <a:lnTo>
                  <a:pt x="684657" y="736600"/>
                </a:lnTo>
                <a:lnTo>
                  <a:pt x="684657" y="723900"/>
                </a:lnTo>
                <a:lnTo>
                  <a:pt x="691896" y="711200"/>
                </a:lnTo>
                <a:close/>
              </a:path>
              <a:path w="7373620" h="2298700">
                <a:moveTo>
                  <a:pt x="793702" y="711200"/>
                </a:moveTo>
                <a:lnTo>
                  <a:pt x="743235" y="711200"/>
                </a:lnTo>
                <a:lnTo>
                  <a:pt x="745144" y="723900"/>
                </a:lnTo>
                <a:lnTo>
                  <a:pt x="742315" y="736600"/>
                </a:lnTo>
                <a:lnTo>
                  <a:pt x="742315" y="749300"/>
                </a:lnTo>
                <a:lnTo>
                  <a:pt x="735203" y="762000"/>
                </a:lnTo>
                <a:lnTo>
                  <a:pt x="727964" y="812800"/>
                </a:lnTo>
                <a:lnTo>
                  <a:pt x="713485" y="863600"/>
                </a:lnTo>
                <a:lnTo>
                  <a:pt x="706373" y="889000"/>
                </a:lnTo>
                <a:lnTo>
                  <a:pt x="699135" y="939800"/>
                </a:lnTo>
                <a:lnTo>
                  <a:pt x="727964" y="939800"/>
                </a:lnTo>
                <a:lnTo>
                  <a:pt x="735203" y="914400"/>
                </a:lnTo>
                <a:lnTo>
                  <a:pt x="749554" y="863600"/>
                </a:lnTo>
                <a:lnTo>
                  <a:pt x="756792" y="850900"/>
                </a:lnTo>
                <a:lnTo>
                  <a:pt x="756792" y="838200"/>
                </a:lnTo>
                <a:lnTo>
                  <a:pt x="764032" y="787400"/>
                </a:lnTo>
                <a:lnTo>
                  <a:pt x="778383" y="749300"/>
                </a:lnTo>
                <a:lnTo>
                  <a:pt x="778383" y="736600"/>
                </a:lnTo>
                <a:lnTo>
                  <a:pt x="785036" y="723900"/>
                </a:lnTo>
                <a:lnTo>
                  <a:pt x="793702" y="711200"/>
                </a:lnTo>
                <a:close/>
              </a:path>
              <a:path w="7373620" h="2298700">
                <a:moveTo>
                  <a:pt x="3063113" y="914400"/>
                </a:moveTo>
                <a:lnTo>
                  <a:pt x="3055874" y="914400"/>
                </a:lnTo>
                <a:lnTo>
                  <a:pt x="3055874" y="939800"/>
                </a:lnTo>
                <a:lnTo>
                  <a:pt x="3063113" y="939800"/>
                </a:lnTo>
                <a:lnTo>
                  <a:pt x="3063113" y="914400"/>
                </a:lnTo>
                <a:close/>
              </a:path>
              <a:path w="7373620" h="2298700">
                <a:moveTo>
                  <a:pt x="1773047" y="901700"/>
                </a:moveTo>
                <a:lnTo>
                  <a:pt x="1765808" y="901700"/>
                </a:lnTo>
                <a:lnTo>
                  <a:pt x="1765808" y="914400"/>
                </a:lnTo>
                <a:lnTo>
                  <a:pt x="1773047" y="901700"/>
                </a:lnTo>
                <a:close/>
              </a:path>
              <a:path w="7373620" h="2298700">
                <a:moveTo>
                  <a:pt x="1801876" y="901700"/>
                </a:moveTo>
                <a:lnTo>
                  <a:pt x="1794637" y="901700"/>
                </a:lnTo>
                <a:lnTo>
                  <a:pt x="1801876" y="914400"/>
                </a:lnTo>
                <a:lnTo>
                  <a:pt x="1801876" y="901700"/>
                </a:lnTo>
                <a:close/>
              </a:path>
              <a:path w="7373620" h="2298700">
                <a:moveTo>
                  <a:pt x="3171190" y="901700"/>
                </a:moveTo>
                <a:lnTo>
                  <a:pt x="3164078" y="901700"/>
                </a:lnTo>
                <a:lnTo>
                  <a:pt x="3164078" y="914400"/>
                </a:lnTo>
                <a:lnTo>
                  <a:pt x="3171190" y="901700"/>
                </a:lnTo>
                <a:close/>
              </a:path>
              <a:path w="7373620" h="2298700">
                <a:moveTo>
                  <a:pt x="2127823" y="825500"/>
                </a:moveTo>
                <a:lnTo>
                  <a:pt x="2010790" y="825500"/>
                </a:lnTo>
                <a:lnTo>
                  <a:pt x="1994935" y="838200"/>
                </a:lnTo>
                <a:lnTo>
                  <a:pt x="1981104" y="850900"/>
                </a:lnTo>
                <a:lnTo>
                  <a:pt x="1971321" y="876300"/>
                </a:lnTo>
                <a:lnTo>
                  <a:pt x="1967611" y="901700"/>
                </a:lnTo>
                <a:lnTo>
                  <a:pt x="2998216" y="901700"/>
                </a:lnTo>
                <a:lnTo>
                  <a:pt x="2994860" y="889000"/>
                </a:lnTo>
                <a:lnTo>
                  <a:pt x="2796413" y="889000"/>
                </a:lnTo>
                <a:lnTo>
                  <a:pt x="2796413" y="876300"/>
                </a:lnTo>
                <a:lnTo>
                  <a:pt x="2169414" y="876300"/>
                </a:lnTo>
                <a:lnTo>
                  <a:pt x="2162760" y="863600"/>
                </a:lnTo>
                <a:lnTo>
                  <a:pt x="2154094" y="850900"/>
                </a:lnTo>
                <a:lnTo>
                  <a:pt x="2144071" y="838200"/>
                </a:lnTo>
                <a:lnTo>
                  <a:pt x="2133345" y="838200"/>
                </a:lnTo>
                <a:lnTo>
                  <a:pt x="2127823" y="825500"/>
                </a:lnTo>
                <a:close/>
              </a:path>
              <a:path w="7373620" h="2298700">
                <a:moveTo>
                  <a:pt x="2949608" y="825500"/>
                </a:moveTo>
                <a:lnTo>
                  <a:pt x="2837908" y="825500"/>
                </a:lnTo>
                <a:lnTo>
                  <a:pt x="2832480" y="838200"/>
                </a:lnTo>
                <a:lnTo>
                  <a:pt x="2821809" y="838200"/>
                </a:lnTo>
                <a:lnTo>
                  <a:pt x="2811779" y="850900"/>
                </a:lnTo>
                <a:lnTo>
                  <a:pt x="2803084" y="863600"/>
                </a:lnTo>
                <a:lnTo>
                  <a:pt x="2796413" y="889000"/>
                </a:lnTo>
                <a:lnTo>
                  <a:pt x="2994860" y="889000"/>
                </a:lnTo>
                <a:lnTo>
                  <a:pt x="2991504" y="876300"/>
                </a:lnTo>
                <a:lnTo>
                  <a:pt x="2982055" y="863600"/>
                </a:lnTo>
                <a:lnTo>
                  <a:pt x="2969891" y="850900"/>
                </a:lnTo>
                <a:lnTo>
                  <a:pt x="2955036" y="838200"/>
                </a:lnTo>
                <a:lnTo>
                  <a:pt x="2949608" y="825500"/>
                </a:lnTo>
                <a:close/>
              </a:path>
              <a:path w="7373620" h="2298700">
                <a:moveTo>
                  <a:pt x="2637916" y="431800"/>
                </a:moveTo>
                <a:lnTo>
                  <a:pt x="2349627" y="431800"/>
                </a:lnTo>
                <a:lnTo>
                  <a:pt x="2349627" y="444500"/>
                </a:lnTo>
                <a:lnTo>
                  <a:pt x="2312076" y="457200"/>
                </a:lnTo>
                <a:lnTo>
                  <a:pt x="2276586" y="495300"/>
                </a:lnTo>
                <a:lnTo>
                  <a:pt x="2245167" y="520700"/>
                </a:lnTo>
                <a:lnTo>
                  <a:pt x="2219832" y="558800"/>
                </a:lnTo>
                <a:lnTo>
                  <a:pt x="2195607" y="596900"/>
                </a:lnTo>
                <a:lnTo>
                  <a:pt x="2177478" y="635000"/>
                </a:lnTo>
                <a:lnTo>
                  <a:pt x="2166112" y="685800"/>
                </a:lnTo>
                <a:lnTo>
                  <a:pt x="2162175" y="736600"/>
                </a:lnTo>
                <a:lnTo>
                  <a:pt x="2162288" y="749300"/>
                </a:lnTo>
                <a:lnTo>
                  <a:pt x="2163079" y="762000"/>
                </a:lnTo>
                <a:lnTo>
                  <a:pt x="2165228" y="787400"/>
                </a:lnTo>
                <a:lnTo>
                  <a:pt x="2169414" y="800100"/>
                </a:lnTo>
                <a:lnTo>
                  <a:pt x="2169414" y="876300"/>
                </a:lnTo>
                <a:lnTo>
                  <a:pt x="2796413" y="876300"/>
                </a:lnTo>
                <a:lnTo>
                  <a:pt x="2796413" y="850900"/>
                </a:lnTo>
                <a:lnTo>
                  <a:pt x="2805914" y="825500"/>
                </a:lnTo>
                <a:lnTo>
                  <a:pt x="2812700" y="800100"/>
                </a:lnTo>
                <a:lnTo>
                  <a:pt x="2816772" y="774700"/>
                </a:lnTo>
                <a:lnTo>
                  <a:pt x="2818129" y="736600"/>
                </a:lnTo>
                <a:lnTo>
                  <a:pt x="2814805" y="685800"/>
                </a:lnTo>
                <a:lnTo>
                  <a:pt x="2805056" y="647700"/>
                </a:lnTo>
                <a:lnTo>
                  <a:pt x="2789224" y="596900"/>
                </a:lnTo>
                <a:lnTo>
                  <a:pt x="2767647" y="558800"/>
                </a:lnTo>
                <a:lnTo>
                  <a:pt x="2740664" y="520700"/>
                </a:lnTo>
                <a:lnTo>
                  <a:pt x="2708616" y="495300"/>
                </a:lnTo>
                <a:lnTo>
                  <a:pt x="2671840" y="469900"/>
                </a:lnTo>
                <a:lnTo>
                  <a:pt x="2630678" y="444500"/>
                </a:lnTo>
                <a:lnTo>
                  <a:pt x="2637916" y="431800"/>
                </a:lnTo>
                <a:close/>
              </a:path>
              <a:path w="7373620" h="2298700">
                <a:moveTo>
                  <a:pt x="1181989" y="660400"/>
                </a:moveTo>
                <a:lnTo>
                  <a:pt x="1167638" y="660400"/>
                </a:lnTo>
                <a:lnTo>
                  <a:pt x="1160398" y="698500"/>
                </a:lnTo>
                <a:lnTo>
                  <a:pt x="1153160" y="723900"/>
                </a:lnTo>
                <a:lnTo>
                  <a:pt x="1153160" y="736600"/>
                </a:lnTo>
                <a:lnTo>
                  <a:pt x="1145921" y="762000"/>
                </a:lnTo>
                <a:lnTo>
                  <a:pt x="1145921" y="774700"/>
                </a:lnTo>
                <a:lnTo>
                  <a:pt x="1138809" y="825500"/>
                </a:lnTo>
                <a:lnTo>
                  <a:pt x="1131570" y="850900"/>
                </a:lnTo>
                <a:lnTo>
                  <a:pt x="1160398" y="850900"/>
                </a:lnTo>
                <a:lnTo>
                  <a:pt x="1160398" y="812800"/>
                </a:lnTo>
                <a:lnTo>
                  <a:pt x="1167638" y="762000"/>
                </a:lnTo>
                <a:lnTo>
                  <a:pt x="1174750" y="711200"/>
                </a:lnTo>
                <a:lnTo>
                  <a:pt x="1181989" y="685800"/>
                </a:lnTo>
                <a:lnTo>
                  <a:pt x="1181989" y="660400"/>
                </a:lnTo>
                <a:close/>
              </a:path>
              <a:path w="7373620" h="2298700">
                <a:moveTo>
                  <a:pt x="2104516" y="812800"/>
                </a:moveTo>
                <a:lnTo>
                  <a:pt x="2025269" y="812800"/>
                </a:lnTo>
                <a:lnTo>
                  <a:pt x="2018029" y="825500"/>
                </a:lnTo>
                <a:lnTo>
                  <a:pt x="2114111" y="825500"/>
                </a:lnTo>
                <a:lnTo>
                  <a:pt x="2104516" y="812800"/>
                </a:lnTo>
                <a:close/>
              </a:path>
              <a:path w="7373620" h="2298700">
                <a:moveTo>
                  <a:pt x="2933445" y="812800"/>
                </a:moveTo>
                <a:lnTo>
                  <a:pt x="2854070" y="812800"/>
                </a:lnTo>
                <a:lnTo>
                  <a:pt x="2848715" y="825500"/>
                </a:lnTo>
                <a:lnTo>
                  <a:pt x="2938801" y="825500"/>
                </a:lnTo>
                <a:lnTo>
                  <a:pt x="2933445" y="812800"/>
                </a:lnTo>
                <a:close/>
              </a:path>
              <a:path w="7373620" h="2298700">
                <a:moveTo>
                  <a:pt x="2086300" y="800100"/>
                </a:moveTo>
                <a:lnTo>
                  <a:pt x="2050724" y="800100"/>
                </a:lnTo>
                <a:lnTo>
                  <a:pt x="2041493" y="812800"/>
                </a:lnTo>
                <a:lnTo>
                  <a:pt x="2095531" y="812800"/>
                </a:lnTo>
                <a:lnTo>
                  <a:pt x="2086300" y="800100"/>
                </a:lnTo>
                <a:close/>
              </a:path>
              <a:path w="7373620" h="2298700">
                <a:moveTo>
                  <a:pt x="2915175" y="800100"/>
                </a:moveTo>
                <a:lnTo>
                  <a:pt x="2873359" y="800100"/>
                </a:lnTo>
                <a:lnTo>
                  <a:pt x="2865818" y="812800"/>
                </a:lnTo>
                <a:lnTo>
                  <a:pt x="2924413" y="812800"/>
                </a:lnTo>
                <a:lnTo>
                  <a:pt x="2915175" y="800100"/>
                </a:lnTo>
                <a:close/>
              </a:path>
              <a:path w="7373620" h="2298700">
                <a:moveTo>
                  <a:pt x="2075688" y="787400"/>
                </a:moveTo>
                <a:lnTo>
                  <a:pt x="2061337" y="787400"/>
                </a:lnTo>
                <a:lnTo>
                  <a:pt x="2061337" y="800100"/>
                </a:lnTo>
                <a:lnTo>
                  <a:pt x="2075688" y="800100"/>
                </a:lnTo>
                <a:lnTo>
                  <a:pt x="2075688" y="787400"/>
                </a:lnTo>
                <a:close/>
              </a:path>
              <a:path w="7373620" h="2298700">
                <a:moveTo>
                  <a:pt x="976582" y="736600"/>
                </a:moveTo>
                <a:lnTo>
                  <a:pt x="913532" y="736600"/>
                </a:lnTo>
                <a:lnTo>
                  <a:pt x="918924" y="749300"/>
                </a:lnTo>
                <a:lnTo>
                  <a:pt x="981997" y="749300"/>
                </a:lnTo>
                <a:lnTo>
                  <a:pt x="976582" y="736600"/>
                </a:lnTo>
                <a:close/>
              </a:path>
              <a:path w="7373620" h="2298700">
                <a:moveTo>
                  <a:pt x="937006" y="711200"/>
                </a:moveTo>
                <a:lnTo>
                  <a:pt x="821690" y="711200"/>
                </a:lnTo>
                <a:lnTo>
                  <a:pt x="827045" y="723900"/>
                </a:lnTo>
                <a:lnTo>
                  <a:pt x="937006" y="723900"/>
                </a:lnTo>
                <a:lnTo>
                  <a:pt x="937006" y="711200"/>
                </a:lnTo>
                <a:close/>
              </a:path>
              <a:path w="7373620" h="2298700">
                <a:moveTo>
                  <a:pt x="582102" y="482600"/>
                </a:moveTo>
                <a:lnTo>
                  <a:pt x="494502" y="482600"/>
                </a:lnTo>
                <a:lnTo>
                  <a:pt x="497332" y="495300"/>
                </a:lnTo>
                <a:lnTo>
                  <a:pt x="504571" y="508000"/>
                </a:lnTo>
                <a:lnTo>
                  <a:pt x="511683" y="508000"/>
                </a:lnTo>
                <a:lnTo>
                  <a:pt x="475741" y="609600"/>
                </a:lnTo>
                <a:lnTo>
                  <a:pt x="468503" y="647700"/>
                </a:lnTo>
                <a:lnTo>
                  <a:pt x="446913" y="711200"/>
                </a:lnTo>
                <a:lnTo>
                  <a:pt x="475741" y="711200"/>
                </a:lnTo>
                <a:lnTo>
                  <a:pt x="475741" y="698500"/>
                </a:lnTo>
                <a:lnTo>
                  <a:pt x="497332" y="635000"/>
                </a:lnTo>
                <a:lnTo>
                  <a:pt x="497332" y="609600"/>
                </a:lnTo>
                <a:lnTo>
                  <a:pt x="504571" y="596900"/>
                </a:lnTo>
                <a:lnTo>
                  <a:pt x="509926" y="571500"/>
                </a:lnTo>
                <a:lnTo>
                  <a:pt x="520733" y="546100"/>
                </a:lnTo>
                <a:lnTo>
                  <a:pt x="526160" y="520700"/>
                </a:lnTo>
                <a:lnTo>
                  <a:pt x="534624" y="508000"/>
                </a:lnTo>
                <a:lnTo>
                  <a:pt x="545099" y="495300"/>
                </a:lnTo>
                <a:lnTo>
                  <a:pt x="575721" y="495300"/>
                </a:lnTo>
                <a:lnTo>
                  <a:pt x="582102" y="482600"/>
                </a:lnTo>
                <a:close/>
              </a:path>
              <a:path w="7373620" h="2298700">
                <a:moveTo>
                  <a:pt x="708130" y="698500"/>
                </a:moveTo>
                <a:lnTo>
                  <a:pt x="482853" y="698500"/>
                </a:lnTo>
                <a:lnTo>
                  <a:pt x="475741" y="711200"/>
                </a:lnTo>
                <a:lnTo>
                  <a:pt x="702738" y="711200"/>
                </a:lnTo>
                <a:lnTo>
                  <a:pt x="708130" y="698500"/>
                </a:lnTo>
                <a:close/>
              </a:path>
              <a:path w="7373620" h="2298700">
                <a:moveTo>
                  <a:pt x="893698" y="698500"/>
                </a:moveTo>
                <a:lnTo>
                  <a:pt x="727964" y="698500"/>
                </a:lnTo>
                <a:lnTo>
                  <a:pt x="737278" y="711200"/>
                </a:lnTo>
                <a:lnTo>
                  <a:pt x="904537" y="711200"/>
                </a:lnTo>
                <a:lnTo>
                  <a:pt x="893698" y="698500"/>
                </a:lnTo>
                <a:close/>
              </a:path>
              <a:path w="7373620" h="2298700">
                <a:moveTo>
                  <a:pt x="575721" y="495300"/>
                </a:moveTo>
                <a:lnTo>
                  <a:pt x="551503" y="495300"/>
                </a:lnTo>
                <a:lnTo>
                  <a:pt x="547751" y="508000"/>
                </a:lnTo>
                <a:lnTo>
                  <a:pt x="533400" y="584200"/>
                </a:lnTo>
                <a:lnTo>
                  <a:pt x="526160" y="609600"/>
                </a:lnTo>
                <a:lnTo>
                  <a:pt x="518922" y="609600"/>
                </a:lnTo>
                <a:lnTo>
                  <a:pt x="497332" y="685800"/>
                </a:lnTo>
                <a:lnTo>
                  <a:pt x="497332" y="698500"/>
                </a:lnTo>
                <a:lnTo>
                  <a:pt x="518922" y="698500"/>
                </a:lnTo>
                <a:lnTo>
                  <a:pt x="518922" y="685800"/>
                </a:lnTo>
                <a:lnTo>
                  <a:pt x="526160" y="673100"/>
                </a:lnTo>
                <a:lnTo>
                  <a:pt x="531570" y="647700"/>
                </a:lnTo>
                <a:lnTo>
                  <a:pt x="542341" y="622300"/>
                </a:lnTo>
                <a:lnTo>
                  <a:pt x="547751" y="596900"/>
                </a:lnTo>
                <a:lnTo>
                  <a:pt x="554990" y="558800"/>
                </a:lnTo>
                <a:lnTo>
                  <a:pt x="559286" y="546100"/>
                </a:lnTo>
                <a:lnTo>
                  <a:pt x="565116" y="520700"/>
                </a:lnTo>
                <a:lnTo>
                  <a:pt x="569341" y="508000"/>
                </a:lnTo>
                <a:lnTo>
                  <a:pt x="575721" y="495300"/>
                </a:lnTo>
                <a:close/>
              </a:path>
              <a:path w="7373620" h="2298700">
                <a:moveTo>
                  <a:pt x="850519" y="685800"/>
                </a:moveTo>
                <a:lnTo>
                  <a:pt x="525575" y="685800"/>
                </a:lnTo>
                <a:lnTo>
                  <a:pt x="518922" y="698500"/>
                </a:lnTo>
                <a:lnTo>
                  <a:pt x="857631" y="698500"/>
                </a:lnTo>
                <a:lnTo>
                  <a:pt x="850519" y="685800"/>
                </a:lnTo>
                <a:close/>
              </a:path>
              <a:path w="7373620" h="2298700">
                <a:moveTo>
                  <a:pt x="1198881" y="342900"/>
                </a:moveTo>
                <a:lnTo>
                  <a:pt x="1134284" y="342900"/>
                </a:lnTo>
                <a:lnTo>
                  <a:pt x="1134623" y="355600"/>
                </a:lnTo>
                <a:lnTo>
                  <a:pt x="1131570" y="368300"/>
                </a:lnTo>
                <a:lnTo>
                  <a:pt x="1131570" y="381000"/>
                </a:lnTo>
                <a:lnTo>
                  <a:pt x="1127271" y="393700"/>
                </a:lnTo>
                <a:lnTo>
                  <a:pt x="1121390" y="431800"/>
                </a:lnTo>
                <a:lnTo>
                  <a:pt x="1117092" y="444500"/>
                </a:lnTo>
                <a:lnTo>
                  <a:pt x="1117092" y="469900"/>
                </a:lnTo>
                <a:lnTo>
                  <a:pt x="891230" y="469900"/>
                </a:lnTo>
                <a:lnTo>
                  <a:pt x="893698" y="482600"/>
                </a:lnTo>
                <a:lnTo>
                  <a:pt x="900938" y="495300"/>
                </a:lnTo>
                <a:lnTo>
                  <a:pt x="900938" y="508000"/>
                </a:lnTo>
                <a:lnTo>
                  <a:pt x="893698" y="533400"/>
                </a:lnTo>
                <a:lnTo>
                  <a:pt x="879347" y="596900"/>
                </a:lnTo>
                <a:lnTo>
                  <a:pt x="879347" y="609600"/>
                </a:lnTo>
                <a:lnTo>
                  <a:pt x="874031" y="622300"/>
                </a:lnTo>
                <a:lnTo>
                  <a:pt x="869394" y="635000"/>
                </a:lnTo>
                <a:lnTo>
                  <a:pt x="866114" y="647700"/>
                </a:lnTo>
                <a:lnTo>
                  <a:pt x="864870" y="660400"/>
                </a:lnTo>
                <a:lnTo>
                  <a:pt x="857631" y="685800"/>
                </a:lnTo>
                <a:lnTo>
                  <a:pt x="857631" y="698500"/>
                </a:lnTo>
                <a:lnTo>
                  <a:pt x="886460" y="698500"/>
                </a:lnTo>
                <a:lnTo>
                  <a:pt x="893698" y="660400"/>
                </a:lnTo>
                <a:lnTo>
                  <a:pt x="900938" y="660400"/>
                </a:lnTo>
                <a:lnTo>
                  <a:pt x="900938" y="647700"/>
                </a:lnTo>
                <a:lnTo>
                  <a:pt x="908177" y="609600"/>
                </a:lnTo>
                <a:lnTo>
                  <a:pt x="915289" y="584200"/>
                </a:lnTo>
                <a:lnTo>
                  <a:pt x="915289" y="571500"/>
                </a:lnTo>
                <a:lnTo>
                  <a:pt x="929766" y="508000"/>
                </a:lnTo>
                <a:lnTo>
                  <a:pt x="936307" y="495300"/>
                </a:lnTo>
                <a:lnTo>
                  <a:pt x="944181" y="495300"/>
                </a:lnTo>
                <a:lnTo>
                  <a:pt x="952055" y="482600"/>
                </a:lnTo>
                <a:lnTo>
                  <a:pt x="1124331" y="482600"/>
                </a:lnTo>
                <a:lnTo>
                  <a:pt x="1131570" y="469900"/>
                </a:lnTo>
                <a:lnTo>
                  <a:pt x="1138809" y="444500"/>
                </a:lnTo>
                <a:lnTo>
                  <a:pt x="1138809" y="431800"/>
                </a:lnTo>
                <a:lnTo>
                  <a:pt x="1139920" y="419100"/>
                </a:lnTo>
                <a:lnTo>
                  <a:pt x="1144809" y="393700"/>
                </a:lnTo>
                <a:lnTo>
                  <a:pt x="1145921" y="381000"/>
                </a:lnTo>
                <a:lnTo>
                  <a:pt x="1145921" y="368300"/>
                </a:lnTo>
                <a:lnTo>
                  <a:pt x="1153160" y="368300"/>
                </a:lnTo>
                <a:lnTo>
                  <a:pt x="1153160" y="355600"/>
                </a:lnTo>
                <a:lnTo>
                  <a:pt x="1207226" y="355600"/>
                </a:lnTo>
                <a:lnTo>
                  <a:pt x="1198881" y="342900"/>
                </a:lnTo>
                <a:close/>
              </a:path>
              <a:path w="7373620" h="2298700">
                <a:moveTo>
                  <a:pt x="633706" y="469900"/>
                </a:moveTo>
                <a:lnTo>
                  <a:pt x="502368" y="469900"/>
                </a:lnTo>
                <a:lnTo>
                  <a:pt x="496411" y="482600"/>
                </a:lnTo>
                <a:lnTo>
                  <a:pt x="604863" y="482600"/>
                </a:lnTo>
                <a:lnTo>
                  <a:pt x="605409" y="495300"/>
                </a:lnTo>
                <a:lnTo>
                  <a:pt x="591058" y="546100"/>
                </a:lnTo>
                <a:lnTo>
                  <a:pt x="576579" y="596900"/>
                </a:lnTo>
                <a:lnTo>
                  <a:pt x="562229" y="647700"/>
                </a:lnTo>
                <a:lnTo>
                  <a:pt x="554990" y="660400"/>
                </a:lnTo>
                <a:lnTo>
                  <a:pt x="554990" y="685800"/>
                </a:lnTo>
                <a:lnTo>
                  <a:pt x="569341" y="685800"/>
                </a:lnTo>
                <a:lnTo>
                  <a:pt x="576579" y="647700"/>
                </a:lnTo>
                <a:lnTo>
                  <a:pt x="583819" y="635000"/>
                </a:lnTo>
                <a:lnTo>
                  <a:pt x="598170" y="584200"/>
                </a:lnTo>
                <a:lnTo>
                  <a:pt x="605409" y="558800"/>
                </a:lnTo>
                <a:lnTo>
                  <a:pt x="619887" y="495300"/>
                </a:lnTo>
                <a:lnTo>
                  <a:pt x="633706" y="469900"/>
                </a:lnTo>
                <a:close/>
              </a:path>
              <a:path w="7373620" h="2298700">
                <a:moveTo>
                  <a:pt x="699087" y="457200"/>
                </a:moveTo>
                <a:lnTo>
                  <a:pt x="554990" y="457200"/>
                </a:lnTo>
                <a:lnTo>
                  <a:pt x="547751" y="469900"/>
                </a:lnTo>
                <a:lnTo>
                  <a:pt x="661392" y="469900"/>
                </a:lnTo>
                <a:lnTo>
                  <a:pt x="663066" y="495300"/>
                </a:lnTo>
                <a:lnTo>
                  <a:pt x="648716" y="533400"/>
                </a:lnTo>
                <a:lnTo>
                  <a:pt x="634238" y="584200"/>
                </a:lnTo>
                <a:lnTo>
                  <a:pt x="634238" y="596900"/>
                </a:lnTo>
                <a:lnTo>
                  <a:pt x="626998" y="609600"/>
                </a:lnTo>
                <a:lnTo>
                  <a:pt x="622774" y="635000"/>
                </a:lnTo>
                <a:lnTo>
                  <a:pt x="616944" y="660400"/>
                </a:lnTo>
                <a:lnTo>
                  <a:pt x="612647" y="660400"/>
                </a:lnTo>
                <a:lnTo>
                  <a:pt x="612647" y="673100"/>
                </a:lnTo>
                <a:lnTo>
                  <a:pt x="605409" y="685800"/>
                </a:lnTo>
                <a:lnTo>
                  <a:pt x="792860" y="685800"/>
                </a:lnTo>
                <a:lnTo>
                  <a:pt x="796416" y="673100"/>
                </a:lnTo>
                <a:lnTo>
                  <a:pt x="626998" y="673100"/>
                </a:lnTo>
                <a:lnTo>
                  <a:pt x="648716" y="609600"/>
                </a:lnTo>
                <a:lnTo>
                  <a:pt x="648716" y="584200"/>
                </a:lnTo>
                <a:lnTo>
                  <a:pt x="655828" y="584200"/>
                </a:lnTo>
                <a:lnTo>
                  <a:pt x="657072" y="558800"/>
                </a:lnTo>
                <a:lnTo>
                  <a:pt x="660352" y="546100"/>
                </a:lnTo>
                <a:lnTo>
                  <a:pt x="664989" y="533400"/>
                </a:lnTo>
                <a:lnTo>
                  <a:pt x="670306" y="520700"/>
                </a:lnTo>
                <a:lnTo>
                  <a:pt x="677545" y="482600"/>
                </a:lnTo>
                <a:lnTo>
                  <a:pt x="686274" y="469900"/>
                </a:lnTo>
                <a:lnTo>
                  <a:pt x="699087" y="457200"/>
                </a:lnTo>
                <a:close/>
              </a:path>
              <a:path w="7373620" h="2298700">
                <a:moveTo>
                  <a:pt x="764032" y="457200"/>
                </a:moveTo>
                <a:lnTo>
                  <a:pt x="720725" y="457200"/>
                </a:lnTo>
                <a:lnTo>
                  <a:pt x="727964" y="469900"/>
                </a:lnTo>
                <a:lnTo>
                  <a:pt x="727964" y="482600"/>
                </a:lnTo>
                <a:lnTo>
                  <a:pt x="713485" y="546100"/>
                </a:lnTo>
                <a:lnTo>
                  <a:pt x="706373" y="558800"/>
                </a:lnTo>
                <a:lnTo>
                  <a:pt x="706373" y="584200"/>
                </a:lnTo>
                <a:lnTo>
                  <a:pt x="691896" y="609600"/>
                </a:lnTo>
                <a:lnTo>
                  <a:pt x="684657" y="660400"/>
                </a:lnTo>
                <a:lnTo>
                  <a:pt x="677545" y="673100"/>
                </a:lnTo>
                <a:lnTo>
                  <a:pt x="699135" y="673100"/>
                </a:lnTo>
                <a:lnTo>
                  <a:pt x="706373" y="647700"/>
                </a:lnTo>
                <a:lnTo>
                  <a:pt x="710598" y="635000"/>
                </a:lnTo>
                <a:lnTo>
                  <a:pt x="716428" y="609600"/>
                </a:lnTo>
                <a:lnTo>
                  <a:pt x="720725" y="596900"/>
                </a:lnTo>
                <a:lnTo>
                  <a:pt x="727964" y="584200"/>
                </a:lnTo>
                <a:lnTo>
                  <a:pt x="727964" y="546100"/>
                </a:lnTo>
                <a:lnTo>
                  <a:pt x="735203" y="533400"/>
                </a:lnTo>
                <a:lnTo>
                  <a:pt x="739427" y="520700"/>
                </a:lnTo>
                <a:lnTo>
                  <a:pt x="745257" y="495300"/>
                </a:lnTo>
                <a:lnTo>
                  <a:pt x="749554" y="482600"/>
                </a:lnTo>
                <a:lnTo>
                  <a:pt x="750798" y="469900"/>
                </a:lnTo>
                <a:lnTo>
                  <a:pt x="764032" y="469900"/>
                </a:lnTo>
                <a:lnTo>
                  <a:pt x="764032" y="457200"/>
                </a:lnTo>
                <a:close/>
              </a:path>
              <a:path w="7373620" h="2298700">
                <a:moveTo>
                  <a:pt x="983825" y="457200"/>
                </a:moveTo>
                <a:lnTo>
                  <a:pt x="797321" y="457200"/>
                </a:lnTo>
                <a:lnTo>
                  <a:pt x="806666" y="469900"/>
                </a:lnTo>
                <a:lnTo>
                  <a:pt x="807212" y="482600"/>
                </a:lnTo>
                <a:lnTo>
                  <a:pt x="799972" y="495300"/>
                </a:lnTo>
                <a:lnTo>
                  <a:pt x="799972" y="508000"/>
                </a:lnTo>
                <a:lnTo>
                  <a:pt x="785622" y="558800"/>
                </a:lnTo>
                <a:lnTo>
                  <a:pt x="778383" y="584200"/>
                </a:lnTo>
                <a:lnTo>
                  <a:pt x="778383" y="609600"/>
                </a:lnTo>
                <a:lnTo>
                  <a:pt x="764032" y="673100"/>
                </a:lnTo>
                <a:lnTo>
                  <a:pt x="796416" y="673100"/>
                </a:lnTo>
                <a:lnTo>
                  <a:pt x="799972" y="660400"/>
                </a:lnTo>
                <a:lnTo>
                  <a:pt x="799972" y="647700"/>
                </a:lnTo>
                <a:lnTo>
                  <a:pt x="804271" y="635000"/>
                </a:lnTo>
                <a:lnTo>
                  <a:pt x="810152" y="596900"/>
                </a:lnTo>
                <a:lnTo>
                  <a:pt x="814451" y="584200"/>
                </a:lnTo>
                <a:lnTo>
                  <a:pt x="828802" y="533400"/>
                </a:lnTo>
                <a:lnTo>
                  <a:pt x="836041" y="495300"/>
                </a:lnTo>
                <a:lnTo>
                  <a:pt x="836041" y="482600"/>
                </a:lnTo>
                <a:lnTo>
                  <a:pt x="843279" y="482600"/>
                </a:lnTo>
                <a:lnTo>
                  <a:pt x="845635" y="469900"/>
                </a:lnTo>
                <a:lnTo>
                  <a:pt x="994664" y="469900"/>
                </a:lnTo>
                <a:lnTo>
                  <a:pt x="983825" y="457200"/>
                </a:lnTo>
                <a:close/>
              </a:path>
              <a:path w="7373620" h="2298700">
                <a:moveTo>
                  <a:pt x="1204650" y="647700"/>
                </a:moveTo>
                <a:lnTo>
                  <a:pt x="1166733" y="647700"/>
                </a:lnTo>
                <a:lnTo>
                  <a:pt x="1167524" y="660400"/>
                </a:lnTo>
                <a:lnTo>
                  <a:pt x="1196467" y="660400"/>
                </a:lnTo>
                <a:lnTo>
                  <a:pt x="1204650" y="647700"/>
                </a:lnTo>
                <a:close/>
              </a:path>
              <a:path w="7373620" h="2298700">
                <a:moveTo>
                  <a:pt x="1243718" y="393700"/>
                </a:moveTo>
                <a:lnTo>
                  <a:pt x="1203579" y="393700"/>
                </a:lnTo>
                <a:lnTo>
                  <a:pt x="1203579" y="431800"/>
                </a:lnTo>
                <a:lnTo>
                  <a:pt x="1196467" y="444500"/>
                </a:lnTo>
                <a:lnTo>
                  <a:pt x="1196467" y="469900"/>
                </a:lnTo>
                <a:lnTo>
                  <a:pt x="1189228" y="508000"/>
                </a:lnTo>
                <a:lnTo>
                  <a:pt x="1181989" y="558800"/>
                </a:lnTo>
                <a:lnTo>
                  <a:pt x="1174750" y="584200"/>
                </a:lnTo>
                <a:lnTo>
                  <a:pt x="1174750" y="609600"/>
                </a:lnTo>
                <a:lnTo>
                  <a:pt x="987425" y="609600"/>
                </a:lnTo>
                <a:lnTo>
                  <a:pt x="987425" y="622300"/>
                </a:lnTo>
                <a:lnTo>
                  <a:pt x="1160398" y="622300"/>
                </a:lnTo>
                <a:lnTo>
                  <a:pt x="1160398" y="635000"/>
                </a:lnTo>
                <a:lnTo>
                  <a:pt x="1164584" y="647700"/>
                </a:lnTo>
                <a:lnTo>
                  <a:pt x="1208119" y="647700"/>
                </a:lnTo>
                <a:lnTo>
                  <a:pt x="1207539" y="635000"/>
                </a:lnTo>
                <a:lnTo>
                  <a:pt x="1203579" y="635000"/>
                </a:lnTo>
                <a:lnTo>
                  <a:pt x="1196467" y="622300"/>
                </a:lnTo>
                <a:lnTo>
                  <a:pt x="1189228" y="609600"/>
                </a:lnTo>
                <a:lnTo>
                  <a:pt x="1196467" y="584200"/>
                </a:lnTo>
                <a:lnTo>
                  <a:pt x="1203579" y="546100"/>
                </a:lnTo>
                <a:lnTo>
                  <a:pt x="1210817" y="495300"/>
                </a:lnTo>
                <a:lnTo>
                  <a:pt x="1218057" y="469900"/>
                </a:lnTo>
                <a:lnTo>
                  <a:pt x="1218057" y="431800"/>
                </a:lnTo>
                <a:lnTo>
                  <a:pt x="1225296" y="419100"/>
                </a:lnTo>
                <a:lnTo>
                  <a:pt x="1243718" y="419100"/>
                </a:lnTo>
                <a:lnTo>
                  <a:pt x="1245076" y="406400"/>
                </a:lnTo>
                <a:lnTo>
                  <a:pt x="1243718" y="393700"/>
                </a:lnTo>
                <a:close/>
              </a:path>
              <a:path w="7373620" h="2298700">
                <a:moveTo>
                  <a:pt x="3971555" y="622300"/>
                </a:moveTo>
                <a:lnTo>
                  <a:pt x="3827770" y="622300"/>
                </a:lnTo>
                <a:lnTo>
                  <a:pt x="3818080" y="635000"/>
                </a:lnTo>
                <a:lnTo>
                  <a:pt x="3982942" y="635000"/>
                </a:lnTo>
                <a:lnTo>
                  <a:pt x="3971555" y="622300"/>
                </a:lnTo>
                <a:close/>
              </a:path>
              <a:path w="7373620" h="2298700">
                <a:moveTo>
                  <a:pt x="3848735" y="546100"/>
                </a:moveTo>
                <a:lnTo>
                  <a:pt x="3841495" y="546100"/>
                </a:lnTo>
                <a:lnTo>
                  <a:pt x="3841495" y="622300"/>
                </a:lnTo>
                <a:lnTo>
                  <a:pt x="3848735" y="622300"/>
                </a:lnTo>
                <a:lnTo>
                  <a:pt x="3848735" y="546100"/>
                </a:lnTo>
                <a:close/>
              </a:path>
              <a:path w="7373620" h="2298700">
                <a:moveTo>
                  <a:pt x="3956812" y="546100"/>
                </a:moveTo>
                <a:lnTo>
                  <a:pt x="3935222" y="546100"/>
                </a:lnTo>
                <a:lnTo>
                  <a:pt x="3935222" y="609600"/>
                </a:lnTo>
                <a:lnTo>
                  <a:pt x="3848735" y="609600"/>
                </a:lnTo>
                <a:lnTo>
                  <a:pt x="3848735" y="622300"/>
                </a:lnTo>
                <a:lnTo>
                  <a:pt x="3956812" y="622300"/>
                </a:lnTo>
                <a:lnTo>
                  <a:pt x="3956812" y="546100"/>
                </a:lnTo>
                <a:close/>
              </a:path>
              <a:path w="7373620" h="2298700">
                <a:moveTo>
                  <a:pt x="1016254" y="533400"/>
                </a:moveTo>
                <a:lnTo>
                  <a:pt x="1001776" y="533400"/>
                </a:lnTo>
                <a:lnTo>
                  <a:pt x="1009015" y="546100"/>
                </a:lnTo>
                <a:lnTo>
                  <a:pt x="1001776" y="609600"/>
                </a:lnTo>
                <a:lnTo>
                  <a:pt x="1016254" y="609600"/>
                </a:lnTo>
                <a:lnTo>
                  <a:pt x="1016254" y="533400"/>
                </a:lnTo>
                <a:close/>
              </a:path>
              <a:path w="7373620" h="2298700">
                <a:moveTo>
                  <a:pt x="1030604" y="533400"/>
                </a:moveTo>
                <a:lnTo>
                  <a:pt x="1016254" y="533400"/>
                </a:lnTo>
                <a:lnTo>
                  <a:pt x="1023492" y="546100"/>
                </a:lnTo>
                <a:lnTo>
                  <a:pt x="1023492" y="609600"/>
                </a:lnTo>
                <a:lnTo>
                  <a:pt x="1030604" y="609600"/>
                </a:lnTo>
                <a:lnTo>
                  <a:pt x="1030604" y="533400"/>
                </a:lnTo>
                <a:close/>
              </a:path>
              <a:path w="7373620" h="2298700">
                <a:moveTo>
                  <a:pt x="1138809" y="533400"/>
                </a:moveTo>
                <a:lnTo>
                  <a:pt x="1045083" y="533400"/>
                </a:lnTo>
                <a:lnTo>
                  <a:pt x="1045083" y="571500"/>
                </a:lnTo>
                <a:lnTo>
                  <a:pt x="1037844" y="609600"/>
                </a:lnTo>
                <a:lnTo>
                  <a:pt x="1088263" y="609600"/>
                </a:lnTo>
                <a:lnTo>
                  <a:pt x="1088263" y="596900"/>
                </a:lnTo>
                <a:lnTo>
                  <a:pt x="1052322" y="596900"/>
                </a:lnTo>
                <a:lnTo>
                  <a:pt x="1059434" y="584200"/>
                </a:lnTo>
                <a:lnTo>
                  <a:pt x="1059434" y="558800"/>
                </a:lnTo>
                <a:lnTo>
                  <a:pt x="1124331" y="558800"/>
                </a:lnTo>
                <a:lnTo>
                  <a:pt x="1124331" y="546100"/>
                </a:lnTo>
                <a:lnTo>
                  <a:pt x="1138809" y="533400"/>
                </a:lnTo>
                <a:close/>
              </a:path>
              <a:path w="7373620" h="2298700">
                <a:moveTo>
                  <a:pt x="1117092" y="584200"/>
                </a:moveTo>
                <a:lnTo>
                  <a:pt x="1095502" y="584200"/>
                </a:lnTo>
                <a:lnTo>
                  <a:pt x="1088263" y="596900"/>
                </a:lnTo>
                <a:lnTo>
                  <a:pt x="1088263" y="609600"/>
                </a:lnTo>
                <a:lnTo>
                  <a:pt x="1109980" y="609600"/>
                </a:lnTo>
                <a:lnTo>
                  <a:pt x="1109980" y="596900"/>
                </a:lnTo>
                <a:lnTo>
                  <a:pt x="1117092" y="584200"/>
                </a:lnTo>
                <a:close/>
              </a:path>
              <a:path w="7373620" h="2298700">
                <a:moveTo>
                  <a:pt x="1138809" y="558800"/>
                </a:moveTo>
                <a:lnTo>
                  <a:pt x="1082897" y="558800"/>
                </a:lnTo>
                <a:lnTo>
                  <a:pt x="1086925" y="571500"/>
                </a:lnTo>
                <a:lnTo>
                  <a:pt x="1088263" y="584200"/>
                </a:lnTo>
                <a:lnTo>
                  <a:pt x="1117092" y="584200"/>
                </a:lnTo>
                <a:lnTo>
                  <a:pt x="1117092" y="609600"/>
                </a:lnTo>
                <a:lnTo>
                  <a:pt x="1124331" y="609600"/>
                </a:lnTo>
                <a:lnTo>
                  <a:pt x="1124331" y="596900"/>
                </a:lnTo>
                <a:lnTo>
                  <a:pt x="1160398" y="596900"/>
                </a:lnTo>
                <a:lnTo>
                  <a:pt x="1160398" y="584200"/>
                </a:lnTo>
                <a:lnTo>
                  <a:pt x="1162208" y="571500"/>
                </a:lnTo>
                <a:lnTo>
                  <a:pt x="1138809" y="571500"/>
                </a:lnTo>
                <a:lnTo>
                  <a:pt x="1138809" y="558800"/>
                </a:lnTo>
                <a:close/>
              </a:path>
              <a:path w="7373620" h="2298700">
                <a:moveTo>
                  <a:pt x="1174750" y="596900"/>
                </a:moveTo>
                <a:lnTo>
                  <a:pt x="1131570" y="596900"/>
                </a:lnTo>
                <a:lnTo>
                  <a:pt x="1131570" y="609600"/>
                </a:lnTo>
                <a:lnTo>
                  <a:pt x="1174750" y="609600"/>
                </a:lnTo>
                <a:lnTo>
                  <a:pt x="1174750" y="596900"/>
                </a:lnTo>
                <a:close/>
              </a:path>
              <a:path w="7373620" h="2298700">
                <a:moveTo>
                  <a:pt x="3863086" y="546100"/>
                </a:moveTo>
                <a:lnTo>
                  <a:pt x="3855974" y="546100"/>
                </a:lnTo>
                <a:lnTo>
                  <a:pt x="3855974" y="609600"/>
                </a:lnTo>
                <a:lnTo>
                  <a:pt x="3863086" y="609600"/>
                </a:lnTo>
                <a:lnTo>
                  <a:pt x="3863086" y="546100"/>
                </a:lnTo>
                <a:close/>
              </a:path>
              <a:path w="7373620" h="2298700">
                <a:moveTo>
                  <a:pt x="3906392" y="546100"/>
                </a:moveTo>
                <a:lnTo>
                  <a:pt x="3899154" y="546100"/>
                </a:lnTo>
                <a:lnTo>
                  <a:pt x="3899154" y="609600"/>
                </a:lnTo>
                <a:lnTo>
                  <a:pt x="3906392" y="609600"/>
                </a:lnTo>
                <a:lnTo>
                  <a:pt x="3906392" y="546100"/>
                </a:lnTo>
                <a:close/>
              </a:path>
              <a:path w="7373620" h="2298700">
                <a:moveTo>
                  <a:pt x="1066673" y="558800"/>
                </a:moveTo>
                <a:lnTo>
                  <a:pt x="1059434" y="558800"/>
                </a:lnTo>
                <a:lnTo>
                  <a:pt x="1059434" y="596900"/>
                </a:lnTo>
                <a:lnTo>
                  <a:pt x="1066673" y="596900"/>
                </a:lnTo>
                <a:lnTo>
                  <a:pt x="1066673" y="558800"/>
                </a:lnTo>
                <a:close/>
              </a:path>
              <a:path w="7373620" h="2298700">
                <a:moveTo>
                  <a:pt x="1167638" y="533400"/>
                </a:moveTo>
                <a:lnTo>
                  <a:pt x="1145921" y="533400"/>
                </a:lnTo>
                <a:lnTo>
                  <a:pt x="1145921" y="546100"/>
                </a:lnTo>
                <a:lnTo>
                  <a:pt x="1138809" y="571500"/>
                </a:lnTo>
                <a:lnTo>
                  <a:pt x="1162208" y="571500"/>
                </a:lnTo>
                <a:lnTo>
                  <a:pt x="1167638" y="533400"/>
                </a:lnTo>
                <a:close/>
              </a:path>
              <a:path w="7373620" h="2298700">
                <a:moveTo>
                  <a:pt x="3964051" y="495300"/>
                </a:moveTo>
                <a:lnTo>
                  <a:pt x="3834256" y="495300"/>
                </a:lnTo>
                <a:lnTo>
                  <a:pt x="3834256" y="508000"/>
                </a:lnTo>
                <a:lnTo>
                  <a:pt x="3805428" y="533400"/>
                </a:lnTo>
                <a:lnTo>
                  <a:pt x="3827144" y="546100"/>
                </a:lnTo>
                <a:lnTo>
                  <a:pt x="3971290" y="546100"/>
                </a:lnTo>
                <a:lnTo>
                  <a:pt x="3992879" y="533400"/>
                </a:lnTo>
                <a:lnTo>
                  <a:pt x="3964051" y="508000"/>
                </a:lnTo>
                <a:lnTo>
                  <a:pt x="3964051" y="495300"/>
                </a:lnTo>
                <a:close/>
              </a:path>
              <a:path w="7373620" h="2298700">
                <a:moveTo>
                  <a:pt x="1124331" y="482600"/>
                </a:moveTo>
                <a:lnTo>
                  <a:pt x="958596" y="482600"/>
                </a:lnTo>
                <a:lnTo>
                  <a:pt x="965023" y="495300"/>
                </a:lnTo>
                <a:lnTo>
                  <a:pt x="972105" y="495300"/>
                </a:lnTo>
                <a:lnTo>
                  <a:pt x="977830" y="508000"/>
                </a:lnTo>
                <a:lnTo>
                  <a:pt x="1131570" y="508000"/>
                </a:lnTo>
                <a:lnTo>
                  <a:pt x="1131570" y="495300"/>
                </a:lnTo>
                <a:lnTo>
                  <a:pt x="1124331" y="482600"/>
                </a:lnTo>
                <a:close/>
              </a:path>
              <a:path w="7373620" h="2298700">
                <a:moveTo>
                  <a:pt x="3927982" y="444500"/>
                </a:moveTo>
                <a:lnTo>
                  <a:pt x="3870325" y="444500"/>
                </a:lnTo>
                <a:lnTo>
                  <a:pt x="3859766" y="457200"/>
                </a:lnTo>
                <a:lnTo>
                  <a:pt x="3850528" y="469900"/>
                </a:lnTo>
                <a:lnTo>
                  <a:pt x="3843982" y="482600"/>
                </a:lnTo>
                <a:lnTo>
                  <a:pt x="3841495" y="495300"/>
                </a:lnTo>
                <a:lnTo>
                  <a:pt x="3956812" y="495300"/>
                </a:lnTo>
                <a:lnTo>
                  <a:pt x="3956812" y="482600"/>
                </a:lnTo>
                <a:lnTo>
                  <a:pt x="3951402" y="469900"/>
                </a:lnTo>
                <a:lnTo>
                  <a:pt x="3946017" y="469900"/>
                </a:lnTo>
                <a:lnTo>
                  <a:pt x="3940631" y="457200"/>
                </a:lnTo>
                <a:lnTo>
                  <a:pt x="3935222" y="457200"/>
                </a:lnTo>
                <a:lnTo>
                  <a:pt x="3927982" y="444500"/>
                </a:lnTo>
                <a:close/>
              </a:path>
              <a:path w="7373620" h="2298700">
                <a:moveTo>
                  <a:pt x="599449" y="266700"/>
                </a:moveTo>
                <a:lnTo>
                  <a:pt x="569341" y="266700"/>
                </a:lnTo>
                <a:lnTo>
                  <a:pt x="569341" y="279400"/>
                </a:lnTo>
                <a:lnTo>
                  <a:pt x="576579" y="279400"/>
                </a:lnTo>
                <a:lnTo>
                  <a:pt x="569341" y="317500"/>
                </a:lnTo>
                <a:lnTo>
                  <a:pt x="533400" y="431800"/>
                </a:lnTo>
                <a:lnTo>
                  <a:pt x="518922" y="469900"/>
                </a:lnTo>
                <a:lnTo>
                  <a:pt x="540512" y="469900"/>
                </a:lnTo>
                <a:lnTo>
                  <a:pt x="545828" y="457200"/>
                </a:lnTo>
                <a:lnTo>
                  <a:pt x="550465" y="444500"/>
                </a:lnTo>
                <a:lnTo>
                  <a:pt x="553745" y="419100"/>
                </a:lnTo>
                <a:lnTo>
                  <a:pt x="554990" y="419100"/>
                </a:lnTo>
                <a:lnTo>
                  <a:pt x="569341" y="381000"/>
                </a:lnTo>
                <a:lnTo>
                  <a:pt x="574770" y="355600"/>
                </a:lnTo>
                <a:lnTo>
                  <a:pt x="580199" y="342900"/>
                </a:lnTo>
                <a:lnTo>
                  <a:pt x="591058" y="292100"/>
                </a:lnTo>
                <a:lnTo>
                  <a:pt x="599449" y="266700"/>
                </a:lnTo>
                <a:close/>
              </a:path>
              <a:path w="7373620" h="2298700">
                <a:moveTo>
                  <a:pt x="1117596" y="254000"/>
                </a:moveTo>
                <a:lnTo>
                  <a:pt x="1011636" y="254000"/>
                </a:lnTo>
                <a:lnTo>
                  <a:pt x="1023492" y="266700"/>
                </a:lnTo>
                <a:lnTo>
                  <a:pt x="1030604" y="279400"/>
                </a:lnTo>
                <a:lnTo>
                  <a:pt x="1030604" y="292100"/>
                </a:lnTo>
                <a:lnTo>
                  <a:pt x="1016254" y="355600"/>
                </a:lnTo>
                <a:lnTo>
                  <a:pt x="1016254" y="368300"/>
                </a:lnTo>
                <a:lnTo>
                  <a:pt x="1009015" y="381000"/>
                </a:lnTo>
                <a:lnTo>
                  <a:pt x="1009015" y="419100"/>
                </a:lnTo>
                <a:lnTo>
                  <a:pt x="1004718" y="431800"/>
                </a:lnTo>
                <a:lnTo>
                  <a:pt x="998888" y="457200"/>
                </a:lnTo>
                <a:lnTo>
                  <a:pt x="994664" y="469900"/>
                </a:lnTo>
                <a:lnTo>
                  <a:pt x="1016254" y="469900"/>
                </a:lnTo>
                <a:lnTo>
                  <a:pt x="1016254" y="444500"/>
                </a:lnTo>
                <a:lnTo>
                  <a:pt x="1030604" y="393700"/>
                </a:lnTo>
                <a:lnTo>
                  <a:pt x="1037844" y="355600"/>
                </a:lnTo>
                <a:lnTo>
                  <a:pt x="1037844" y="342900"/>
                </a:lnTo>
                <a:lnTo>
                  <a:pt x="1045083" y="317500"/>
                </a:lnTo>
                <a:lnTo>
                  <a:pt x="1053883" y="292100"/>
                </a:lnTo>
                <a:lnTo>
                  <a:pt x="1131570" y="292100"/>
                </a:lnTo>
                <a:lnTo>
                  <a:pt x="1131570" y="279400"/>
                </a:lnTo>
                <a:lnTo>
                  <a:pt x="1117092" y="279400"/>
                </a:lnTo>
                <a:lnTo>
                  <a:pt x="1109980" y="266700"/>
                </a:lnTo>
                <a:lnTo>
                  <a:pt x="1117596" y="254000"/>
                </a:lnTo>
                <a:close/>
              </a:path>
              <a:path w="7373620" h="2298700">
                <a:moveTo>
                  <a:pt x="1109980" y="444500"/>
                </a:moveTo>
                <a:lnTo>
                  <a:pt x="1032434" y="444500"/>
                </a:lnTo>
                <a:lnTo>
                  <a:pt x="1021663" y="457200"/>
                </a:lnTo>
                <a:lnTo>
                  <a:pt x="1016254" y="469900"/>
                </a:lnTo>
                <a:lnTo>
                  <a:pt x="1117092" y="469900"/>
                </a:lnTo>
                <a:lnTo>
                  <a:pt x="1109980" y="457200"/>
                </a:lnTo>
                <a:lnTo>
                  <a:pt x="1109980" y="444500"/>
                </a:lnTo>
                <a:close/>
              </a:path>
              <a:path w="7373620" h="2298700">
                <a:moveTo>
                  <a:pt x="694364" y="241300"/>
                </a:moveTo>
                <a:lnTo>
                  <a:pt x="566689" y="241300"/>
                </a:lnTo>
                <a:lnTo>
                  <a:pt x="563453" y="254000"/>
                </a:lnTo>
                <a:lnTo>
                  <a:pt x="562229" y="266700"/>
                </a:lnTo>
                <a:lnTo>
                  <a:pt x="616329" y="266700"/>
                </a:lnTo>
                <a:lnTo>
                  <a:pt x="612647" y="279400"/>
                </a:lnTo>
                <a:lnTo>
                  <a:pt x="601805" y="330200"/>
                </a:lnTo>
                <a:lnTo>
                  <a:pt x="596413" y="342900"/>
                </a:lnTo>
                <a:lnTo>
                  <a:pt x="591058" y="368300"/>
                </a:lnTo>
                <a:lnTo>
                  <a:pt x="583819" y="393700"/>
                </a:lnTo>
                <a:lnTo>
                  <a:pt x="562229" y="457200"/>
                </a:lnTo>
                <a:lnTo>
                  <a:pt x="962195" y="457200"/>
                </a:lnTo>
                <a:lnTo>
                  <a:pt x="951357" y="444500"/>
                </a:lnTo>
                <a:lnTo>
                  <a:pt x="583819" y="444500"/>
                </a:lnTo>
                <a:lnTo>
                  <a:pt x="594614" y="419100"/>
                </a:lnTo>
                <a:lnTo>
                  <a:pt x="599999" y="393700"/>
                </a:lnTo>
                <a:lnTo>
                  <a:pt x="605409" y="381000"/>
                </a:lnTo>
                <a:lnTo>
                  <a:pt x="612647" y="368300"/>
                </a:lnTo>
                <a:lnTo>
                  <a:pt x="618057" y="342900"/>
                </a:lnTo>
                <a:lnTo>
                  <a:pt x="628828" y="304800"/>
                </a:lnTo>
                <a:lnTo>
                  <a:pt x="634238" y="279400"/>
                </a:lnTo>
                <a:lnTo>
                  <a:pt x="641477" y="266700"/>
                </a:lnTo>
                <a:lnTo>
                  <a:pt x="646886" y="254000"/>
                </a:lnTo>
                <a:lnTo>
                  <a:pt x="689510" y="254000"/>
                </a:lnTo>
                <a:lnTo>
                  <a:pt x="694364" y="241300"/>
                </a:lnTo>
                <a:close/>
              </a:path>
              <a:path w="7373620" h="2298700">
                <a:moveTo>
                  <a:pt x="689510" y="254000"/>
                </a:moveTo>
                <a:lnTo>
                  <a:pt x="668496" y="254000"/>
                </a:lnTo>
                <a:lnTo>
                  <a:pt x="667138" y="266700"/>
                </a:lnTo>
                <a:lnTo>
                  <a:pt x="663066" y="279400"/>
                </a:lnTo>
                <a:lnTo>
                  <a:pt x="657657" y="292100"/>
                </a:lnTo>
                <a:lnTo>
                  <a:pt x="646886" y="330200"/>
                </a:lnTo>
                <a:lnTo>
                  <a:pt x="636049" y="381000"/>
                </a:lnTo>
                <a:lnTo>
                  <a:pt x="630634" y="393700"/>
                </a:lnTo>
                <a:lnTo>
                  <a:pt x="625242" y="419100"/>
                </a:lnTo>
                <a:lnTo>
                  <a:pt x="619887" y="431800"/>
                </a:lnTo>
                <a:lnTo>
                  <a:pt x="619887" y="444500"/>
                </a:lnTo>
                <a:lnTo>
                  <a:pt x="944117" y="444500"/>
                </a:lnTo>
                <a:lnTo>
                  <a:pt x="946530" y="431800"/>
                </a:lnTo>
                <a:lnTo>
                  <a:pt x="634238" y="431800"/>
                </a:lnTo>
                <a:lnTo>
                  <a:pt x="641477" y="419100"/>
                </a:lnTo>
                <a:lnTo>
                  <a:pt x="646886" y="406400"/>
                </a:lnTo>
                <a:lnTo>
                  <a:pt x="663066" y="355600"/>
                </a:lnTo>
                <a:lnTo>
                  <a:pt x="663066" y="342900"/>
                </a:lnTo>
                <a:lnTo>
                  <a:pt x="668494" y="330200"/>
                </a:lnTo>
                <a:lnTo>
                  <a:pt x="679301" y="279400"/>
                </a:lnTo>
                <a:lnTo>
                  <a:pt x="684657" y="266700"/>
                </a:lnTo>
                <a:lnTo>
                  <a:pt x="689510" y="254000"/>
                </a:lnTo>
                <a:close/>
              </a:path>
              <a:path w="7373620" h="2298700">
                <a:moveTo>
                  <a:pt x="1073912" y="406400"/>
                </a:moveTo>
                <a:lnTo>
                  <a:pt x="1059434" y="406400"/>
                </a:lnTo>
                <a:lnTo>
                  <a:pt x="1059434" y="431800"/>
                </a:lnTo>
                <a:lnTo>
                  <a:pt x="1052322" y="431800"/>
                </a:lnTo>
                <a:lnTo>
                  <a:pt x="1037844" y="444500"/>
                </a:lnTo>
                <a:lnTo>
                  <a:pt x="1102741" y="444500"/>
                </a:lnTo>
                <a:lnTo>
                  <a:pt x="1088263" y="431800"/>
                </a:lnTo>
                <a:lnTo>
                  <a:pt x="1088263" y="419100"/>
                </a:lnTo>
                <a:lnTo>
                  <a:pt x="1073912" y="419100"/>
                </a:lnTo>
                <a:lnTo>
                  <a:pt x="1073912" y="406400"/>
                </a:lnTo>
                <a:close/>
              </a:path>
              <a:path w="7373620" h="2298700">
                <a:moveTo>
                  <a:pt x="3906392" y="431800"/>
                </a:moveTo>
                <a:lnTo>
                  <a:pt x="3891915" y="431800"/>
                </a:lnTo>
                <a:lnTo>
                  <a:pt x="3884803" y="444500"/>
                </a:lnTo>
                <a:lnTo>
                  <a:pt x="3913631" y="444500"/>
                </a:lnTo>
                <a:lnTo>
                  <a:pt x="3906392" y="431800"/>
                </a:lnTo>
                <a:close/>
              </a:path>
              <a:path w="7373620" h="2298700">
                <a:moveTo>
                  <a:pt x="768508" y="228600"/>
                </a:moveTo>
                <a:lnTo>
                  <a:pt x="576579" y="228600"/>
                </a:lnTo>
                <a:lnTo>
                  <a:pt x="571283" y="241300"/>
                </a:lnTo>
                <a:lnTo>
                  <a:pt x="719161" y="241300"/>
                </a:lnTo>
                <a:lnTo>
                  <a:pt x="720725" y="266700"/>
                </a:lnTo>
                <a:lnTo>
                  <a:pt x="706373" y="317500"/>
                </a:lnTo>
                <a:lnTo>
                  <a:pt x="684657" y="393700"/>
                </a:lnTo>
                <a:lnTo>
                  <a:pt x="677545" y="431800"/>
                </a:lnTo>
                <a:lnTo>
                  <a:pt x="691896" y="431800"/>
                </a:lnTo>
                <a:lnTo>
                  <a:pt x="706373" y="381000"/>
                </a:lnTo>
                <a:lnTo>
                  <a:pt x="713485" y="342900"/>
                </a:lnTo>
                <a:lnTo>
                  <a:pt x="727964" y="304800"/>
                </a:lnTo>
                <a:lnTo>
                  <a:pt x="735203" y="266700"/>
                </a:lnTo>
                <a:lnTo>
                  <a:pt x="750153" y="241300"/>
                </a:lnTo>
                <a:lnTo>
                  <a:pt x="768508" y="228600"/>
                </a:lnTo>
                <a:close/>
              </a:path>
              <a:path w="7373620" h="2298700">
                <a:moveTo>
                  <a:pt x="894244" y="241300"/>
                </a:moveTo>
                <a:lnTo>
                  <a:pt x="860573" y="241300"/>
                </a:lnTo>
                <a:lnTo>
                  <a:pt x="857631" y="254000"/>
                </a:lnTo>
                <a:lnTo>
                  <a:pt x="850519" y="292100"/>
                </a:lnTo>
                <a:lnTo>
                  <a:pt x="849274" y="304800"/>
                </a:lnTo>
                <a:lnTo>
                  <a:pt x="845994" y="317500"/>
                </a:lnTo>
                <a:lnTo>
                  <a:pt x="841357" y="330200"/>
                </a:lnTo>
                <a:lnTo>
                  <a:pt x="836041" y="342900"/>
                </a:lnTo>
                <a:lnTo>
                  <a:pt x="834909" y="355600"/>
                </a:lnTo>
                <a:lnTo>
                  <a:pt x="829933" y="381000"/>
                </a:lnTo>
                <a:lnTo>
                  <a:pt x="828802" y="393700"/>
                </a:lnTo>
                <a:lnTo>
                  <a:pt x="821690" y="419100"/>
                </a:lnTo>
                <a:lnTo>
                  <a:pt x="719820" y="419100"/>
                </a:lnTo>
                <a:lnTo>
                  <a:pt x="706864" y="431800"/>
                </a:lnTo>
                <a:lnTo>
                  <a:pt x="850519" y="431800"/>
                </a:lnTo>
                <a:lnTo>
                  <a:pt x="857631" y="393700"/>
                </a:lnTo>
                <a:lnTo>
                  <a:pt x="872109" y="342900"/>
                </a:lnTo>
                <a:lnTo>
                  <a:pt x="876405" y="317500"/>
                </a:lnTo>
                <a:lnTo>
                  <a:pt x="879332" y="304800"/>
                </a:lnTo>
                <a:lnTo>
                  <a:pt x="882235" y="279400"/>
                </a:lnTo>
                <a:lnTo>
                  <a:pt x="886460" y="266700"/>
                </a:lnTo>
                <a:lnTo>
                  <a:pt x="894244" y="241300"/>
                </a:lnTo>
                <a:close/>
              </a:path>
              <a:path w="7373620" h="2298700">
                <a:moveTo>
                  <a:pt x="999124" y="254000"/>
                </a:moveTo>
                <a:lnTo>
                  <a:pt x="950001" y="254000"/>
                </a:lnTo>
                <a:lnTo>
                  <a:pt x="951357" y="279400"/>
                </a:lnTo>
                <a:lnTo>
                  <a:pt x="937006" y="317500"/>
                </a:lnTo>
                <a:lnTo>
                  <a:pt x="929766" y="342900"/>
                </a:lnTo>
                <a:lnTo>
                  <a:pt x="929766" y="355600"/>
                </a:lnTo>
                <a:lnTo>
                  <a:pt x="928522" y="368300"/>
                </a:lnTo>
                <a:lnTo>
                  <a:pt x="925242" y="393700"/>
                </a:lnTo>
                <a:lnTo>
                  <a:pt x="920605" y="406400"/>
                </a:lnTo>
                <a:lnTo>
                  <a:pt x="915289" y="419100"/>
                </a:lnTo>
                <a:lnTo>
                  <a:pt x="915289" y="431800"/>
                </a:lnTo>
                <a:lnTo>
                  <a:pt x="946530" y="431800"/>
                </a:lnTo>
                <a:lnTo>
                  <a:pt x="951357" y="406400"/>
                </a:lnTo>
                <a:lnTo>
                  <a:pt x="951357" y="393700"/>
                </a:lnTo>
                <a:lnTo>
                  <a:pt x="958596" y="368300"/>
                </a:lnTo>
                <a:lnTo>
                  <a:pt x="965835" y="330200"/>
                </a:lnTo>
                <a:lnTo>
                  <a:pt x="972947" y="292100"/>
                </a:lnTo>
                <a:lnTo>
                  <a:pt x="980185" y="279400"/>
                </a:lnTo>
                <a:lnTo>
                  <a:pt x="987970" y="266700"/>
                </a:lnTo>
                <a:lnTo>
                  <a:pt x="999124" y="254000"/>
                </a:lnTo>
                <a:close/>
              </a:path>
              <a:path w="7373620" h="2298700">
                <a:moveTo>
                  <a:pt x="2623439" y="419100"/>
                </a:moveTo>
                <a:lnTo>
                  <a:pt x="2356739" y="419100"/>
                </a:lnTo>
                <a:lnTo>
                  <a:pt x="2356739" y="431800"/>
                </a:lnTo>
                <a:lnTo>
                  <a:pt x="2623439" y="431800"/>
                </a:lnTo>
                <a:lnTo>
                  <a:pt x="2623439" y="419100"/>
                </a:lnTo>
                <a:close/>
              </a:path>
              <a:path w="7373620" h="2298700">
                <a:moveTo>
                  <a:pt x="838662" y="215900"/>
                </a:moveTo>
                <a:lnTo>
                  <a:pt x="639651" y="215900"/>
                </a:lnTo>
                <a:lnTo>
                  <a:pt x="621845" y="228600"/>
                </a:lnTo>
                <a:lnTo>
                  <a:pt x="782816" y="228600"/>
                </a:lnTo>
                <a:lnTo>
                  <a:pt x="785622" y="254000"/>
                </a:lnTo>
                <a:lnTo>
                  <a:pt x="785622" y="266700"/>
                </a:lnTo>
                <a:lnTo>
                  <a:pt x="764032" y="342900"/>
                </a:lnTo>
                <a:lnTo>
                  <a:pt x="742315" y="419100"/>
                </a:lnTo>
                <a:lnTo>
                  <a:pt x="764032" y="419100"/>
                </a:lnTo>
                <a:lnTo>
                  <a:pt x="769387" y="393700"/>
                </a:lnTo>
                <a:lnTo>
                  <a:pt x="780194" y="355600"/>
                </a:lnTo>
                <a:lnTo>
                  <a:pt x="791031" y="304800"/>
                </a:lnTo>
                <a:lnTo>
                  <a:pt x="801802" y="266700"/>
                </a:lnTo>
                <a:lnTo>
                  <a:pt x="807212" y="254000"/>
                </a:lnTo>
                <a:lnTo>
                  <a:pt x="814996" y="241300"/>
                </a:lnTo>
                <a:lnTo>
                  <a:pt x="826150" y="228600"/>
                </a:lnTo>
                <a:lnTo>
                  <a:pt x="838662" y="215900"/>
                </a:lnTo>
                <a:close/>
              </a:path>
              <a:path w="7373620" h="2298700">
                <a:moveTo>
                  <a:pt x="1174750" y="165100"/>
                </a:moveTo>
                <a:lnTo>
                  <a:pt x="1125029" y="165100"/>
                </a:lnTo>
                <a:lnTo>
                  <a:pt x="1124331" y="177800"/>
                </a:lnTo>
                <a:lnTo>
                  <a:pt x="1117092" y="203200"/>
                </a:lnTo>
                <a:lnTo>
                  <a:pt x="1117092" y="215900"/>
                </a:lnTo>
                <a:lnTo>
                  <a:pt x="1109980" y="228600"/>
                </a:lnTo>
                <a:lnTo>
                  <a:pt x="1109980" y="254000"/>
                </a:lnTo>
                <a:lnTo>
                  <a:pt x="1138304" y="254000"/>
                </a:lnTo>
                <a:lnTo>
                  <a:pt x="1145921" y="266700"/>
                </a:lnTo>
                <a:lnTo>
                  <a:pt x="1145921" y="279400"/>
                </a:lnTo>
                <a:lnTo>
                  <a:pt x="1153160" y="279400"/>
                </a:lnTo>
                <a:lnTo>
                  <a:pt x="1153160" y="292100"/>
                </a:lnTo>
                <a:lnTo>
                  <a:pt x="1079533" y="292100"/>
                </a:lnTo>
                <a:lnTo>
                  <a:pt x="1088263" y="317500"/>
                </a:lnTo>
                <a:lnTo>
                  <a:pt x="1088263" y="330200"/>
                </a:lnTo>
                <a:lnTo>
                  <a:pt x="1081151" y="368300"/>
                </a:lnTo>
                <a:lnTo>
                  <a:pt x="1073912" y="419100"/>
                </a:lnTo>
                <a:lnTo>
                  <a:pt x="1088263" y="419100"/>
                </a:lnTo>
                <a:lnTo>
                  <a:pt x="1088263" y="406400"/>
                </a:lnTo>
                <a:lnTo>
                  <a:pt x="1095502" y="355600"/>
                </a:lnTo>
                <a:lnTo>
                  <a:pt x="1102741" y="342900"/>
                </a:lnTo>
                <a:lnTo>
                  <a:pt x="1106227" y="330200"/>
                </a:lnTo>
                <a:lnTo>
                  <a:pt x="1114440" y="317500"/>
                </a:lnTo>
                <a:lnTo>
                  <a:pt x="1160398" y="317500"/>
                </a:lnTo>
                <a:lnTo>
                  <a:pt x="1167638" y="304800"/>
                </a:lnTo>
                <a:lnTo>
                  <a:pt x="1167638" y="292100"/>
                </a:lnTo>
                <a:lnTo>
                  <a:pt x="1174750" y="266700"/>
                </a:lnTo>
                <a:lnTo>
                  <a:pt x="1181989" y="241300"/>
                </a:lnTo>
                <a:lnTo>
                  <a:pt x="1181989" y="177800"/>
                </a:lnTo>
                <a:lnTo>
                  <a:pt x="1174750" y="177800"/>
                </a:lnTo>
                <a:lnTo>
                  <a:pt x="1174750" y="165100"/>
                </a:lnTo>
                <a:close/>
              </a:path>
              <a:path w="7373620" h="2298700">
                <a:moveTo>
                  <a:pt x="2616327" y="406400"/>
                </a:moveTo>
                <a:lnTo>
                  <a:pt x="2363978" y="406400"/>
                </a:lnTo>
                <a:lnTo>
                  <a:pt x="2371216" y="419100"/>
                </a:lnTo>
                <a:lnTo>
                  <a:pt x="2616327" y="419100"/>
                </a:lnTo>
                <a:lnTo>
                  <a:pt x="2616327" y="406400"/>
                </a:lnTo>
                <a:close/>
              </a:path>
              <a:path w="7373620" h="2298700">
                <a:moveTo>
                  <a:pt x="2594610" y="393700"/>
                </a:moveTo>
                <a:lnTo>
                  <a:pt x="2385567" y="393700"/>
                </a:lnTo>
                <a:lnTo>
                  <a:pt x="2385567" y="406400"/>
                </a:lnTo>
                <a:lnTo>
                  <a:pt x="2601849" y="406400"/>
                </a:lnTo>
                <a:lnTo>
                  <a:pt x="2594610" y="393700"/>
                </a:lnTo>
                <a:close/>
              </a:path>
              <a:path w="7373620" h="2298700">
                <a:moveTo>
                  <a:pt x="2564249" y="381000"/>
                </a:moveTo>
                <a:lnTo>
                  <a:pt x="2422221" y="381000"/>
                </a:lnTo>
                <a:lnTo>
                  <a:pt x="2413555" y="393700"/>
                </a:lnTo>
                <a:lnTo>
                  <a:pt x="2571210" y="393700"/>
                </a:lnTo>
                <a:lnTo>
                  <a:pt x="2564249" y="381000"/>
                </a:lnTo>
                <a:close/>
              </a:path>
              <a:path w="7373620" h="2298700">
                <a:moveTo>
                  <a:pt x="2522601" y="342900"/>
                </a:moveTo>
                <a:lnTo>
                  <a:pt x="2457704" y="342900"/>
                </a:lnTo>
                <a:lnTo>
                  <a:pt x="2428875" y="381000"/>
                </a:lnTo>
                <a:lnTo>
                  <a:pt x="2558668" y="381000"/>
                </a:lnTo>
                <a:lnTo>
                  <a:pt x="2550997" y="368300"/>
                </a:lnTo>
                <a:lnTo>
                  <a:pt x="2540634" y="355600"/>
                </a:lnTo>
                <a:lnTo>
                  <a:pt x="2530272" y="355600"/>
                </a:lnTo>
                <a:lnTo>
                  <a:pt x="2522601" y="342900"/>
                </a:lnTo>
                <a:close/>
              </a:path>
              <a:path w="7373620" h="2298700">
                <a:moveTo>
                  <a:pt x="1207226" y="355600"/>
                </a:moveTo>
                <a:lnTo>
                  <a:pt x="1153160" y="355600"/>
                </a:lnTo>
                <a:lnTo>
                  <a:pt x="1160398" y="368300"/>
                </a:lnTo>
                <a:lnTo>
                  <a:pt x="1215570" y="368300"/>
                </a:lnTo>
                <a:lnTo>
                  <a:pt x="1207226" y="355600"/>
                </a:lnTo>
                <a:close/>
              </a:path>
              <a:path w="7373620" h="2298700">
                <a:moveTo>
                  <a:pt x="1178385" y="317500"/>
                </a:moveTo>
                <a:lnTo>
                  <a:pt x="1114440" y="317500"/>
                </a:lnTo>
                <a:lnTo>
                  <a:pt x="1124011" y="330200"/>
                </a:lnTo>
                <a:lnTo>
                  <a:pt x="1131570" y="330200"/>
                </a:lnTo>
                <a:lnTo>
                  <a:pt x="1132587" y="342900"/>
                </a:lnTo>
                <a:lnTo>
                  <a:pt x="1189228" y="342900"/>
                </a:lnTo>
                <a:lnTo>
                  <a:pt x="1178385" y="317500"/>
                </a:lnTo>
                <a:close/>
              </a:path>
              <a:path w="7373620" h="2298700">
                <a:moveTo>
                  <a:pt x="2515362" y="330200"/>
                </a:moveTo>
                <a:lnTo>
                  <a:pt x="2464942" y="330200"/>
                </a:lnTo>
                <a:lnTo>
                  <a:pt x="2464942" y="342900"/>
                </a:lnTo>
                <a:lnTo>
                  <a:pt x="2515362" y="342900"/>
                </a:lnTo>
                <a:lnTo>
                  <a:pt x="2515362" y="330200"/>
                </a:lnTo>
                <a:close/>
              </a:path>
              <a:path w="7373620" h="2298700">
                <a:moveTo>
                  <a:pt x="2508123" y="317500"/>
                </a:moveTo>
                <a:lnTo>
                  <a:pt x="2472054" y="317500"/>
                </a:lnTo>
                <a:lnTo>
                  <a:pt x="2472054" y="330200"/>
                </a:lnTo>
                <a:lnTo>
                  <a:pt x="2508123" y="330200"/>
                </a:lnTo>
                <a:lnTo>
                  <a:pt x="2508123" y="317500"/>
                </a:lnTo>
                <a:close/>
              </a:path>
              <a:path w="7373620" h="2298700">
                <a:moveTo>
                  <a:pt x="2500947" y="241300"/>
                </a:moveTo>
                <a:lnTo>
                  <a:pt x="2479293" y="241300"/>
                </a:lnTo>
                <a:lnTo>
                  <a:pt x="2474317" y="254000"/>
                </a:lnTo>
                <a:lnTo>
                  <a:pt x="2472054" y="266700"/>
                </a:lnTo>
                <a:lnTo>
                  <a:pt x="2479293" y="279400"/>
                </a:lnTo>
                <a:lnTo>
                  <a:pt x="2472054" y="292100"/>
                </a:lnTo>
                <a:lnTo>
                  <a:pt x="2472054" y="304800"/>
                </a:lnTo>
                <a:lnTo>
                  <a:pt x="2479293" y="317500"/>
                </a:lnTo>
                <a:lnTo>
                  <a:pt x="2501011" y="317500"/>
                </a:lnTo>
                <a:lnTo>
                  <a:pt x="2508123" y="304800"/>
                </a:lnTo>
                <a:lnTo>
                  <a:pt x="2508123" y="292100"/>
                </a:lnTo>
                <a:lnTo>
                  <a:pt x="2501011" y="279400"/>
                </a:lnTo>
                <a:lnTo>
                  <a:pt x="2508123" y="266700"/>
                </a:lnTo>
                <a:lnTo>
                  <a:pt x="2505880" y="254000"/>
                </a:lnTo>
                <a:lnTo>
                  <a:pt x="2500947" y="241300"/>
                </a:lnTo>
                <a:close/>
              </a:path>
              <a:path w="7373620" h="2298700">
                <a:moveTo>
                  <a:pt x="1095502" y="241300"/>
                </a:moveTo>
                <a:lnTo>
                  <a:pt x="939194" y="241300"/>
                </a:lnTo>
                <a:lnTo>
                  <a:pt x="945943" y="254000"/>
                </a:lnTo>
                <a:lnTo>
                  <a:pt x="1102741" y="254000"/>
                </a:lnTo>
                <a:lnTo>
                  <a:pt x="1095502" y="241300"/>
                </a:lnTo>
                <a:close/>
              </a:path>
              <a:path w="7373620" h="2298700">
                <a:moveTo>
                  <a:pt x="1091882" y="228600"/>
                </a:moveTo>
                <a:lnTo>
                  <a:pt x="855648" y="228600"/>
                </a:lnTo>
                <a:lnTo>
                  <a:pt x="859456" y="241300"/>
                </a:lnTo>
                <a:lnTo>
                  <a:pt x="1089394" y="241300"/>
                </a:lnTo>
                <a:lnTo>
                  <a:pt x="1091882" y="228600"/>
                </a:lnTo>
                <a:close/>
              </a:path>
              <a:path w="7373620" h="2298700">
                <a:moveTo>
                  <a:pt x="2501011" y="190500"/>
                </a:moveTo>
                <a:lnTo>
                  <a:pt x="2479293" y="190500"/>
                </a:lnTo>
                <a:lnTo>
                  <a:pt x="2479293" y="215900"/>
                </a:lnTo>
                <a:lnTo>
                  <a:pt x="2486532" y="228600"/>
                </a:lnTo>
                <a:lnTo>
                  <a:pt x="2484270" y="241300"/>
                </a:lnTo>
                <a:lnTo>
                  <a:pt x="2496014" y="241300"/>
                </a:lnTo>
                <a:lnTo>
                  <a:pt x="2493772" y="228600"/>
                </a:lnTo>
                <a:lnTo>
                  <a:pt x="2493772" y="215900"/>
                </a:lnTo>
                <a:lnTo>
                  <a:pt x="2501011" y="215900"/>
                </a:lnTo>
                <a:lnTo>
                  <a:pt x="2501011" y="190500"/>
                </a:lnTo>
                <a:close/>
              </a:path>
              <a:path w="7373620" h="2298700">
                <a:moveTo>
                  <a:pt x="1005415" y="215900"/>
                </a:moveTo>
                <a:lnTo>
                  <a:pt x="838662" y="215900"/>
                </a:lnTo>
                <a:lnTo>
                  <a:pt x="850519" y="228600"/>
                </a:lnTo>
                <a:lnTo>
                  <a:pt x="1016254" y="228600"/>
                </a:lnTo>
                <a:lnTo>
                  <a:pt x="1005415" y="215900"/>
                </a:lnTo>
                <a:close/>
              </a:path>
              <a:path w="7373620" h="2298700">
                <a:moveTo>
                  <a:pt x="1168151" y="152400"/>
                </a:moveTo>
                <a:lnTo>
                  <a:pt x="994616" y="152400"/>
                </a:lnTo>
                <a:lnTo>
                  <a:pt x="1012430" y="165100"/>
                </a:lnTo>
                <a:lnTo>
                  <a:pt x="1023492" y="177800"/>
                </a:lnTo>
                <a:lnTo>
                  <a:pt x="1023492" y="190500"/>
                </a:lnTo>
                <a:lnTo>
                  <a:pt x="1016254" y="228600"/>
                </a:lnTo>
                <a:lnTo>
                  <a:pt x="1094370" y="228600"/>
                </a:lnTo>
                <a:lnTo>
                  <a:pt x="1095502" y="215900"/>
                </a:lnTo>
                <a:lnTo>
                  <a:pt x="1095502" y="203200"/>
                </a:lnTo>
                <a:lnTo>
                  <a:pt x="1099687" y="190500"/>
                </a:lnTo>
                <a:lnTo>
                  <a:pt x="1101836" y="190500"/>
                </a:lnTo>
                <a:lnTo>
                  <a:pt x="1102627" y="177800"/>
                </a:lnTo>
                <a:lnTo>
                  <a:pt x="1102741" y="165100"/>
                </a:lnTo>
                <a:lnTo>
                  <a:pt x="1174750" y="165100"/>
                </a:lnTo>
                <a:lnTo>
                  <a:pt x="1168151" y="152400"/>
                </a:lnTo>
                <a:close/>
              </a:path>
              <a:path w="7373620" h="2298700">
                <a:moveTo>
                  <a:pt x="917683" y="0"/>
                </a:moveTo>
                <a:lnTo>
                  <a:pt x="864299" y="0"/>
                </a:lnTo>
                <a:lnTo>
                  <a:pt x="814689" y="12700"/>
                </a:lnTo>
                <a:lnTo>
                  <a:pt x="770749" y="38100"/>
                </a:lnTo>
                <a:lnTo>
                  <a:pt x="734373" y="63500"/>
                </a:lnTo>
                <a:lnTo>
                  <a:pt x="691896" y="127000"/>
                </a:lnTo>
                <a:lnTo>
                  <a:pt x="677545" y="177800"/>
                </a:lnTo>
                <a:lnTo>
                  <a:pt x="678434" y="190500"/>
                </a:lnTo>
                <a:lnTo>
                  <a:pt x="680545" y="203200"/>
                </a:lnTo>
                <a:lnTo>
                  <a:pt x="684657" y="215900"/>
                </a:lnTo>
                <a:lnTo>
                  <a:pt x="965835" y="215900"/>
                </a:lnTo>
                <a:lnTo>
                  <a:pt x="965835" y="203200"/>
                </a:lnTo>
                <a:lnTo>
                  <a:pt x="958596" y="203200"/>
                </a:lnTo>
                <a:lnTo>
                  <a:pt x="962215" y="190500"/>
                </a:lnTo>
                <a:lnTo>
                  <a:pt x="742315" y="190500"/>
                </a:lnTo>
                <a:lnTo>
                  <a:pt x="742315" y="177800"/>
                </a:lnTo>
                <a:lnTo>
                  <a:pt x="753491" y="165100"/>
                </a:lnTo>
                <a:lnTo>
                  <a:pt x="772096" y="152400"/>
                </a:lnTo>
                <a:lnTo>
                  <a:pt x="869055" y="152400"/>
                </a:lnTo>
                <a:lnTo>
                  <a:pt x="871204" y="139700"/>
                </a:lnTo>
                <a:lnTo>
                  <a:pt x="871995" y="127000"/>
                </a:lnTo>
                <a:lnTo>
                  <a:pt x="879347" y="114300"/>
                </a:lnTo>
                <a:lnTo>
                  <a:pt x="879347" y="88900"/>
                </a:lnTo>
                <a:lnTo>
                  <a:pt x="1127982" y="88900"/>
                </a:lnTo>
                <a:lnTo>
                  <a:pt x="1117155" y="76200"/>
                </a:lnTo>
                <a:lnTo>
                  <a:pt x="1106340" y="76200"/>
                </a:lnTo>
                <a:lnTo>
                  <a:pt x="1095502" y="63500"/>
                </a:lnTo>
                <a:lnTo>
                  <a:pt x="1079196" y="50800"/>
                </a:lnTo>
                <a:lnTo>
                  <a:pt x="1062212" y="38100"/>
                </a:lnTo>
                <a:lnTo>
                  <a:pt x="1043870" y="25400"/>
                </a:lnTo>
                <a:lnTo>
                  <a:pt x="1023492" y="25400"/>
                </a:lnTo>
                <a:lnTo>
                  <a:pt x="1012541" y="12700"/>
                </a:lnTo>
                <a:lnTo>
                  <a:pt x="972947" y="12700"/>
                </a:lnTo>
                <a:lnTo>
                  <a:pt x="917683" y="0"/>
                </a:lnTo>
                <a:close/>
              </a:path>
              <a:path w="7373620" h="2298700">
                <a:moveTo>
                  <a:pt x="869055" y="152400"/>
                </a:moveTo>
                <a:lnTo>
                  <a:pt x="792035" y="152400"/>
                </a:lnTo>
                <a:lnTo>
                  <a:pt x="807212" y="165100"/>
                </a:lnTo>
                <a:lnTo>
                  <a:pt x="807212" y="190500"/>
                </a:lnTo>
                <a:lnTo>
                  <a:pt x="962215" y="190500"/>
                </a:lnTo>
                <a:lnTo>
                  <a:pt x="965835" y="177800"/>
                </a:lnTo>
                <a:lnTo>
                  <a:pt x="976826" y="165100"/>
                </a:lnTo>
                <a:lnTo>
                  <a:pt x="864870" y="165100"/>
                </a:lnTo>
                <a:lnTo>
                  <a:pt x="869055" y="152400"/>
                </a:lnTo>
                <a:close/>
              </a:path>
              <a:path w="7373620" h="2298700">
                <a:moveTo>
                  <a:pt x="2493772" y="127000"/>
                </a:moveTo>
                <a:lnTo>
                  <a:pt x="2486532" y="139700"/>
                </a:lnTo>
                <a:lnTo>
                  <a:pt x="2486532" y="190500"/>
                </a:lnTo>
                <a:lnTo>
                  <a:pt x="2493772" y="190500"/>
                </a:lnTo>
                <a:lnTo>
                  <a:pt x="2493772" y="127000"/>
                </a:lnTo>
                <a:close/>
              </a:path>
              <a:path w="7373620" h="2298700">
                <a:moveTo>
                  <a:pt x="1127982" y="88900"/>
                </a:moveTo>
                <a:lnTo>
                  <a:pt x="908177" y="88900"/>
                </a:lnTo>
                <a:lnTo>
                  <a:pt x="908063" y="101600"/>
                </a:lnTo>
                <a:lnTo>
                  <a:pt x="907272" y="114300"/>
                </a:lnTo>
                <a:lnTo>
                  <a:pt x="905123" y="114300"/>
                </a:lnTo>
                <a:lnTo>
                  <a:pt x="900938" y="127000"/>
                </a:lnTo>
                <a:lnTo>
                  <a:pt x="900824" y="139700"/>
                </a:lnTo>
                <a:lnTo>
                  <a:pt x="900033" y="139700"/>
                </a:lnTo>
                <a:lnTo>
                  <a:pt x="897884" y="152400"/>
                </a:lnTo>
                <a:lnTo>
                  <a:pt x="893698" y="165100"/>
                </a:lnTo>
                <a:lnTo>
                  <a:pt x="976826" y="165100"/>
                </a:lnTo>
                <a:lnTo>
                  <a:pt x="994616" y="152400"/>
                </a:lnTo>
                <a:lnTo>
                  <a:pt x="1168151" y="152400"/>
                </a:lnTo>
                <a:lnTo>
                  <a:pt x="1159494" y="139700"/>
                </a:lnTo>
                <a:lnTo>
                  <a:pt x="1149478" y="114300"/>
                </a:lnTo>
                <a:lnTo>
                  <a:pt x="1138809" y="101600"/>
                </a:lnTo>
                <a:lnTo>
                  <a:pt x="1127982" y="88900"/>
                </a:lnTo>
                <a:close/>
              </a:path>
              <a:path w="7373620" h="2298700">
                <a:moveTo>
                  <a:pt x="2472054" y="139700"/>
                </a:moveTo>
                <a:lnTo>
                  <a:pt x="2472054" y="165100"/>
                </a:lnTo>
                <a:lnTo>
                  <a:pt x="2481216" y="165100"/>
                </a:lnTo>
                <a:lnTo>
                  <a:pt x="2476579" y="152400"/>
                </a:lnTo>
                <a:lnTo>
                  <a:pt x="2473299" y="152400"/>
                </a:lnTo>
                <a:lnTo>
                  <a:pt x="2472054" y="139700"/>
                </a:lnTo>
                <a:close/>
              </a:path>
              <a:path w="7373620" h="2298700">
                <a:moveTo>
                  <a:pt x="2508123" y="139700"/>
                </a:moveTo>
                <a:lnTo>
                  <a:pt x="2506898" y="152400"/>
                </a:lnTo>
                <a:lnTo>
                  <a:pt x="2503662" y="152400"/>
                </a:lnTo>
                <a:lnTo>
                  <a:pt x="2499068" y="165100"/>
                </a:lnTo>
                <a:lnTo>
                  <a:pt x="2508123" y="165100"/>
                </a:lnTo>
                <a:lnTo>
                  <a:pt x="2508123" y="139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248643" y="3952240"/>
            <a:ext cx="944880" cy="2730500"/>
          </a:xfrm>
          <a:custGeom>
            <a:avLst/>
            <a:gdLst/>
            <a:ahLst/>
            <a:cxnLst/>
            <a:rect l="l" t="t" r="r" b="b"/>
            <a:pathLst>
              <a:path w="944879" h="2730500">
                <a:moveTo>
                  <a:pt x="201929" y="2717800"/>
                </a:moveTo>
                <a:lnTo>
                  <a:pt x="7238" y="2717800"/>
                </a:lnTo>
                <a:lnTo>
                  <a:pt x="0" y="2730500"/>
                </a:lnTo>
                <a:lnTo>
                  <a:pt x="201929" y="2730500"/>
                </a:lnTo>
                <a:lnTo>
                  <a:pt x="201929" y="2717800"/>
                </a:lnTo>
                <a:close/>
              </a:path>
              <a:path w="944879" h="2730500">
                <a:moveTo>
                  <a:pt x="259714" y="2717800"/>
                </a:moveTo>
                <a:lnTo>
                  <a:pt x="245236" y="2717800"/>
                </a:lnTo>
                <a:lnTo>
                  <a:pt x="252475" y="2730500"/>
                </a:lnTo>
                <a:lnTo>
                  <a:pt x="266826" y="2730500"/>
                </a:lnTo>
                <a:lnTo>
                  <a:pt x="259714" y="2717800"/>
                </a:lnTo>
                <a:close/>
              </a:path>
              <a:path w="944879" h="2730500">
                <a:moveTo>
                  <a:pt x="512063" y="2717800"/>
                </a:moveTo>
                <a:lnTo>
                  <a:pt x="310133" y="2717800"/>
                </a:lnTo>
                <a:lnTo>
                  <a:pt x="310133" y="2730500"/>
                </a:lnTo>
                <a:lnTo>
                  <a:pt x="504951" y="2730500"/>
                </a:lnTo>
                <a:lnTo>
                  <a:pt x="512063" y="2717800"/>
                </a:lnTo>
                <a:close/>
              </a:path>
              <a:path w="944879" h="2730500">
                <a:moveTo>
                  <a:pt x="634746" y="2717800"/>
                </a:moveTo>
                <a:lnTo>
                  <a:pt x="555371" y="2717800"/>
                </a:lnTo>
                <a:lnTo>
                  <a:pt x="555371" y="2730500"/>
                </a:lnTo>
                <a:lnTo>
                  <a:pt x="627506" y="2730500"/>
                </a:lnTo>
                <a:lnTo>
                  <a:pt x="634746" y="2717800"/>
                </a:lnTo>
                <a:close/>
              </a:path>
              <a:path w="944879" h="2730500">
                <a:moveTo>
                  <a:pt x="692403" y="2717800"/>
                </a:moveTo>
                <a:lnTo>
                  <a:pt x="678052" y="2717800"/>
                </a:lnTo>
                <a:lnTo>
                  <a:pt x="670813" y="2730500"/>
                </a:lnTo>
                <a:lnTo>
                  <a:pt x="692403" y="2730500"/>
                </a:lnTo>
                <a:lnTo>
                  <a:pt x="692403" y="2717800"/>
                </a:lnTo>
                <a:close/>
              </a:path>
              <a:path w="944879" h="2730500">
                <a:moveTo>
                  <a:pt x="750188" y="2717800"/>
                </a:moveTo>
                <a:lnTo>
                  <a:pt x="742950" y="2717800"/>
                </a:lnTo>
                <a:lnTo>
                  <a:pt x="728472" y="2730500"/>
                </a:lnTo>
                <a:lnTo>
                  <a:pt x="742950" y="2730500"/>
                </a:lnTo>
                <a:lnTo>
                  <a:pt x="750188" y="2717800"/>
                </a:lnTo>
                <a:close/>
              </a:path>
              <a:path w="944879" h="2730500">
                <a:moveTo>
                  <a:pt x="173100" y="2692400"/>
                </a:moveTo>
                <a:lnTo>
                  <a:pt x="122554" y="2692400"/>
                </a:lnTo>
                <a:lnTo>
                  <a:pt x="129794" y="2717800"/>
                </a:lnTo>
                <a:lnTo>
                  <a:pt x="750188" y="2717800"/>
                </a:lnTo>
                <a:lnTo>
                  <a:pt x="757301" y="2730500"/>
                </a:lnTo>
                <a:lnTo>
                  <a:pt x="944879" y="2730500"/>
                </a:lnTo>
                <a:lnTo>
                  <a:pt x="930401" y="2705100"/>
                </a:lnTo>
                <a:lnTo>
                  <a:pt x="158623" y="2705100"/>
                </a:lnTo>
                <a:lnTo>
                  <a:pt x="173100" y="2692400"/>
                </a:lnTo>
                <a:close/>
              </a:path>
              <a:path w="944879" h="2730500">
                <a:moveTo>
                  <a:pt x="72135" y="2489200"/>
                </a:moveTo>
                <a:lnTo>
                  <a:pt x="57657" y="2489200"/>
                </a:lnTo>
                <a:lnTo>
                  <a:pt x="57657" y="2641600"/>
                </a:lnTo>
                <a:lnTo>
                  <a:pt x="50546" y="2654300"/>
                </a:lnTo>
                <a:lnTo>
                  <a:pt x="21589" y="2705100"/>
                </a:lnTo>
                <a:lnTo>
                  <a:pt x="14477" y="2717800"/>
                </a:lnTo>
                <a:lnTo>
                  <a:pt x="36067" y="2717800"/>
                </a:lnTo>
                <a:lnTo>
                  <a:pt x="50546" y="2705100"/>
                </a:lnTo>
                <a:lnTo>
                  <a:pt x="57657" y="2705100"/>
                </a:lnTo>
                <a:lnTo>
                  <a:pt x="64897" y="2692400"/>
                </a:lnTo>
                <a:lnTo>
                  <a:pt x="100964" y="2692400"/>
                </a:lnTo>
                <a:lnTo>
                  <a:pt x="115442" y="2667000"/>
                </a:lnTo>
                <a:lnTo>
                  <a:pt x="79375" y="2667000"/>
                </a:lnTo>
                <a:lnTo>
                  <a:pt x="72135" y="2654300"/>
                </a:lnTo>
                <a:lnTo>
                  <a:pt x="180339" y="2654300"/>
                </a:lnTo>
                <a:lnTo>
                  <a:pt x="201929" y="2641600"/>
                </a:lnTo>
                <a:lnTo>
                  <a:pt x="79375" y="2641600"/>
                </a:lnTo>
                <a:lnTo>
                  <a:pt x="86613" y="2616200"/>
                </a:lnTo>
                <a:lnTo>
                  <a:pt x="72135" y="2616200"/>
                </a:lnTo>
                <a:lnTo>
                  <a:pt x="72135" y="2590800"/>
                </a:lnTo>
                <a:lnTo>
                  <a:pt x="93725" y="2590800"/>
                </a:lnTo>
                <a:lnTo>
                  <a:pt x="79375" y="2565400"/>
                </a:lnTo>
                <a:lnTo>
                  <a:pt x="829436" y="2565400"/>
                </a:lnTo>
                <a:lnTo>
                  <a:pt x="843914" y="2552700"/>
                </a:lnTo>
                <a:lnTo>
                  <a:pt x="245236" y="2552700"/>
                </a:lnTo>
                <a:lnTo>
                  <a:pt x="245236" y="2540000"/>
                </a:lnTo>
                <a:lnTo>
                  <a:pt x="72135" y="2540000"/>
                </a:lnTo>
                <a:lnTo>
                  <a:pt x="72135" y="2501900"/>
                </a:lnTo>
                <a:lnTo>
                  <a:pt x="86613" y="2501900"/>
                </a:lnTo>
                <a:lnTo>
                  <a:pt x="72135" y="2489200"/>
                </a:lnTo>
                <a:close/>
              </a:path>
              <a:path w="944879" h="2730500">
                <a:moveTo>
                  <a:pt x="122554" y="2692400"/>
                </a:moveTo>
                <a:lnTo>
                  <a:pt x="64897" y="2692400"/>
                </a:lnTo>
                <a:lnTo>
                  <a:pt x="72135" y="2705100"/>
                </a:lnTo>
                <a:lnTo>
                  <a:pt x="72135" y="2717800"/>
                </a:lnTo>
                <a:lnTo>
                  <a:pt x="100964" y="2717800"/>
                </a:lnTo>
                <a:lnTo>
                  <a:pt x="100964" y="2705100"/>
                </a:lnTo>
                <a:lnTo>
                  <a:pt x="108203" y="2705100"/>
                </a:lnTo>
                <a:lnTo>
                  <a:pt x="122554" y="2692400"/>
                </a:lnTo>
                <a:close/>
              </a:path>
              <a:path w="944879" h="2730500">
                <a:moveTo>
                  <a:pt x="230758" y="2692400"/>
                </a:moveTo>
                <a:lnTo>
                  <a:pt x="173100" y="2692400"/>
                </a:lnTo>
                <a:lnTo>
                  <a:pt x="180339" y="2705100"/>
                </a:lnTo>
                <a:lnTo>
                  <a:pt x="223647" y="2705100"/>
                </a:lnTo>
                <a:lnTo>
                  <a:pt x="230758" y="2692400"/>
                </a:lnTo>
                <a:close/>
              </a:path>
              <a:path w="944879" h="2730500">
                <a:moveTo>
                  <a:pt x="461645" y="2692400"/>
                </a:moveTo>
                <a:lnTo>
                  <a:pt x="230758" y="2692400"/>
                </a:lnTo>
                <a:lnTo>
                  <a:pt x="237998" y="2705100"/>
                </a:lnTo>
                <a:lnTo>
                  <a:pt x="454405" y="2705100"/>
                </a:lnTo>
                <a:lnTo>
                  <a:pt x="461645" y="2692400"/>
                </a:lnTo>
                <a:close/>
              </a:path>
              <a:path w="944879" h="2730500">
                <a:moveTo>
                  <a:pt x="483234" y="2679700"/>
                </a:moveTo>
                <a:lnTo>
                  <a:pt x="468883" y="2679700"/>
                </a:lnTo>
                <a:lnTo>
                  <a:pt x="483234" y="2705100"/>
                </a:lnTo>
                <a:lnTo>
                  <a:pt x="519302" y="2705100"/>
                </a:lnTo>
                <a:lnTo>
                  <a:pt x="519302" y="2692400"/>
                </a:lnTo>
                <a:lnTo>
                  <a:pt x="490474" y="2692400"/>
                </a:lnTo>
                <a:lnTo>
                  <a:pt x="483234" y="2679700"/>
                </a:lnTo>
                <a:close/>
              </a:path>
              <a:path w="944879" h="2730500">
                <a:moveTo>
                  <a:pt x="544576" y="2679700"/>
                </a:moveTo>
                <a:lnTo>
                  <a:pt x="526541" y="2679700"/>
                </a:lnTo>
                <a:lnTo>
                  <a:pt x="548131" y="2705100"/>
                </a:lnTo>
                <a:lnTo>
                  <a:pt x="577087" y="2705100"/>
                </a:lnTo>
                <a:lnTo>
                  <a:pt x="584200" y="2692400"/>
                </a:lnTo>
                <a:lnTo>
                  <a:pt x="555371" y="2692400"/>
                </a:lnTo>
                <a:lnTo>
                  <a:pt x="544576" y="2679700"/>
                </a:lnTo>
                <a:close/>
              </a:path>
              <a:path w="944879" h="2730500">
                <a:moveTo>
                  <a:pt x="602233" y="2679700"/>
                </a:moveTo>
                <a:lnTo>
                  <a:pt x="591438" y="2679700"/>
                </a:lnTo>
                <a:lnTo>
                  <a:pt x="613028" y="2705100"/>
                </a:lnTo>
                <a:lnTo>
                  <a:pt x="641984" y="2705100"/>
                </a:lnTo>
                <a:lnTo>
                  <a:pt x="641984" y="2692400"/>
                </a:lnTo>
                <a:lnTo>
                  <a:pt x="613028" y="2692400"/>
                </a:lnTo>
                <a:lnTo>
                  <a:pt x="602233" y="2679700"/>
                </a:lnTo>
                <a:close/>
              </a:path>
              <a:path w="944879" h="2730500">
                <a:moveTo>
                  <a:pt x="659955" y="2679700"/>
                </a:moveTo>
                <a:lnTo>
                  <a:pt x="649097" y="2679700"/>
                </a:lnTo>
                <a:lnTo>
                  <a:pt x="678052" y="2705100"/>
                </a:lnTo>
                <a:lnTo>
                  <a:pt x="699642" y="2705100"/>
                </a:lnTo>
                <a:lnTo>
                  <a:pt x="699642" y="2692400"/>
                </a:lnTo>
                <a:lnTo>
                  <a:pt x="670813" y="2692400"/>
                </a:lnTo>
                <a:lnTo>
                  <a:pt x="659955" y="2679700"/>
                </a:lnTo>
                <a:close/>
              </a:path>
              <a:path w="944879" h="2730500">
                <a:moveTo>
                  <a:pt x="717676" y="2679700"/>
                </a:moveTo>
                <a:lnTo>
                  <a:pt x="706881" y="2679700"/>
                </a:lnTo>
                <a:lnTo>
                  <a:pt x="714121" y="2692400"/>
                </a:lnTo>
                <a:lnTo>
                  <a:pt x="735710" y="2705100"/>
                </a:lnTo>
                <a:lnTo>
                  <a:pt x="815085" y="2705100"/>
                </a:lnTo>
                <a:lnTo>
                  <a:pt x="815085" y="2692400"/>
                </a:lnTo>
                <a:lnTo>
                  <a:pt x="728472" y="2692400"/>
                </a:lnTo>
                <a:lnTo>
                  <a:pt x="717676" y="2679700"/>
                </a:lnTo>
                <a:close/>
              </a:path>
              <a:path w="944879" h="2730500">
                <a:moveTo>
                  <a:pt x="908811" y="2679700"/>
                </a:moveTo>
                <a:lnTo>
                  <a:pt x="815085" y="2679700"/>
                </a:lnTo>
                <a:lnTo>
                  <a:pt x="822325" y="2692400"/>
                </a:lnTo>
                <a:lnTo>
                  <a:pt x="843914" y="2705100"/>
                </a:lnTo>
                <a:lnTo>
                  <a:pt x="930401" y="2705100"/>
                </a:lnTo>
                <a:lnTo>
                  <a:pt x="916051" y="2692400"/>
                </a:lnTo>
                <a:lnTo>
                  <a:pt x="908811" y="2679700"/>
                </a:lnTo>
                <a:close/>
              </a:path>
              <a:path w="944879" h="2730500">
                <a:moveTo>
                  <a:pt x="173100" y="2654300"/>
                </a:moveTo>
                <a:lnTo>
                  <a:pt x="86613" y="2654300"/>
                </a:lnTo>
                <a:lnTo>
                  <a:pt x="79375" y="2667000"/>
                </a:lnTo>
                <a:lnTo>
                  <a:pt x="115442" y="2667000"/>
                </a:lnTo>
                <a:lnTo>
                  <a:pt x="122554" y="2679700"/>
                </a:lnTo>
                <a:lnTo>
                  <a:pt x="115442" y="2679700"/>
                </a:lnTo>
                <a:lnTo>
                  <a:pt x="100964" y="2692400"/>
                </a:lnTo>
                <a:lnTo>
                  <a:pt x="158623" y="2692400"/>
                </a:lnTo>
                <a:lnTo>
                  <a:pt x="158623" y="2679700"/>
                </a:lnTo>
                <a:lnTo>
                  <a:pt x="173100" y="2654300"/>
                </a:lnTo>
                <a:close/>
              </a:path>
              <a:path w="944879" h="2730500">
                <a:moveTo>
                  <a:pt x="187578" y="2679700"/>
                </a:moveTo>
                <a:lnTo>
                  <a:pt x="165861" y="2679700"/>
                </a:lnTo>
                <a:lnTo>
                  <a:pt x="158623" y="2692400"/>
                </a:lnTo>
                <a:lnTo>
                  <a:pt x="194690" y="2692400"/>
                </a:lnTo>
                <a:lnTo>
                  <a:pt x="187578" y="2679700"/>
                </a:lnTo>
                <a:close/>
              </a:path>
              <a:path w="944879" h="2730500">
                <a:moveTo>
                  <a:pt x="346201" y="2641600"/>
                </a:moveTo>
                <a:lnTo>
                  <a:pt x="209169" y="2641600"/>
                </a:lnTo>
                <a:lnTo>
                  <a:pt x="201929" y="2654300"/>
                </a:lnTo>
                <a:lnTo>
                  <a:pt x="187578" y="2667000"/>
                </a:lnTo>
                <a:lnTo>
                  <a:pt x="209169" y="2667000"/>
                </a:lnTo>
                <a:lnTo>
                  <a:pt x="194690" y="2692400"/>
                </a:lnTo>
                <a:lnTo>
                  <a:pt x="331850" y="2692400"/>
                </a:lnTo>
                <a:lnTo>
                  <a:pt x="331850" y="2667000"/>
                </a:lnTo>
                <a:lnTo>
                  <a:pt x="338962" y="2654300"/>
                </a:lnTo>
                <a:lnTo>
                  <a:pt x="353440" y="2654300"/>
                </a:lnTo>
                <a:lnTo>
                  <a:pt x="346201" y="2641600"/>
                </a:lnTo>
                <a:close/>
              </a:path>
              <a:path w="944879" h="2730500">
                <a:moveTo>
                  <a:pt x="353440" y="2654300"/>
                </a:moveTo>
                <a:lnTo>
                  <a:pt x="338962" y="2654300"/>
                </a:lnTo>
                <a:lnTo>
                  <a:pt x="346201" y="2667000"/>
                </a:lnTo>
                <a:lnTo>
                  <a:pt x="338962" y="2679700"/>
                </a:lnTo>
                <a:lnTo>
                  <a:pt x="331850" y="2692400"/>
                </a:lnTo>
                <a:lnTo>
                  <a:pt x="432815" y="2692400"/>
                </a:lnTo>
                <a:lnTo>
                  <a:pt x="418337" y="2667000"/>
                </a:lnTo>
                <a:lnTo>
                  <a:pt x="353440" y="2667000"/>
                </a:lnTo>
                <a:lnTo>
                  <a:pt x="353440" y="2654300"/>
                </a:lnTo>
                <a:close/>
              </a:path>
              <a:path w="944879" h="2730500">
                <a:moveTo>
                  <a:pt x="447166" y="2654300"/>
                </a:moveTo>
                <a:lnTo>
                  <a:pt x="432815" y="2654300"/>
                </a:lnTo>
                <a:lnTo>
                  <a:pt x="432815" y="2692400"/>
                </a:lnTo>
                <a:lnTo>
                  <a:pt x="447166" y="2692400"/>
                </a:lnTo>
                <a:lnTo>
                  <a:pt x="447166" y="2654300"/>
                </a:lnTo>
                <a:close/>
              </a:path>
              <a:path w="944879" h="2730500">
                <a:moveTo>
                  <a:pt x="483234" y="2654300"/>
                </a:moveTo>
                <a:lnTo>
                  <a:pt x="447166" y="2654300"/>
                </a:lnTo>
                <a:lnTo>
                  <a:pt x="461645" y="2667000"/>
                </a:lnTo>
                <a:lnTo>
                  <a:pt x="454405" y="2679700"/>
                </a:lnTo>
                <a:lnTo>
                  <a:pt x="454405" y="2692400"/>
                </a:lnTo>
                <a:lnTo>
                  <a:pt x="468883" y="2692400"/>
                </a:lnTo>
                <a:lnTo>
                  <a:pt x="468883" y="2679700"/>
                </a:lnTo>
                <a:lnTo>
                  <a:pt x="483234" y="2679700"/>
                </a:lnTo>
                <a:lnTo>
                  <a:pt x="475996" y="2667000"/>
                </a:lnTo>
                <a:lnTo>
                  <a:pt x="483234" y="2667000"/>
                </a:lnTo>
                <a:lnTo>
                  <a:pt x="483234" y="2654300"/>
                </a:lnTo>
                <a:close/>
              </a:path>
              <a:path w="944879" h="2730500">
                <a:moveTo>
                  <a:pt x="541020" y="2654300"/>
                </a:moveTo>
                <a:lnTo>
                  <a:pt x="490474" y="2654300"/>
                </a:lnTo>
                <a:lnTo>
                  <a:pt x="490474" y="2692400"/>
                </a:lnTo>
                <a:lnTo>
                  <a:pt x="526541" y="2692400"/>
                </a:lnTo>
                <a:lnTo>
                  <a:pt x="526541" y="2679700"/>
                </a:lnTo>
                <a:lnTo>
                  <a:pt x="544576" y="2679700"/>
                </a:lnTo>
                <a:lnTo>
                  <a:pt x="533780" y="2667000"/>
                </a:lnTo>
                <a:lnTo>
                  <a:pt x="541020" y="2667000"/>
                </a:lnTo>
                <a:lnTo>
                  <a:pt x="541020" y="2654300"/>
                </a:lnTo>
                <a:close/>
              </a:path>
              <a:path w="944879" h="2730500">
                <a:moveTo>
                  <a:pt x="562609" y="2654300"/>
                </a:moveTo>
                <a:lnTo>
                  <a:pt x="548131" y="2654300"/>
                </a:lnTo>
                <a:lnTo>
                  <a:pt x="548131" y="2667000"/>
                </a:lnTo>
                <a:lnTo>
                  <a:pt x="555371" y="2679700"/>
                </a:lnTo>
                <a:lnTo>
                  <a:pt x="555371" y="2692400"/>
                </a:lnTo>
                <a:lnTo>
                  <a:pt x="569849" y="2692400"/>
                </a:lnTo>
                <a:lnTo>
                  <a:pt x="569849" y="2679700"/>
                </a:lnTo>
                <a:lnTo>
                  <a:pt x="562609" y="2667000"/>
                </a:lnTo>
                <a:lnTo>
                  <a:pt x="562609" y="2654300"/>
                </a:lnTo>
                <a:close/>
              </a:path>
              <a:path w="944879" h="2730500">
                <a:moveTo>
                  <a:pt x="605916" y="2654300"/>
                </a:moveTo>
                <a:lnTo>
                  <a:pt x="562609" y="2654300"/>
                </a:lnTo>
                <a:lnTo>
                  <a:pt x="577087" y="2667000"/>
                </a:lnTo>
                <a:lnTo>
                  <a:pt x="569849" y="2679700"/>
                </a:lnTo>
                <a:lnTo>
                  <a:pt x="569849" y="2692400"/>
                </a:lnTo>
                <a:lnTo>
                  <a:pt x="584200" y="2692400"/>
                </a:lnTo>
                <a:lnTo>
                  <a:pt x="591438" y="2679700"/>
                </a:lnTo>
                <a:lnTo>
                  <a:pt x="602233" y="2679700"/>
                </a:lnTo>
                <a:lnTo>
                  <a:pt x="591438" y="2667000"/>
                </a:lnTo>
                <a:lnTo>
                  <a:pt x="605916" y="2654300"/>
                </a:lnTo>
                <a:close/>
              </a:path>
              <a:path w="944879" h="2730500">
                <a:moveTo>
                  <a:pt x="620267" y="2654300"/>
                </a:moveTo>
                <a:lnTo>
                  <a:pt x="605916" y="2654300"/>
                </a:lnTo>
                <a:lnTo>
                  <a:pt x="605916" y="2667000"/>
                </a:lnTo>
                <a:lnTo>
                  <a:pt x="613028" y="2692400"/>
                </a:lnTo>
                <a:lnTo>
                  <a:pt x="627506" y="2692400"/>
                </a:lnTo>
                <a:lnTo>
                  <a:pt x="627506" y="2679700"/>
                </a:lnTo>
                <a:lnTo>
                  <a:pt x="620267" y="2667000"/>
                </a:lnTo>
                <a:lnTo>
                  <a:pt x="620267" y="2654300"/>
                </a:lnTo>
                <a:close/>
              </a:path>
              <a:path w="944879" h="2730500">
                <a:moveTo>
                  <a:pt x="656335" y="2654300"/>
                </a:moveTo>
                <a:lnTo>
                  <a:pt x="620267" y="2654300"/>
                </a:lnTo>
                <a:lnTo>
                  <a:pt x="634746" y="2667000"/>
                </a:lnTo>
                <a:lnTo>
                  <a:pt x="634746" y="2692400"/>
                </a:lnTo>
                <a:lnTo>
                  <a:pt x="641984" y="2692400"/>
                </a:lnTo>
                <a:lnTo>
                  <a:pt x="649097" y="2679700"/>
                </a:lnTo>
                <a:lnTo>
                  <a:pt x="659955" y="2679700"/>
                </a:lnTo>
                <a:lnTo>
                  <a:pt x="649097" y="2667000"/>
                </a:lnTo>
                <a:lnTo>
                  <a:pt x="656335" y="2654300"/>
                </a:lnTo>
                <a:close/>
              </a:path>
              <a:path w="944879" h="2730500">
                <a:moveTo>
                  <a:pt x="678052" y="2654300"/>
                </a:moveTo>
                <a:lnTo>
                  <a:pt x="663575" y="2654300"/>
                </a:lnTo>
                <a:lnTo>
                  <a:pt x="663575" y="2667000"/>
                </a:lnTo>
                <a:lnTo>
                  <a:pt x="670813" y="2692400"/>
                </a:lnTo>
                <a:lnTo>
                  <a:pt x="692403" y="2692400"/>
                </a:lnTo>
                <a:lnTo>
                  <a:pt x="685164" y="2679700"/>
                </a:lnTo>
                <a:lnTo>
                  <a:pt x="685164" y="2667000"/>
                </a:lnTo>
                <a:lnTo>
                  <a:pt x="678052" y="2654300"/>
                </a:lnTo>
                <a:close/>
              </a:path>
              <a:path w="944879" h="2730500">
                <a:moveTo>
                  <a:pt x="714121" y="2654300"/>
                </a:moveTo>
                <a:lnTo>
                  <a:pt x="678052" y="2654300"/>
                </a:lnTo>
                <a:lnTo>
                  <a:pt x="692403" y="2667000"/>
                </a:lnTo>
                <a:lnTo>
                  <a:pt x="692403" y="2692400"/>
                </a:lnTo>
                <a:lnTo>
                  <a:pt x="706881" y="2692400"/>
                </a:lnTo>
                <a:lnTo>
                  <a:pt x="706881" y="2679700"/>
                </a:lnTo>
                <a:lnTo>
                  <a:pt x="717676" y="2679700"/>
                </a:lnTo>
                <a:lnTo>
                  <a:pt x="706881" y="2667000"/>
                </a:lnTo>
                <a:lnTo>
                  <a:pt x="714121" y="2654300"/>
                </a:lnTo>
                <a:close/>
              </a:path>
              <a:path w="944879" h="2730500">
                <a:moveTo>
                  <a:pt x="764539" y="2654300"/>
                </a:moveTo>
                <a:lnTo>
                  <a:pt x="714121" y="2654300"/>
                </a:lnTo>
                <a:lnTo>
                  <a:pt x="721232" y="2667000"/>
                </a:lnTo>
                <a:lnTo>
                  <a:pt x="728472" y="2692400"/>
                </a:lnTo>
                <a:lnTo>
                  <a:pt x="786256" y="2692400"/>
                </a:lnTo>
                <a:lnTo>
                  <a:pt x="764539" y="2667000"/>
                </a:lnTo>
                <a:lnTo>
                  <a:pt x="764539" y="2654300"/>
                </a:lnTo>
                <a:close/>
              </a:path>
              <a:path w="944879" h="2730500">
                <a:moveTo>
                  <a:pt x="786256" y="2654300"/>
                </a:moveTo>
                <a:lnTo>
                  <a:pt x="771778" y="2654300"/>
                </a:lnTo>
                <a:lnTo>
                  <a:pt x="786256" y="2692400"/>
                </a:lnTo>
                <a:lnTo>
                  <a:pt x="800607" y="2692400"/>
                </a:lnTo>
                <a:lnTo>
                  <a:pt x="800607" y="2679700"/>
                </a:lnTo>
                <a:lnTo>
                  <a:pt x="786256" y="2654300"/>
                </a:lnTo>
                <a:close/>
              </a:path>
              <a:path w="944879" h="2730500">
                <a:moveTo>
                  <a:pt x="649097" y="2578100"/>
                </a:moveTo>
                <a:lnTo>
                  <a:pt x="613028" y="2578100"/>
                </a:lnTo>
                <a:lnTo>
                  <a:pt x="620267" y="2590800"/>
                </a:lnTo>
                <a:lnTo>
                  <a:pt x="620267" y="2603500"/>
                </a:lnTo>
                <a:lnTo>
                  <a:pt x="627506" y="2603500"/>
                </a:lnTo>
                <a:lnTo>
                  <a:pt x="641984" y="2628900"/>
                </a:lnTo>
                <a:lnTo>
                  <a:pt x="259714" y="2628900"/>
                </a:lnTo>
                <a:lnTo>
                  <a:pt x="245236" y="2641600"/>
                </a:lnTo>
                <a:lnTo>
                  <a:pt x="591438" y="2641600"/>
                </a:lnTo>
                <a:lnTo>
                  <a:pt x="584200" y="2654300"/>
                </a:lnTo>
                <a:lnTo>
                  <a:pt x="786256" y="2654300"/>
                </a:lnTo>
                <a:lnTo>
                  <a:pt x="807847" y="2667000"/>
                </a:lnTo>
                <a:lnTo>
                  <a:pt x="800607" y="2692400"/>
                </a:lnTo>
                <a:lnTo>
                  <a:pt x="815085" y="2692400"/>
                </a:lnTo>
                <a:lnTo>
                  <a:pt x="815085" y="2679700"/>
                </a:lnTo>
                <a:lnTo>
                  <a:pt x="908811" y="2679700"/>
                </a:lnTo>
                <a:lnTo>
                  <a:pt x="894333" y="2654300"/>
                </a:lnTo>
                <a:lnTo>
                  <a:pt x="879982" y="2628900"/>
                </a:lnTo>
                <a:lnTo>
                  <a:pt x="879982" y="2616200"/>
                </a:lnTo>
                <a:lnTo>
                  <a:pt x="649097" y="2616200"/>
                </a:lnTo>
                <a:lnTo>
                  <a:pt x="641984" y="2590800"/>
                </a:lnTo>
                <a:lnTo>
                  <a:pt x="649097" y="2578100"/>
                </a:lnTo>
                <a:close/>
              </a:path>
              <a:path w="944879" h="2730500">
                <a:moveTo>
                  <a:pt x="180339" y="2654300"/>
                </a:moveTo>
                <a:lnTo>
                  <a:pt x="173100" y="2654300"/>
                </a:lnTo>
                <a:lnTo>
                  <a:pt x="173100" y="2679700"/>
                </a:lnTo>
                <a:lnTo>
                  <a:pt x="194690" y="2679700"/>
                </a:lnTo>
                <a:lnTo>
                  <a:pt x="209169" y="2667000"/>
                </a:lnTo>
                <a:lnTo>
                  <a:pt x="187578" y="2667000"/>
                </a:lnTo>
                <a:lnTo>
                  <a:pt x="180339" y="2654300"/>
                </a:lnTo>
                <a:close/>
              </a:path>
              <a:path w="944879" h="2730500">
                <a:moveTo>
                  <a:pt x="403859" y="2641600"/>
                </a:moveTo>
                <a:lnTo>
                  <a:pt x="367791" y="2641600"/>
                </a:lnTo>
                <a:lnTo>
                  <a:pt x="360679" y="2654300"/>
                </a:lnTo>
                <a:lnTo>
                  <a:pt x="353440" y="2667000"/>
                </a:lnTo>
                <a:lnTo>
                  <a:pt x="432815" y="2667000"/>
                </a:lnTo>
                <a:lnTo>
                  <a:pt x="432815" y="2654300"/>
                </a:lnTo>
                <a:lnTo>
                  <a:pt x="411099" y="2654300"/>
                </a:lnTo>
                <a:lnTo>
                  <a:pt x="403859" y="2641600"/>
                </a:lnTo>
                <a:close/>
              </a:path>
              <a:path w="944879" h="2730500">
                <a:moveTo>
                  <a:pt x="454405" y="2641600"/>
                </a:moveTo>
                <a:lnTo>
                  <a:pt x="425576" y="2641600"/>
                </a:lnTo>
                <a:lnTo>
                  <a:pt x="425576" y="2654300"/>
                </a:lnTo>
                <a:lnTo>
                  <a:pt x="468883" y="2654300"/>
                </a:lnTo>
                <a:lnTo>
                  <a:pt x="454405" y="2641600"/>
                </a:lnTo>
                <a:close/>
              </a:path>
              <a:path w="944879" h="2730500">
                <a:moveTo>
                  <a:pt x="569849" y="2641600"/>
                </a:moveTo>
                <a:lnTo>
                  <a:pt x="483234" y="2641600"/>
                </a:lnTo>
                <a:lnTo>
                  <a:pt x="475996" y="2654300"/>
                </a:lnTo>
                <a:lnTo>
                  <a:pt x="584200" y="2654300"/>
                </a:lnTo>
                <a:lnTo>
                  <a:pt x="569849" y="2641600"/>
                </a:lnTo>
                <a:close/>
              </a:path>
              <a:path w="944879" h="2730500">
                <a:moveTo>
                  <a:pt x="137032" y="2616200"/>
                </a:moveTo>
                <a:lnTo>
                  <a:pt x="93725" y="2616200"/>
                </a:lnTo>
                <a:lnTo>
                  <a:pt x="108203" y="2641600"/>
                </a:lnTo>
                <a:lnTo>
                  <a:pt x="129794" y="2641600"/>
                </a:lnTo>
                <a:lnTo>
                  <a:pt x="137032" y="2628900"/>
                </a:lnTo>
                <a:lnTo>
                  <a:pt x="137032" y="2616200"/>
                </a:lnTo>
                <a:close/>
              </a:path>
              <a:path w="944879" h="2730500">
                <a:moveTo>
                  <a:pt x="245236" y="2616200"/>
                </a:moveTo>
                <a:lnTo>
                  <a:pt x="144272" y="2616200"/>
                </a:lnTo>
                <a:lnTo>
                  <a:pt x="158623" y="2641600"/>
                </a:lnTo>
                <a:lnTo>
                  <a:pt x="237998" y="2641600"/>
                </a:lnTo>
                <a:lnTo>
                  <a:pt x="237998" y="2628900"/>
                </a:lnTo>
                <a:lnTo>
                  <a:pt x="245236" y="2628900"/>
                </a:lnTo>
                <a:lnTo>
                  <a:pt x="245236" y="2616200"/>
                </a:lnTo>
                <a:close/>
              </a:path>
              <a:path w="944879" h="2730500">
                <a:moveTo>
                  <a:pt x="353440" y="2616200"/>
                </a:moveTo>
                <a:lnTo>
                  <a:pt x="259714" y="2616200"/>
                </a:lnTo>
                <a:lnTo>
                  <a:pt x="266826" y="2628900"/>
                </a:lnTo>
                <a:lnTo>
                  <a:pt x="353440" y="2628900"/>
                </a:lnTo>
                <a:lnTo>
                  <a:pt x="353440" y="2616200"/>
                </a:lnTo>
                <a:close/>
              </a:path>
              <a:path w="944879" h="2730500">
                <a:moveTo>
                  <a:pt x="407479" y="2578100"/>
                </a:moveTo>
                <a:lnTo>
                  <a:pt x="396748" y="2578100"/>
                </a:lnTo>
                <a:lnTo>
                  <a:pt x="403859" y="2603500"/>
                </a:lnTo>
                <a:lnTo>
                  <a:pt x="396748" y="2616200"/>
                </a:lnTo>
                <a:lnTo>
                  <a:pt x="360679" y="2616200"/>
                </a:lnTo>
                <a:lnTo>
                  <a:pt x="375030" y="2628900"/>
                </a:lnTo>
                <a:lnTo>
                  <a:pt x="403859" y="2628900"/>
                </a:lnTo>
                <a:lnTo>
                  <a:pt x="418337" y="2603500"/>
                </a:lnTo>
                <a:lnTo>
                  <a:pt x="504951" y="2603500"/>
                </a:lnTo>
                <a:lnTo>
                  <a:pt x="504951" y="2590800"/>
                </a:lnTo>
                <a:lnTo>
                  <a:pt x="411099" y="2590800"/>
                </a:lnTo>
                <a:lnTo>
                  <a:pt x="407479" y="2578100"/>
                </a:lnTo>
                <a:close/>
              </a:path>
              <a:path w="944879" h="2730500">
                <a:moveTo>
                  <a:pt x="504951" y="2603500"/>
                </a:moveTo>
                <a:lnTo>
                  <a:pt x="418337" y="2603500"/>
                </a:lnTo>
                <a:lnTo>
                  <a:pt x="432815" y="2628900"/>
                </a:lnTo>
                <a:lnTo>
                  <a:pt x="620267" y="2628900"/>
                </a:lnTo>
                <a:lnTo>
                  <a:pt x="620267" y="2616200"/>
                </a:lnTo>
                <a:lnTo>
                  <a:pt x="504951" y="2616200"/>
                </a:lnTo>
                <a:lnTo>
                  <a:pt x="504951" y="2603500"/>
                </a:lnTo>
                <a:close/>
              </a:path>
              <a:path w="944879" h="2730500">
                <a:moveTo>
                  <a:pt x="115442" y="2590800"/>
                </a:moveTo>
                <a:lnTo>
                  <a:pt x="72135" y="2590800"/>
                </a:lnTo>
                <a:lnTo>
                  <a:pt x="86613" y="2603500"/>
                </a:lnTo>
                <a:lnTo>
                  <a:pt x="79375" y="2603500"/>
                </a:lnTo>
                <a:lnTo>
                  <a:pt x="72135" y="2616200"/>
                </a:lnTo>
                <a:lnTo>
                  <a:pt x="115442" y="2616200"/>
                </a:lnTo>
                <a:lnTo>
                  <a:pt x="100964" y="2603500"/>
                </a:lnTo>
                <a:lnTo>
                  <a:pt x="115442" y="2590800"/>
                </a:lnTo>
                <a:close/>
              </a:path>
              <a:path w="944879" h="2730500">
                <a:moveTo>
                  <a:pt x="122554" y="2590800"/>
                </a:moveTo>
                <a:lnTo>
                  <a:pt x="115442" y="2590800"/>
                </a:lnTo>
                <a:lnTo>
                  <a:pt x="115442" y="2616200"/>
                </a:lnTo>
                <a:lnTo>
                  <a:pt x="129794" y="2616200"/>
                </a:lnTo>
                <a:lnTo>
                  <a:pt x="122554" y="2590800"/>
                </a:lnTo>
                <a:close/>
              </a:path>
              <a:path w="944879" h="2730500">
                <a:moveTo>
                  <a:pt x="180339" y="2590800"/>
                </a:moveTo>
                <a:lnTo>
                  <a:pt x="122554" y="2590800"/>
                </a:lnTo>
                <a:lnTo>
                  <a:pt x="137032" y="2603500"/>
                </a:lnTo>
                <a:lnTo>
                  <a:pt x="129794" y="2616200"/>
                </a:lnTo>
                <a:lnTo>
                  <a:pt x="180339" y="2616200"/>
                </a:lnTo>
                <a:lnTo>
                  <a:pt x="180339" y="2590800"/>
                </a:lnTo>
                <a:close/>
              </a:path>
              <a:path w="944879" h="2730500">
                <a:moveTo>
                  <a:pt x="216407" y="2590800"/>
                </a:moveTo>
                <a:lnTo>
                  <a:pt x="187578" y="2590800"/>
                </a:lnTo>
                <a:lnTo>
                  <a:pt x="194690" y="2603500"/>
                </a:lnTo>
                <a:lnTo>
                  <a:pt x="187578" y="2603500"/>
                </a:lnTo>
                <a:lnTo>
                  <a:pt x="187578" y="2616200"/>
                </a:lnTo>
                <a:lnTo>
                  <a:pt x="223647" y="2616200"/>
                </a:lnTo>
                <a:lnTo>
                  <a:pt x="209169" y="2603500"/>
                </a:lnTo>
                <a:lnTo>
                  <a:pt x="216407" y="2590800"/>
                </a:lnTo>
                <a:close/>
              </a:path>
              <a:path w="944879" h="2730500">
                <a:moveTo>
                  <a:pt x="288544" y="2590800"/>
                </a:moveTo>
                <a:lnTo>
                  <a:pt x="216407" y="2590800"/>
                </a:lnTo>
                <a:lnTo>
                  <a:pt x="223647" y="2603500"/>
                </a:lnTo>
                <a:lnTo>
                  <a:pt x="223647" y="2616200"/>
                </a:lnTo>
                <a:lnTo>
                  <a:pt x="288544" y="2616200"/>
                </a:lnTo>
                <a:lnTo>
                  <a:pt x="288544" y="2590800"/>
                </a:lnTo>
                <a:close/>
              </a:path>
              <a:path w="944879" h="2730500">
                <a:moveTo>
                  <a:pt x="317373" y="2590800"/>
                </a:moveTo>
                <a:lnTo>
                  <a:pt x="288544" y="2590800"/>
                </a:lnTo>
                <a:lnTo>
                  <a:pt x="295782" y="2603500"/>
                </a:lnTo>
                <a:lnTo>
                  <a:pt x="288544" y="2616200"/>
                </a:lnTo>
                <a:lnTo>
                  <a:pt x="324611" y="2616200"/>
                </a:lnTo>
                <a:lnTo>
                  <a:pt x="317373" y="2603500"/>
                </a:lnTo>
                <a:lnTo>
                  <a:pt x="317373" y="2590800"/>
                </a:lnTo>
                <a:close/>
              </a:path>
              <a:path w="944879" h="2730500">
                <a:moveTo>
                  <a:pt x="338962" y="2590800"/>
                </a:moveTo>
                <a:lnTo>
                  <a:pt x="324611" y="2590800"/>
                </a:lnTo>
                <a:lnTo>
                  <a:pt x="324611" y="2616200"/>
                </a:lnTo>
                <a:lnTo>
                  <a:pt x="338962" y="2616200"/>
                </a:lnTo>
                <a:lnTo>
                  <a:pt x="338962" y="2590800"/>
                </a:lnTo>
                <a:close/>
              </a:path>
              <a:path w="944879" h="2730500">
                <a:moveTo>
                  <a:pt x="403859" y="2565400"/>
                </a:moveTo>
                <a:lnTo>
                  <a:pt x="317373" y="2565400"/>
                </a:lnTo>
                <a:lnTo>
                  <a:pt x="310133" y="2578100"/>
                </a:lnTo>
                <a:lnTo>
                  <a:pt x="310133" y="2590800"/>
                </a:lnTo>
                <a:lnTo>
                  <a:pt x="338962" y="2590800"/>
                </a:lnTo>
                <a:lnTo>
                  <a:pt x="353440" y="2603500"/>
                </a:lnTo>
                <a:lnTo>
                  <a:pt x="346201" y="2616200"/>
                </a:lnTo>
                <a:lnTo>
                  <a:pt x="396748" y="2616200"/>
                </a:lnTo>
                <a:lnTo>
                  <a:pt x="396748" y="2578100"/>
                </a:lnTo>
                <a:lnTo>
                  <a:pt x="407479" y="2578100"/>
                </a:lnTo>
                <a:lnTo>
                  <a:pt x="403859" y="2565400"/>
                </a:lnTo>
                <a:close/>
              </a:path>
              <a:path w="944879" h="2730500">
                <a:moveTo>
                  <a:pt x="541020" y="2578100"/>
                </a:moveTo>
                <a:lnTo>
                  <a:pt x="504951" y="2578100"/>
                </a:lnTo>
                <a:lnTo>
                  <a:pt x="512063" y="2603500"/>
                </a:lnTo>
                <a:lnTo>
                  <a:pt x="504951" y="2603500"/>
                </a:lnTo>
                <a:lnTo>
                  <a:pt x="504951" y="2616200"/>
                </a:lnTo>
                <a:lnTo>
                  <a:pt x="541020" y="2616200"/>
                </a:lnTo>
                <a:lnTo>
                  <a:pt x="533780" y="2603500"/>
                </a:lnTo>
                <a:lnTo>
                  <a:pt x="533780" y="2590800"/>
                </a:lnTo>
                <a:lnTo>
                  <a:pt x="541020" y="2578100"/>
                </a:lnTo>
                <a:close/>
              </a:path>
              <a:path w="944879" h="2730500">
                <a:moveTo>
                  <a:pt x="555371" y="2578100"/>
                </a:moveTo>
                <a:lnTo>
                  <a:pt x="541020" y="2578100"/>
                </a:lnTo>
                <a:lnTo>
                  <a:pt x="541020" y="2616200"/>
                </a:lnTo>
                <a:lnTo>
                  <a:pt x="555371" y="2616200"/>
                </a:lnTo>
                <a:lnTo>
                  <a:pt x="555371" y="2578100"/>
                </a:lnTo>
                <a:close/>
              </a:path>
              <a:path w="944879" h="2730500">
                <a:moveTo>
                  <a:pt x="562609" y="2565400"/>
                </a:moveTo>
                <a:lnTo>
                  <a:pt x="425576" y="2565400"/>
                </a:lnTo>
                <a:lnTo>
                  <a:pt x="425576" y="2578100"/>
                </a:lnTo>
                <a:lnTo>
                  <a:pt x="555371" y="2578100"/>
                </a:lnTo>
                <a:lnTo>
                  <a:pt x="569849" y="2590800"/>
                </a:lnTo>
                <a:lnTo>
                  <a:pt x="555371" y="2616200"/>
                </a:lnTo>
                <a:lnTo>
                  <a:pt x="598677" y="2616200"/>
                </a:lnTo>
                <a:lnTo>
                  <a:pt x="584200" y="2590800"/>
                </a:lnTo>
                <a:lnTo>
                  <a:pt x="577087" y="2590800"/>
                </a:lnTo>
                <a:lnTo>
                  <a:pt x="562609" y="2565400"/>
                </a:lnTo>
                <a:close/>
              </a:path>
              <a:path w="944879" h="2730500">
                <a:moveTo>
                  <a:pt x="613028" y="2578100"/>
                </a:moveTo>
                <a:lnTo>
                  <a:pt x="598677" y="2578100"/>
                </a:lnTo>
                <a:lnTo>
                  <a:pt x="598677" y="2616200"/>
                </a:lnTo>
                <a:lnTo>
                  <a:pt x="613028" y="2616200"/>
                </a:lnTo>
                <a:lnTo>
                  <a:pt x="613028" y="2578100"/>
                </a:lnTo>
                <a:close/>
              </a:path>
              <a:path w="944879" h="2730500">
                <a:moveTo>
                  <a:pt x="627506" y="2603500"/>
                </a:moveTo>
                <a:lnTo>
                  <a:pt x="613028" y="2603500"/>
                </a:lnTo>
                <a:lnTo>
                  <a:pt x="613028" y="2616200"/>
                </a:lnTo>
                <a:lnTo>
                  <a:pt x="620267" y="2616200"/>
                </a:lnTo>
                <a:lnTo>
                  <a:pt x="627506" y="2603500"/>
                </a:lnTo>
                <a:close/>
              </a:path>
              <a:path w="944879" h="2730500">
                <a:moveTo>
                  <a:pt x="706881" y="2578100"/>
                </a:moveTo>
                <a:lnTo>
                  <a:pt x="649097" y="2578100"/>
                </a:lnTo>
                <a:lnTo>
                  <a:pt x="649097" y="2616200"/>
                </a:lnTo>
                <a:lnTo>
                  <a:pt x="706881" y="2616200"/>
                </a:lnTo>
                <a:lnTo>
                  <a:pt x="692403" y="2590800"/>
                </a:lnTo>
                <a:lnTo>
                  <a:pt x="706881" y="2578100"/>
                </a:lnTo>
                <a:close/>
              </a:path>
              <a:path w="944879" h="2730500">
                <a:moveTo>
                  <a:pt x="714121" y="2578100"/>
                </a:moveTo>
                <a:lnTo>
                  <a:pt x="706881" y="2578100"/>
                </a:lnTo>
                <a:lnTo>
                  <a:pt x="706881" y="2616200"/>
                </a:lnTo>
                <a:lnTo>
                  <a:pt x="786256" y="2616200"/>
                </a:lnTo>
                <a:lnTo>
                  <a:pt x="793369" y="2603500"/>
                </a:lnTo>
                <a:lnTo>
                  <a:pt x="721232" y="2603500"/>
                </a:lnTo>
                <a:lnTo>
                  <a:pt x="714121" y="2590800"/>
                </a:lnTo>
                <a:lnTo>
                  <a:pt x="714121" y="2578100"/>
                </a:lnTo>
                <a:close/>
              </a:path>
              <a:path w="944879" h="2730500">
                <a:moveTo>
                  <a:pt x="696023" y="2527300"/>
                </a:moveTo>
                <a:lnTo>
                  <a:pt x="577087" y="2527300"/>
                </a:lnTo>
                <a:lnTo>
                  <a:pt x="577087" y="2540000"/>
                </a:lnTo>
                <a:lnTo>
                  <a:pt x="591438" y="2552700"/>
                </a:lnTo>
                <a:lnTo>
                  <a:pt x="858265" y="2552700"/>
                </a:lnTo>
                <a:lnTo>
                  <a:pt x="858265" y="2565400"/>
                </a:lnTo>
                <a:lnTo>
                  <a:pt x="865504" y="2565400"/>
                </a:lnTo>
                <a:lnTo>
                  <a:pt x="865504" y="2603500"/>
                </a:lnTo>
                <a:lnTo>
                  <a:pt x="793369" y="2603500"/>
                </a:lnTo>
                <a:lnTo>
                  <a:pt x="807847" y="2616200"/>
                </a:lnTo>
                <a:lnTo>
                  <a:pt x="879982" y="2616200"/>
                </a:lnTo>
                <a:lnTo>
                  <a:pt x="879982" y="2540000"/>
                </a:lnTo>
                <a:lnTo>
                  <a:pt x="699642" y="2540000"/>
                </a:lnTo>
                <a:lnTo>
                  <a:pt x="696023" y="2527300"/>
                </a:lnTo>
                <a:close/>
              </a:path>
              <a:path w="944879" h="2730500">
                <a:moveTo>
                  <a:pt x="757301" y="2578100"/>
                </a:moveTo>
                <a:lnTo>
                  <a:pt x="714121" y="2578100"/>
                </a:lnTo>
                <a:lnTo>
                  <a:pt x="728472" y="2590800"/>
                </a:lnTo>
                <a:lnTo>
                  <a:pt x="728472" y="2603500"/>
                </a:lnTo>
                <a:lnTo>
                  <a:pt x="750188" y="2603500"/>
                </a:lnTo>
                <a:lnTo>
                  <a:pt x="742950" y="2590800"/>
                </a:lnTo>
                <a:lnTo>
                  <a:pt x="750188" y="2590800"/>
                </a:lnTo>
                <a:lnTo>
                  <a:pt x="757301" y="2578100"/>
                </a:lnTo>
                <a:close/>
              </a:path>
              <a:path w="944879" h="2730500">
                <a:moveTo>
                  <a:pt x="822325" y="2565400"/>
                </a:moveTo>
                <a:lnTo>
                  <a:pt x="793369" y="2565400"/>
                </a:lnTo>
                <a:lnTo>
                  <a:pt x="793369" y="2578100"/>
                </a:lnTo>
                <a:lnTo>
                  <a:pt x="757301" y="2578100"/>
                </a:lnTo>
                <a:lnTo>
                  <a:pt x="757301" y="2603500"/>
                </a:lnTo>
                <a:lnTo>
                  <a:pt x="822325" y="2603500"/>
                </a:lnTo>
                <a:lnTo>
                  <a:pt x="822325" y="2565400"/>
                </a:lnTo>
                <a:close/>
              </a:path>
              <a:path w="944879" h="2730500">
                <a:moveTo>
                  <a:pt x="829436" y="2565400"/>
                </a:moveTo>
                <a:lnTo>
                  <a:pt x="822325" y="2565400"/>
                </a:lnTo>
                <a:lnTo>
                  <a:pt x="836676" y="2590800"/>
                </a:lnTo>
                <a:lnTo>
                  <a:pt x="829436" y="2603500"/>
                </a:lnTo>
                <a:lnTo>
                  <a:pt x="865504" y="2603500"/>
                </a:lnTo>
                <a:lnTo>
                  <a:pt x="851153" y="2590800"/>
                </a:lnTo>
                <a:lnTo>
                  <a:pt x="858265" y="2590800"/>
                </a:lnTo>
                <a:lnTo>
                  <a:pt x="865504" y="2578100"/>
                </a:lnTo>
                <a:lnTo>
                  <a:pt x="843914" y="2578100"/>
                </a:lnTo>
                <a:lnTo>
                  <a:pt x="829436" y="2565400"/>
                </a:lnTo>
                <a:close/>
              </a:path>
              <a:path w="944879" h="2730500">
                <a:moveTo>
                  <a:pt x="129794" y="2565400"/>
                </a:moveTo>
                <a:lnTo>
                  <a:pt x="108203" y="2565400"/>
                </a:lnTo>
                <a:lnTo>
                  <a:pt x="93725" y="2590800"/>
                </a:lnTo>
                <a:lnTo>
                  <a:pt x="144272" y="2590800"/>
                </a:lnTo>
                <a:lnTo>
                  <a:pt x="129794" y="2565400"/>
                </a:lnTo>
                <a:close/>
              </a:path>
              <a:path w="944879" h="2730500">
                <a:moveTo>
                  <a:pt x="237998" y="2565400"/>
                </a:moveTo>
                <a:lnTo>
                  <a:pt x="158623" y="2565400"/>
                </a:lnTo>
                <a:lnTo>
                  <a:pt x="151510" y="2578100"/>
                </a:lnTo>
                <a:lnTo>
                  <a:pt x="144272" y="2590800"/>
                </a:lnTo>
                <a:lnTo>
                  <a:pt x="252475" y="2590800"/>
                </a:lnTo>
                <a:lnTo>
                  <a:pt x="237998" y="2565400"/>
                </a:lnTo>
                <a:close/>
              </a:path>
              <a:path w="944879" h="2730500">
                <a:moveTo>
                  <a:pt x="295782" y="2565400"/>
                </a:moveTo>
                <a:lnTo>
                  <a:pt x="266826" y="2565400"/>
                </a:lnTo>
                <a:lnTo>
                  <a:pt x="259714" y="2578100"/>
                </a:lnTo>
                <a:lnTo>
                  <a:pt x="259714" y="2590800"/>
                </a:lnTo>
                <a:lnTo>
                  <a:pt x="310133" y="2590800"/>
                </a:lnTo>
                <a:lnTo>
                  <a:pt x="295782" y="2565400"/>
                </a:lnTo>
                <a:close/>
              </a:path>
              <a:path w="944879" h="2730500">
                <a:moveTo>
                  <a:pt x="504951" y="2578100"/>
                </a:moveTo>
                <a:lnTo>
                  <a:pt x="418337" y="2578100"/>
                </a:lnTo>
                <a:lnTo>
                  <a:pt x="418337" y="2590800"/>
                </a:lnTo>
                <a:lnTo>
                  <a:pt x="504951" y="2590800"/>
                </a:lnTo>
                <a:lnTo>
                  <a:pt x="504951" y="2578100"/>
                </a:lnTo>
                <a:close/>
              </a:path>
              <a:path w="944879" h="2730500">
                <a:moveTo>
                  <a:pt x="598677" y="2578100"/>
                </a:moveTo>
                <a:lnTo>
                  <a:pt x="577087" y="2578100"/>
                </a:lnTo>
                <a:lnTo>
                  <a:pt x="577087" y="2590800"/>
                </a:lnTo>
                <a:lnTo>
                  <a:pt x="591438" y="2590800"/>
                </a:lnTo>
                <a:lnTo>
                  <a:pt x="598677" y="2578100"/>
                </a:lnTo>
                <a:close/>
              </a:path>
              <a:path w="944879" h="2730500">
                <a:moveTo>
                  <a:pt x="779017" y="2565400"/>
                </a:moveTo>
                <a:lnTo>
                  <a:pt x="584200" y="2565400"/>
                </a:lnTo>
                <a:lnTo>
                  <a:pt x="584200" y="2578100"/>
                </a:lnTo>
                <a:lnTo>
                  <a:pt x="793369" y="2578100"/>
                </a:lnTo>
                <a:lnTo>
                  <a:pt x="779017" y="2565400"/>
                </a:lnTo>
                <a:close/>
              </a:path>
              <a:path w="944879" h="2730500">
                <a:moveTo>
                  <a:pt x="865504" y="2565400"/>
                </a:moveTo>
                <a:lnTo>
                  <a:pt x="851153" y="2565400"/>
                </a:lnTo>
                <a:lnTo>
                  <a:pt x="843914" y="2578100"/>
                </a:lnTo>
                <a:lnTo>
                  <a:pt x="865504" y="2578100"/>
                </a:lnTo>
                <a:lnTo>
                  <a:pt x="865504" y="2565400"/>
                </a:lnTo>
                <a:close/>
              </a:path>
              <a:path w="944879" h="2730500">
                <a:moveTo>
                  <a:pt x="403859" y="2540000"/>
                </a:moveTo>
                <a:lnTo>
                  <a:pt x="259714" y="2540000"/>
                </a:lnTo>
                <a:lnTo>
                  <a:pt x="266826" y="2552700"/>
                </a:lnTo>
                <a:lnTo>
                  <a:pt x="403859" y="2552700"/>
                </a:lnTo>
                <a:lnTo>
                  <a:pt x="403859" y="2540000"/>
                </a:lnTo>
                <a:close/>
              </a:path>
              <a:path w="944879" h="2730500">
                <a:moveTo>
                  <a:pt x="461645" y="2540000"/>
                </a:moveTo>
                <a:lnTo>
                  <a:pt x="411099" y="2540000"/>
                </a:lnTo>
                <a:lnTo>
                  <a:pt x="425576" y="2552700"/>
                </a:lnTo>
                <a:lnTo>
                  <a:pt x="454405" y="2552700"/>
                </a:lnTo>
                <a:lnTo>
                  <a:pt x="461645" y="2540000"/>
                </a:lnTo>
                <a:close/>
              </a:path>
              <a:path w="944879" h="2730500">
                <a:moveTo>
                  <a:pt x="699642" y="2501900"/>
                </a:moveTo>
                <a:lnTo>
                  <a:pt x="541020" y="2501900"/>
                </a:lnTo>
                <a:lnTo>
                  <a:pt x="541020" y="2540000"/>
                </a:lnTo>
                <a:lnTo>
                  <a:pt x="468883" y="2540000"/>
                </a:lnTo>
                <a:lnTo>
                  <a:pt x="483234" y="2552700"/>
                </a:lnTo>
                <a:lnTo>
                  <a:pt x="562609" y="2552700"/>
                </a:lnTo>
                <a:lnTo>
                  <a:pt x="577087" y="2527300"/>
                </a:lnTo>
                <a:lnTo>
                  <a:pt x="696023" y="2527300"/>
                </a:lnTo>
                <a:lnTo>
                  <a:pt x="692403" y="2514600"/>
                </a:lnTo>
                <a:lnTo>
                  <a:pt x="699642" y="2514600"/>
                </a:lnTo>
                <a:lnTo>
                  <a:pt x="699642" y="2501900"/>
                </a:lnTo>
                <a:close/>
              </a:path>
              <a:path w="944879" h="2730500">
                <a:moveTo>
                  <a:pt x="108203" y="2501900"/>
                </a:moveTo>
                <a:lnTo>
                  <a:pt x="72135" y="2501900"/>
                </a:lnTo>
                <a:lnTo>
                  <a:pt x="79375" y="2514600"/>
                </a:lnTo>
                <a:lnTo>
                  <a:pt x="72135" y="2527300"/>
                </a:lnTo>
                <a:lnTo>
                  <a:pt x="72135" y="2540000"/>
                </a:lnTo>
                <a:lnTo>
                  <a:pt x="108203" y="2540000"/>
                </a:lnTo>
                <a:lnTo>
                  <a:pt x="100964" y="2527300"/>
                </a:lnTo>
                <a:lnTo>
                  <a:pt x="100964" y="2514600"/>
                </a:lnTo>
                <a:lnTo>
                  <a:pt x="108203" y="2514600"/>
                </a:lnTo>
                <a:lnTo>
                  <a:pt x="108203" y="2501900"/>
                </a:lnTo>
                <a:close/>
              </a:path>
              <a:path w="944879" h="2730500">
                <a:moveTo>
                  <a:pt x="122554" y="2501900"/>
                </a:moveTo>
                <a:lnTo>
                  <a:pt x="108203" y="2501900"/>
                </a:lnTo>
                <a:lnTo>
                  <a:pt x="108203" y="2540000"/>
                </a:lnTo>
                <a:lnTo>
                  <a:pt x="165861" y="2540000"/>
                </a:lnTo>
                <a:lnTo>
                  <a:pt x="151510" y="2527300"/>
                </a:lnTo>
                <a:lnTo>
                  <a:pt x="122554" y="2527300"/>
                </a:lnTo>
                <a:lnTo>
                  <a:pt x="122554" y="2501900"/>
                </a:lnTo>
                <a:close/>
              </a:path>
              <a:path w="944879" h="2730500">
                <a:moveTo>
                  <a:pt x="274065" y="2501900"/>
                </a:moveTo>
                <a:lnTo>
                  <a:pt x="259714" y="2501900"/>
                </a:lnTo>
                <a:lnTo>
                  <a:pt x="252475" y="2514600"/>
                </a:lnTo>
                <a:lnTo>
                  <a:pt x="165861" y="2514600"/>
                </a:lnTo>
                <a:lnTo>
                  <a:pt x="165861" y="2540000"/>
                </a:lnTo>
                <a:lnTo>
                  <a:pt x="338962" y="2540000"/>
                </a:lnTo>
                <a:lnTo>
                  <a:pt x="338962" y="2527300"/>
                </a:lnTo>
                <a:lnTo>
                  <a:pt x="274065" y="2527300"/>
                </a:lnTo>
                <a:lnTo>
                  <a:pt x="266826" y="2514600"/>
                </a:lnTo>
                <a:lnTo>
                  <a:pt x="274065" y="2501900"/>
                </a:lnTo>
                <a:close/>
              </a:path>
              <a:path w="944879" h="2730500">
                <a:moveTo>
                  <a:pt x="447166" y="2501900"/>
                </a:moveTo>
                <a:lnTo>
                  <a:pt x="338962" y="2501900"/>
                </a:lnTo>
                <a:lnTo>
                  <a:pt x="353440" y="2514600"/>
                </a:lnTo>
                <a:lnTo>
                  <a:pt x="353440" y="2527300"/>
                </a:lnTo>
                <a:lnTo>
                  <a:pt x="346201" y="2527300"/>
                </a:lnTo>
                <a:lnTo>
                  <a:pt x="338962" y="2540000"/>
                </a:lnTo>
                <a:lnTo>
                  <a:pt x="447166" y="2540000"/>
                </a:lnTo>
                <a:lnTo>
                  <a:pt x="447166" y="2501900"/>
                </a:lnTo>
                <a:close/>
              </a:path>
              <a:path w="944879" h="2730500">
                <a:moveTo>
                  <a:pt x="483234" y="2501900"/>
                </a:moveTo>
                <a:lnTo>
                  <a:pt x="447166" y="2501900"/>
                </a:lnTo>
                <a:lnTo>
                  <a:pt x="461645" y="2514600"/>
                </a:lnTo>
                <a:lnTo>
                  <a:pt x="447166" y="2540000"/>
                </a:lnTo>
                <a:lnTo>
                  <a:pt x="490474" y="2540000"/>
                </a:lnTo>
                <a:lnTo>
                  <a:pt x="475996" y="2514600"/>
                </a:lnTo>
                <a:lnTo>
                  <a:pt x="483234" y="2501900"/>
                </a:lnTo>
                <a:close/>
              </a:path>
              <a:path w="944879" h="2730500">
                <a:moveTo>
                  <a:pt x="541020" y="2501900"/>
                </a:moveTo>
                <a:lnTo>
                  <a:pt x="490474" y="2501900"/>
                </a:lnTo>
                <a:lnTo>
                  <a:pt x="490474" y="2540000"/>
                </a:lnTo>
                <a:lnTo>
                  <a:pt x="541020" y="2540000"/>
                </a:lnTo>
                <a:lnTo>
                  <a:pt x="526541" y="2514600"/>
                </a:lnTo>
                <a:lnTo>
                  <a:pt x="541020" y="2501900"/>
                </a:lnTo>
                <a:close/>
              </a:path>
              <a:path w="944879" h="2730500">
                <a:moveTo>
                  <a:pt x="714121" y="2501900"/>
                </a:moveTo>
                <a:lnTo>
                  <a:pt x="699642" y="2501900"/>
                </a:lnTo>
                <a:lnTo>
                  <a:pt x="699642" y="2540000"/>
                </a:lnTo>
                <a:lnTo>
                  <a:pt x="714121" y="2540000"/>
                </a:lnTo>
                <a:lnTo>
                  <a:pt x="714121" y="2501900"/>
                </a:lnTo>
                <a:close/>
              </a:path>
              <a:path w="944879" h="2730500">
                <a:moveTo>
                  <a:pt x="742950" y="2514600"/>
                </a:moveTo>
                <a:lnTo>
                  <a:pt x="721232" y="2514600"/>
                </a:lnTo>
                <a:lnTo>
                  <a:pt x="721232" y="2540000"/>
                </a:lnTo>
                <a:lnTo>
                  <a:pt x="757301" y="2540000"/>
                </a:lnTo>
                <a:lnTo>
                  <a:pt x="742950" y="2514600"/>
                </a:lnTo>
                <a:close/>
              </a:path>
              <a:path w="944879" h="2730500">
                <a:moveTo>
                  <a:pt x="807847" y="2501900"/>
                </a:moveTo>
                <a:lnTo>
                  <a:pt x="757301" y="2501900"/>
                </a:lnTo>
                <a:lnTo>
                  <a:pt x="757301" y="2540000"/>
                </a:lnTo>
                <a:lnTo>
                  <a:pt x="771778" y="2540000"/>
                </a:lnTo>
                <a:lnTo>
                  <a:pt x="771778" y="2514600"/>
                </a:lnTo>
                <a:lnTo>
                  <a:pt x="800607" y="2514600"/>
                </a:lnTo>
                <a:lnTo>
                  <a:pt x="807847" y="2501900"/>
                </a:lnTo>
                <a:close/>
              </a:path>
              <a:path w="944879" h="2730500">
                <a:moveTo>
                  <a:pt x="822325" y="2501900"/>
                </a:moveTo>
                <a:lnTo>
                  <a:pt x="807847" y="2501900"/>
                </a:lnTo>
                <a:lnTo>
                  <a:pt x="807847" y="2514600"/>
                </a:lnTo>
                <a:lnTo>
                  <a:pt x="779017" y="2514600"/>
                </a:lnTo>
                <a:lnTo>
                  <a:pt x="779017" y="2527300"/>
                </a:lnTo>
                <a:lnTo>
                  <a:pt x="771778" y="2540000"/>
                </a:lnTo>
                <a:lnTo>
                  <a:pt x="879982" y="2540000"/>
                </a:lnTo>
                <a:lnTo>
                  <a:pt x="879982" y="2527300"/>
                </a:lnTo>
                <a:lnTo>
                  <a:pt x="829436" y="2527300"/>
                </a:lnTo>
                <a:lnTo>
                  <a:pt x="822325" y="2514600"/>
                </a:lnTo>
                <a:lnTo>
                  <a:pt x="822325" y="2501900"/>
                </a:lnTo>
                <a:close/>
              </a:path>
              <a:path w="944879" h="2730500">
                <a:moveTo>
                  <a:pt x="165861" y="2514600"/>
                </a:moveTo>
                <a:lnTo>
                  <a:pt x="129794" y="2514600"/>
                </a:lnTo>
                <a:lnTo>
                  <a:pt x="129794" y="2527300"/>
                </a:lnTo>
                <a:lnTo>
                  <a:pt x="158623" y="2527300"/>
                </a:lnTo>
                <a:lnTo>
                  <a:pt x="165861" y="2514600"/>
                </a:lnTo>
                <a:close/>
              </a:path>
              <a:path w="944879" h="2730500">
                <a:moveTo>
                  <a:pt x="338962" y="2501900"/>
                </a:moveTo>
                <a:lnTo>
                  <a:pt x="274065" y="2501900"/>
                </a:lnTo>
                <a:lnTo>
                  <a:pt x="274065" y="2527300"/>
                </a:lnTo>
                <a:lnTo>
                  <a:pt x="338962" y="2527300"/>
                </a:lnTo>
                <a:lnTo>
                  <a:pt x="338962" y="2501900"/>
                </a:lnTo>
                <a:close/>
              </a:path>
              <a:path w="944879" h="2730500">
                <a:moveTo>
                  <a:pt x="858265" y="2501900"/>
                </a:moveTo>
                <a:lnTo>
                  <a:pt x="822325" y="2501900"/>
                </a:lnTo>
                <a:lnTo>
                  <a:pt x="836676" y="2514600"/>
                </a:lnTo>
                <a:lnTo>
                  <a:pt x="829436" y="2527300"/>
                </a:lnTo>
                <a:lnTo>
                  <a:pt x="865504" y="2527300"/>
                </a:lnTo>
                <a:lnTo>
                  <a:pt x="858265" y="2501900"/>
                </a:lnTo>
                <a:close/>
              </a:path>
              <a:path w="944879" h="2730500">
                <a:moveTo>
                  <a:pt x="879982" y="2463800"/>
                </a:moveTo>
                <a:lnTo>
                  <a:pt x="237998" y="2463800"/>
                </a:lnTo>
                <a:lnTo>
                  <a:pt x="230758" y="2476500"/>
                </a:lnTo>
                <a:lnTo>
                  <a:pt x="115442" y="2476500"/>
                </a:lnTo>
                <a:lnTo>
                  <a:pt x="115442" y="2489200"/>
                </a:lnTo>
                <a:lnTo>
                  <a:pt x="851153" y="2489200"/>
                </a:lnTo>
                <a:lnTo>
                  <a:pt x="851153" y="2501900"/>
                </a:lnTo>
                <a:lnTo>
                  <a:pt x="865504" y="2501900"/>
                </a:lnTo>
                <a:lnTo>
                  <a:pt x="865504" y="2527300"/>
                </a:lnTo>
                <a:lnTo>
                  <a:pt x="879982" y="2527300"/>
                </a:lnTo>
                <a:lnTo>
                  <a:pt x="879982" y="2463800"/>
                </a:lnTo>
                <a:close/>
              </a:path>
              <a:path w="944879" h="2730500">
                <a:moveTo>
                  <a:pt x="237998" y="2489200"/>
                </a:moveTo>
                <a:lnTo>
                  <a:pt x="93725" y="2489200"/>
                </a:lnTo>
                <a:lnTo>
                  <a:pt x="86613" y="2501900"/>
                </a:lnTo>
                <a:lnTo>
                  <a:pt x="122554" y="2501900"/>
                </a:lnTo>
                <a:lnTo>
                  <a:pt x="137032" y="2514600"/>
                </a:lnTo>
                <a:lnTo>
                  <a:pt x="252475" y="2514600"/>
                </a:lnTo>
                <a:lnTo>
                  <a:pt x="237998" y="2489200"/>
                </a:lnTo>
                <a:close/>
              </a:path>
              <a:path w="944879" h="2730500">
                <a:moveTo>
                  <a:pt x="750188" y="2501900"/>
                </a:moveTo>
                <a:lnTo>
                  <a:pt x="714121" y="2501900"/>
                </a:lnTo>
                <a:lnTo>
                  <a:pt x="728472" y="2514600"/>
                </a:lnTo>
                <a:lnTo>
                  <a:pt x="750188" y="2514600"/>
                </a:lnTo>
                <a:lnTo>
                  <a:pt x="750188" y="2501900"/>
                </a:lnTo>
                <a:close/>
              </a:path>
              <a:path w="944879" h="2730500">
                <a:moveTo>
                  <a:pt x="843914" y="2489200"/>
                </a:moveTo>
                <a:lnTo>
                  <a:pt x="266826" y="2489200"/>
                </a:lnTo>
                <a:lnTo>
                  <a:pt x="266826" y="2501900"/>
                </a:lnTo>
                <a:lnTo>
                  <a:pt x="851153" y="2501900"/>
                </a:lnTo>
                <a:lnTo>
                  <a:pt x="843914" y="2489200"/>
                </a:lnTo>
                <a:close/>
              </a:path>
              <a:path w="944879" h="2730500">
                <a:moveTo>
                  <a:pt x="115442" y="2463800"/>
                </a:moveTo>
                <a:lnTo>
                  <a:pt x="100964" y="2463800"/>
                </a:lnTo>
                <a:lnTo>
                  <a:pt x="100964" y="2489200"/>
                </a:lnTo>
                <a:lnTo>
                  <a:pt x="115442" y="2489200"/>
                </a:lnTo>
                <a:lnTo>
                  <a:pt x="115442" y="2463800"/>
                </a:lnTo>
                <a:close/>
              </a:path>
              <a:path w="944879" h="2730500">
                <a:moveTo>
                  <a:pt x="158623" y="2438400"/>
                </a:moveTo>
                <a:lnTo>
                  <a:pt x="129794" y="2438400"/>
                </a:lnTo>
                <a:lnTo>
                  <a:pt x="158623" y="2463800"/>
                </a:lnTo>
                <a:lnTo>
                  <a:pt x="187578" y="2476500"/>
                </a:lnTo>
                <a:lnTo>
                  <a:pt x="209169" y="2476500"/>
                </a:lnTo>
                <a:lnTo>
                  <a:pt x="187578" y="2463800"/>
                </a:lnTo>
                <a:lnTo>
                  <a:pt x="158623" y="2438400"/>
                </a:lnTo>
                <a:close/>
              </a:path>
              <a:path w="944879" h="2730500">
                <a:moveTo>
                  <a:pt x="122554" y="2451100"/>
                </a:moveTo>
                <a:lnTo>
                  <a:pt x="108203" y="2451100"/>
                </a:lnTo>
                <a:lnTo>
                  <a:pt x="108203" y="2463800"/>
                </a:lnTo>
                <a:lnTo>
                  <a:pt x="122554" y="2463800"/>
                </a:lnTo>
                <a:lnTo>
                  <a:pt x="122554" y="2451100"/>
                </a:lnTo>
                <a:close/>
              </a:path>
              <a:path w="944879" h="2730500">
                <a:moveTo>
                  <a:pt x="598677" y="2438400"/>
                </a:moveTo>
                <a:lnTo>
                  <a:pt x="295782" y="2438400"/>
                </a:lnTo>
                <a:lnTo>
                  <a:pt x="288544" y="2451100"/>
                </a:lnTo>
                <a:lnTo>
                  <a:pt x="266826" y="2451100"/>
                </a:lnTo>
                <a:lnTo>
                  <a:pt x="259714" y="2463800"/>
                </a:lnTo>
                <a:lnTo>
                  <a:pt x="605916" y="2463800"/>
                </a:lnTo>
                <a:lnTo>
                  <a:pt x="605916" y="2451100"/>
                </a:lnTo>
                <a:lnTo>
                  <a:pt x="598677" y="2438400"/>
                </a:lnTo>
                <a:close/>
              </a:path>
              <a:path w="944879" h="2730500">
                <a:moveTo>
                  <a:pt x="764539" y="2451100"/>
                </a:moveTo>
                <a:lnTo>
                  <a:pt x="634746" y="2451100"/>
                </a:lnTo>
                <a:lnTo>
                  <a:pt x="656335" y="2463800"/>
                </a:lnTo>
                <a:lnTo>
                  <a:pt x="764539" y="2463800"/>
                </a:lnTo>
                <a:lnTo>
                  <a:pt x="764539" y="2451100"/>
                </a:lnTo>
                <a:close/>
              </a:path>
              <a:path w="944879" h="2730500">
                <a:moveTo>
                  <a:pt x="151510" y="2387600"/>
                </a:moveTo>
                <a:lnTo>
                  <a:pt x="137032" y="2387600"/>
                </a:lnTo>
                <a:lnTo>
                  <a:pt x="137032" y="2400300"/>
                </a:lnTo>
                <a:lnTo>
                  <a:pt x="122554" y="2425700"/>
                </a:lnTo>
                <a:lnTo>
                  <a:pt x="122554" y="2438400"/>
                </a:lnTo>
                <a:lnTo>
                  <a:pt x="807847" y="2438400"/>
                </a:lnTo>
                <a:lnTo>
                  <a:pt x="807847" y="2451100"/>
                </a:lnTo>
                <a:lnTo>
                  <a:pt x="812145" y="2451100"/>
                </a:lnTo>
                <a:lnTo>
                  <a:pt x="818026" y="2463800"/>
                </a:lnTo>
                <a:lnTo>
                  <a:pt x="836676" y="2463800"/>
                </a:lnTo>
                <a:lnTo>
                  <a:pt x="815085" y="2425700"/>
                </a:lnTo>
                <a:lnTo>
                  <a:pt x="158623" y="2425700"/>
                </a:lnTo>
                <a:lnTo>
                  <a:pt x="165861" y="2413000"/>
                </a:lnTo>
                <a:lnTo>
                  <a:pt x="144272" y="2413000"/>
                </a:lnTo>
                <a:lnTo>
                  <a:pt x="151510" y="2400300"/>
                </a:lnTo>
                <a:lnTo>
                  <a:pt x="151510" y="2387600"/>
                </a:lnTo>
                <a:close/>
              </a:path>
              <a:path w="944879" h="2730500">
                <a:moveTo>
                  <a:pt x="129794" y="2438400"/>
                </a:moveTo>
                <a:lnTo>
                  <a:pt x="115442" y="2438400"/>
                </a:lnTo>
                <a:lnTo>
                  <a:pt x="115442" y="2451100"/>
                </a:lnTo>
                <a:lnTo>
                  <a:pt x="129794" y="2451100"/>
                </a:lnTo>
                <a:lnTo>
                  <a:pt x="129794" y="2438400"/>
                </a:lnTo>
                <a:close/>
              </a:path>
              <a:path w="944879" h="2730500">
                <a:moveTo>
                  <a:pt x="786256" y="2438400"/>
                </a:moveTo>
                <a:lnTo>
                  <a:pt x="598677" y="2438400"/>
                </a:lnTo>
                <a:lnTo>
                  <a:pt x="620267" y="2451100"/>
                </a:lnTo>
                <a:lnTo>
                  <a:pt x="771778" y="2451100"/>
                </a:lnTo>
                <a:lnTo>
                  <a:pt x="786256" y="2438400"/>
                </a:lnTo>
                <a:close/>
              </a:path>
              <a:path w="944879" h="2730500">
                <a:moveTo>
                  <a:pt x="783314" y="2362200"/>
                </a:moveTo>
                <a:lnTo>
                  <a:pt x="768838" y="2362200"/>
                </a:lnTo>
                <a:lnTo>
                  <a:pt x="774719" y="2374900"/>
                </a:lnTo>
                <a:lnTo>
                  <a:pt x="779017" y="2387600"/>
                </a:lnTo>
                <a:lnTo>
                  <a:pt x="786256" y="2400300"/>
                </a:lnTo>
                <a:lnTo>
                  <a:pt x="598677" y="2400300"/>
                </a:lnTo>
                <a:lnTo>
                  <a:pt x="598677" y="2413000"/>
                </a:lnTo>
                <a:lnTo>
                  <a:pt x="266826" y="2413000"/>
                </a:lnTo>
                <a:lnTo>
                  <a:pt x="259714" y="2425700"/>
                </a:lnTo>
                <a:lnTo>
                  <a:pt x="815085" y="2425700"/>
                </a:lnTo>
                <a:lnTo>
                  <a:pt x="807847" y="2413000"/>
                </a:lnTo>
                <a:lnTo>
                  <a:pt x="803548" y="2400300"/>
                </a:lnTo>
                <a:lnTo>
                  <a:pt x="797667" y="2387600"/>
                </a:lnTo>
                <a:lnTo>
                  <a:pt x="793369" y="2387600"/>
                </a:lnTo>
                <a:lnTo>
                  <a:pt x="789144" y="2374900"/>
                </a:lnTo>
                <a:lnTo>
                  <a:pt x="783314" y="2362200"/>
                </a:lnTo>
                <a:close/>
              </a:path>
              <a:path w="944879" h="2730500">
                <a:moveTo>
                  <a:pt x="194690" y="2400300"/>
                </a:moveTo>
                <a:lnTo>
                  <a:pt x="173100" y="2400300"/>
                </a:lnTo>
                <a:lnTo>
                  <a:pt x="158623" y="2413000"/>
                </a:lnTo>
                <a:lnTo>
                  <a:pt x="187578" y="2413000"/>
                </a:lnTo>
                <a:lnTo>
                  <a:pt x="194690" y="2400300"/>
                </a:lnTo>
                <a:close/>
              </a:path>
              <a:path w="944879" h="2730500">
                <a:moveTo>
                  <a:pt x="266826" y="2362200"/>
                </a:moveTo>
                <a:lnTo>
                  <a:pt x="230758" y="2362200"/>
                </a:lnTo>
                <a:lnTo>
                  <a:pt x="223647" y="2374900"/>
                </a:lnTo>
                <a:lnTo>
                  <a:pt x="252475" y="2374900"/>
                </a:lnTo>
                <a:lnTo>
                  <a:pt x="317373" y="2413000"/>
                </a:lnTo>
                <a:lnTo>
                  <a:pt x="331850" y="2413000"/>
                </a:lnTo>
                <a:lnTo>
                  <a:pt x="266826" y="2362200"/>
                </a:lnTo>
                <a:close/>
              </a:path>
              <a:path w="944879" h="2730500">
                <a:moveTo>
                  <a:pt x="569849" y="2311400"/>
                </a:moveTo>
                <a:lnTo>
                  <a:pt x="353440" y="2311400"/>
                </a:lnTo>
                <a:lnTo>
                  <a:pt x="353440" y="2349500"/>
                </a:lnTo>
                <a:lnTo>
                  <a:pt x="346201" y="2362200"/>
                </a:lnTo>
                <a:lnTo>
                  <a:pt x="346201" y="2387600"/>
                </a:lnTo>
                <a:lnTo>
                  <a:pt x="338962" y="2400300"/>
                </a:lnTo>
                <a:lnTo>
                  <a:pt x="338962" y="2413000"/>
                </a:lnTo>
                <a:lnTo>
                  <a:pt x="591438" y="2413000"/>
                </a:lnTo>
                <a:lnTo>
                  <a:pt x="591438" y="2387600"/>
                </a:lnTo>
                <a:lnTo>
                  <a:pt x="584200" y="2387600"/>
                </a:lnTo>
                <a:lnTo>
                  <a:pt x="584200" y="2349500"/>
                </a:lnTo>
                <a:lnTo>
                  <a:pt x="577087" y="2349500"/>
                </a:lnTo>
                <a:lnTo>
                  <a:pt x="577087" y="2324100"/>
                </a:lnTo>
                <a:lnTo>
                  <a:pt x="569849" y="2311400"/>
                </a:lnTo>
                <a:close/>
              </a:path>
              <a:path w="944879" h="2730500">
                <a:moveTo>
                  <a:pt x="216407" y="2387600"/>
                </a:moveTo>
                <a:lnTo>
                  <a:pt x="194690" y="2387600"/>
                </a:lnTo>
                <a:lnTo>
                  <a:pt x="187578" y="2400300"/>
                </a:lnTo>
                <a:lnTo>
                  <a:pt x="209169" y="2400300"/>
                </a:lnTo>
                <a:lnTo>
                  <a:pt x="216407" y="2387600"/>
                </a:lnTo>
                <a:close/>
              </a:path>
              <a:path w="944879" h="2730500">
                <a:moveTo>
                  <a:pt x="706881" y="2362200"/>
                </a:moveTo>
                <a:lnTo>
                  <a:pt x="649097" y="2362200"/>
                </a:lnTo>
                <a:lnTo>
                  <a:pt x="641984" y="2374900"/>
                </a:lnTo>
                <a:lnTo>
                  <a:pt x="627506" y="2387600"/>
                </a:lnTo>
                <a:lnTo>
                  <a:pt x="620267" y="2387600"/>
                </a:lnTo>
                <a:lnTo>
                  <a:pt x="613028" y="2400300"/>
                </a:lnTo>
                <a:lnTo>
                  <a:pt x="786256" y="2400300"/>
                </a:lnTo>
                <a:lnTo>
                  <a:pt x="742950" y="2387600"/>
                </a:lnTo>
                <a:lnTo>
                  <a:pt x="706881" y="2362200"/>
                </a:lnTo>
                <a:close/>
              </a:path>
              <a:path w="944879" h="2730500">
                <a:moveTo>
                  <a:pt x="670750" y="2247900"/>
                </a:moveTo>
                <a:lnTo>
                  <a:pt x="656335" y="2247900"/>
                </a:lnTo>
                <a:lnTo>
                  <a:pt x="692403" y="2286000"/>
                </a:lnTo>
                <a:lnTo>
                  <a:pt x="721232" y="2298700"/>
                </a:lnTo>
                <a:lnTo>
                  <a:pt x="173100" y="2298700"/>
                </a:lnTo>
                <a:lnTo>
                  <a:pt x="173100" y="2311400"/>
                </a:lnTo>
                <a:lnTo>
                  <a:pt x="165861" y="2324100"/>
                </a:lnTo>
                <a:lnTo>
                  <a:pt x="165861" y="2336800"/>
                </a:lnTo>
                <a:lnTo>
                  <a:pt x="158623" y="2336800"/>
                </a:lnTo>
                <a:lnTo>
                  <a:pt x="158623" y="2349500"/>
                </a:lnTo>
                <a:lnTo>
                  <a:pt x="151510" y="2362200"/>
                </a:lnTo>
                <a:lnTo>
                  <a:pt x="151510" y="2374900"/>
                </a:lnTo>
                <a:lnTo>
                  <a:pt x="144272" y="2374900"/>
                </a:lnTo>
                <a:lnTo>
                  <a:pt x="144272" y="2387600"/>
                </a:lnTo>
                <a:lnTo>
                  <a:pt x="158623" y="2387600"/>
                </a:lnTo>
                <a:lnTo>
                  <a:pt x="165861" y="2374900"/>
                </a:lnTo>
                <a:lnTo>
                  <a:pt x="165861" y="2362200"/>
                </a:lnTo>
                <a:lnTo>
                  <a:pt x="180339" y="2336800"/>
                </a:lnTo>
                <a:lnTo>
                  <a:pt x="180339" y="2324100"/>
                </a:lnTo>
                <a:lnTo>
                  <a:pt x="209169" y="2324100"/>
                </a:lnTo>
                <a:lnTo>
                  <a:pt x="201929" y="2311400"/>
                </a:lnTo>
                <a:lnTo>
                  <a:pt x="758545" y="2311400"/>
                </a:lnTo>
                <a:lnTo>
                  <a:pt x="757301" y="2298700"/>
                </a:lnTo>
                <a:lnTo>
                  <a:pt x="753076" y="2286000"/>
                </a:lnTo>
                <a:lnTo>
                  <a:pt x="735710" y="2286000"/>
                </a:lnTo>
                <a:lnTo>
                  <a:pt x="670750" y="2247900"/>
                </a:lnTo>
                <a:close/>
              </a:path>
              <a:path w="944879" h="2730500">
                <a:moveTo>
                  <a:pt x="245236" y="2374900"/>
                </a:moveTo>
                <a:lnTo>
                  <a:pt x="216407" y="2374900"/>
                </a:lnTo>
                <a:lnTo>
                  <a:pt x="216407" y="2387600"/>
                </a:lnTo>
                <a:lnTo>
                  <a:pt x="245236" y="2387600"/>
                </a:lnTo>
                <a:lnTo>
                  <a:pt x="245236" y="2374900"/>
                </a:lnTo>
                <a:close/>
              </a:path>
              <a:path w="944879" h="2730500">
                <a:moveTo>
                  <a:pt x="209169" y="2324100"/>
                </a:moveTo>
                <a:lnTo>
                  <a:pt x="180339" y="2324100"/>
                </a:lnTo>
                <a:lnTo>
                  <a:pt x="209169" y="2336800"/>
                </a:lnTo>
                <a:lnTo>
                  <a:pt x="245236" y="2362200"/>
                </a:lnTo>
                <a:lnTo>
                  <a:pt x="252475" y="2362200"/>
                </a:lnTo>
                <a:lnTo>
                  <a:pt x="245236" y="2349500"/>
                </a:lnTo>
                <a:lnTo>
                  <a:pt x="216407" y="2336800"/>
                </a:lnTo>
                <a:lnTo>
                  <a:pt x="209169" y="2324100"/>
                </a:lnTo>
                <a:close/>
              </a:path>
              <a:path w="944879" h="2730500">
                <a:moveTo>
                  <a:pt x="288544" y="2349500"/>
                </a:moveTo>
                <a:lnTo>
                  <a:pt x="266826" y="2349500"/>
                </a:lnTo>
                <a:lnTo>
                  <a:pt x="252475" y="2362200"/>
                </a:lnTo>
                <a:lnTo>
                  <a:pt x="281304" y="2362200"/>
                </a:lnTo>
                <a:lnTo>
                  <a:pt x="288544" y="2349500"/>
                </a:lnTo>
                <a:close/>
              </a:path>
              <a:path w="944879" h="2730500">
                <a:moveTo>
                  <a:pt x="613028" y="2311400"/>
                </a:moveTo>
                <a:lnTo>
                  <a:pt x="569849" y="2311400"/>
                </a:lnTo>
                <a:lnTo>
                  <a:pt x="613028" y="2336800"/>
                </a:lnTo>
                <a:lnTo>
                  <a:pt x="649097" y="2349500"/>
                </a:lnTo>
                <a:lnTo>
                  <a:pt x="663575" y="2362200"/>
                </a:lnTo>
                <a:lnTo>
                  <a:pt x="685164" y="2362200"/>
                </a:lnTo>
                <a:lnTo>
                  <a:pt x="699642" y="2349500"/>
                </a:lnTo>
                <a:lnTo>
                  <a:pt x="663575" y="2349500"/>
                </a:lnTo>
                <a:lnTo>
                  <a:pt x="641984" y="2336800"/>
                </a:lnTo>
                <a:lnTo>
                  <a:pt x="627506" y="2336800"/>
                </a:lnTo>
                <a:lnTo>
                  <a:pt x="613028" y="2311400"/>
                </a:lnTo>
                <a:close/>
              </a:path>
              <a:path w="944879" h="2730500">
                <a:moveTo>
                  <a:pt x="772910" y="2336800"/>
                </a:moveTo>
                <a:lnTo>
                  <a:pt x="758432" y="2336800"/>
                </a:lnTo>
                <a:lnTo>
                  <a:pt x="760920" y="2349500"/>
                </a:lnTo>
                <a:lnTo>
                  <a:pt x="763408" y="2349500"/>
                </a:lnTo>
                <a:lnTo>
                  <a:pt x="764539" y="2362200"/>
                </a:lnTo>
                <a:lnTo>
                  <a:pt x="779017" y="2362200"/>
                </a:lnTo>
                <a:lnTo>
                  <a:pt x="777886" y="2349500"/>
                </a:lnTo>
                <a:lnTo>
                  <a:pt x="772910" y="2336800"/>
                </a:lnTo>
                <a:close/>
              </a:path>
              <a:path w="944879" h="2730500">
                <a:moveTo>
                  <a:pt x="317373" y="2336800"/>
                </a:moveTo>
                <a:lnTo>
                  <a:pt x="288544" y="2336800"/>
                </a:lnTo>
                <a:lnTo>
                  <a:pt x="281304" y="2349500"/>
                </a:lnTo>
                <a:lnTo>
                  <a:pt x="310133" y="2349500"/>
                </a:lnTo>
                <a:lnTo>
                  <a:pt x="317373" y="2336800"/>
                </a:lnTo>
                <a:close/>
              </a:path>
              <a:path w="944879" h="2730500">
                <a:moveTo>
                  <a:pt x="735710" y="2311400"/>
                </a:moveTo>
                <a:lnTo>
                  <a:pt x="721232" y="2311400"/>
                </a:lnTo>
                <a:lnTo>
                  <a:pt x="714121" y="2324100"/>
                </a:lnTo>
                <a:lnTo>
                  <a:pt x="706881" y="2324100"/>
                </a:lnTo>
                <a:lnTo>
                  <a:pt x="685164" y="2349500"/>
                </a:lnTo>
                <a:lnTo>
                  <a:pt x="699642" y="2349500"/>
                </a:lnTo>
                <a:lnTo>
                  <a:pt x="714121" y="2336800"/>
                </a:lnTo>
                <a:lnTo>
                  <a:pt x="721232" y="2336800"/>
                </a:lnTo>
                <a:lnTo>
                  <a:pt x="735710" y="2311400"/>
                </a:lnTo>
                <a:close/>
              </a:path>
              <a:path w="944879" h="2730500">
                <a:moveTo>
                  <a:pt x="346201" y="2324100"/>
                </a:moveTo>
                <a:lnTo>
                  <a:pt x="317373" y="2324100"/>
                </a:lnTo>
                <a:lnTo>
                  <a:pt x="310133" y="2336800"/>
                </a:lnTo>
                <a:lnTo>
                  <a:pt x="324611" y="2336800"/>
                </a:lnTo>
                <a:lnTo>
                  <a:pt x="346201" y="2324100"/>
                </a:lnTo>
                <a:close/>
              </a:path>
              <a:path w="944879" h="2730500">
                <a:moveTo>
                  <a:pt x="761825" y="2311400"/>
                </a:moveTo>
                <a:lnTo>
                  <a:pt x="747246" y="2311400"/>
                </a:lnTo>
                <a:lnTo>
                  <a:pt x="753076" y="2324100"/>
                </a:lnTo>
                <a:lnTo>
                  <a:pt x="757301" y="2336800"/>
                </a:lnTo>
                <a:lnTo>
                  <a:pt x="771778" y="2336800"/>
                </a:lnTo>
                <a:lnTo>
                  <a:pt x="766462" y="2324100"/>
                </a:lnTo>
                <a:lnTo>
                  <a:pt x="761825" y="2311400"/>
                </a:lnTo>
                <a:close/>
              </a:path>
              <a:path w="944879" h="2730500">
                <a:moveTo>
                  <a:pt x="353440" y="2311400"/>
                </a:moveTo>
                <a:lnTo>
                  <a:pt x="331850" y="2311400"/>
                </a:lnTo>
                <a:lnTo>
                  <a:pt x="324611" y="2324100"/>
                </a:lnTo>
                <a:lnTo>
                  <a:pt x="353440" y="2324100"/>
                </a:lnTo>
                <a:lnTo>
                  <a:pt x="353440" y="2311400"/>
                </a:lnTo>
                <a:close/>
              </a:path>
              <a:path w="944879" h="2730500">
                <a:moveTo>
                  <a:pt x="194690" y="2286000"/>
                </a:moveTo>
                <a:lnTo>
                  <a:pt x="180339" y="2286000"/>
                </a:lnTo>
                <a:lnTo>
                  <a:pt x="180339" y="2298700"/>
                </a:lnTo>
                <a:lnTo>
                  <a:pt x="194690" y="2298700"/>
                </a:lnTo>
                <a:lnTo>
                  <a:pt x="194690" y="2286000"/>
                </a:lnTo>
                <a:close/>
              </a:path>
              <a:path w="944879" h="2730500">
                <a:moveTo>
                  <a:pt x="245236" y="2273300"/>
                </a:moveTo>
                <a:lnTo>
                  <a:pt x="223647" y="2273300"/>
                </a:lnTo>
                <a:lnTo>
                  <a:pt x="209169" y="2286000"/>
                </a:lnTo>
                <a:lnTo>
                  <a:pt x="201929" y="2286000"/>
                </a:lnTo>
                <a:lnTo>
                  <a:pt x="194690" y="2298700"/>
                </a:lnTo>
                <a:lnTo>
                  <a:pt x="223647" y="2298700"/>
                </a:lnTo>
                <a:lnTo>
                  <a:pt x="230758" y="2286000"/>
                </a:lnTo>
                <a:lnTo>
                  <a:pt x="245236" y="2273300"/>
                </a:lnTo>
                <a:close/>
              </a:path>
              <a:path w="944879" h="2730500">
                <a:moveTo>
                  <a:pt x="252475" y="2197100"/>
                </a:moveTo>
                <a:lnTo>
                  <a:pt x="223647" y="2197100"/>
                </a:lnTo>
                <a:lnTo>
                  <a:pt x="252475" y="2222500"/>
                </a:lnTo>
                <a:lnTo>
                  <a:pt x="274065" y="2247900"/>
                </a:lnTo>
                <a:lnTo>
                  <a:pt x="288544" y="2247900"/>
                </a:lnTo>
                <a:lnTo>
                  <a:pt x="346201" y="2298700"/>
                </a:lnTo>
                <a:lnTo>
                  <a:pt x="360679" y="2298700"/>
                </a:lnTo>
                <a:lnTo>
                  <a:pt x="338962" y="2286000"/>
                </a:lnTo>
                <a:lnTo>
                  <a:pt x="302895" y="2247900"/>
                </a:lnTo>
                <a:lnTo>
                  <a:pt x="302895" y="2235200"/>
                </a:lnTo>
                <a:lnTo>
                  <a:pt x="288544" y="2235200"/>
                </a:lnTo>
                <a:lnTo>
                  <a:pt x="252475" y="2197100"/>
                </a:lnTo>
                <a:close/>
              </a:path>
              <a:path w="944879" h="2730500">
                <a:moveTo>
                  <a:pt x="555371" y="2197100"/>
                </a:moveTo>
                <a:lnTo>
                  <a:pt x="375030" y="2197100"/>
                </a:lnTo>
                <a:lnTo>
                  <a:pt x="375030" y="2209800"/>
                </a:lnTo>
                <a:lnTo>
                  <a:pt x="367791" y="2222500"/>
                </a:lnTo>
                <a:lnTo>
                  <a:pt x="367791" y="2260600"/>
                </a:lnTo>
                <a:lnTo>
                  <a:pt x="360679" y="2273300"/>
                </a:lnTo>
                <a:lnTo>
                  <a:pt x="360679" y="2298700"/>
                </a:lnTo>
                <a:lnTo>
                  <a:pt x="584200" y="2298700"/>
                </a:lnTo>
                <a:lnTo>
                  <a:pt x="595058" y="2286000"/>
                </a:lnTo>
                <a:lnTo>
                  <a:pt x="569849" y="2286000"/>
                </a:lnTo>
                <a:lnTo>
                  <a:pt x="562609" y="2273300"/>
                </a:lnTo>
                <a:lnTo>
                  <a:pt x="562609" y="2247900"/>
                </a:lnTo>
                <a:lnTo>
                  <a:pt x="561478" y="2247900"/>
                </a:lnTo>
                <a:lnTo>
                  <a:pt x="558990" y="2235200"/>
                </a:lnTo>
                <a:lnTo>
                  <a:pt x="556502" y="2235200"/>
                </a:lnTo>
                <a:lnTo>
                  <a:pt x="555371" y="2222500"/>
                </a:lnTo>
                <a:lnTo>
                  <a:pt x="555371" y="2197100"/>
                </a:lnTo>
                <a:close/>
              </a:path>
              <a:path w="944879" h="2730500">
                <a:moveTo>
                  <a:pt x="223647" y="2197100"/>
                </a:moveTo>
                <a:lnTo>
                  <a:pt x="209169" y="2197100"/>
                </a:lnTo>
                <a:lnTo>
                  <a:pt x="209169" y="2209800"/>
                </a:lnTo>
                <a:lnTo>
                  <a:pt x="201929" y="2222500"/>
                </a:lnTo>
                <a:lnTo>
                  <a:pt x="201929" y="2235200"/>
                </a:lnTo>
                <a:lnTo>
                  <a:pt x="194690" y="2247900"/>
                </a:lnTo>
                <a:lnTo>
                  <a:pt x="194690" y="2260600"/>
                </a:lnTo>
                <a:lnTo>
                  <a:pt x="187578" y="2260600"/>
                </a:lnTo>
                <a:lnTo>
                  <a:pt x="187578" y="2286000"/>
                </a:lnTo>
                <a:lnTo>
                  <a:pt x="201929" y="2286000"/>
                </a:lnTo>
                <a:lnTo>
                  <a:pt x="201929" y="2260600"/>
                </a:lnTo>
                <a:lnTo>
                  <a:pt x="209169" y="2247900"/>
                </a:lnTo>
                <a:lnTo>
                  <a:pt x="209169" y="2235200"/>
                </a:lnTo>
                <a:lnTo>
                  <a:pt x="216407" y="2235200"/>
                </a:lnTo>
                <a:lnTo>
                  <a:pt x="216407" y="2222500"/>
                </a:lnTo>
                <a:lnTo>
                  <a:pt x="223647" y="2209800"/>
                </a:lnTo>
                <a:lnTo>
                  <a:pt x="223647" y="2197100"/>
                </a:lnTo>
                <a:close/>
              </a:path>
              <a:path w="944879" h="2730500">
                <a:moveTo>
                  <a:pt x="685164" y="2197100"/>
                </a:moveTo>
                <a:lnTo>
                  <a:pt x="670813" y="2197100"/>
                </a:lnTo>
                <a:lnTo>
                  <a:pt x="656335" y="2209800"/>
                </a:lnTo>
                <a:lnTo>
                  <a:pt x="649097" y="2222500"/>
                </a:lnTo>
                <a:lnTo>
                  <a:pt x="641984" y="2235200"/>
                </a:lnTo>
                <a:lnTo>
                  <a:pt x="627506" y="2235200"/>
                </a:lnTo>
                <a:lnTo>
                  <a:pt x="620267" y="2247900"/>
                </a:lnTo>
                <a:lnTo>
                  <a:pt x="605916" y="2260600"/>
                </a:lnTo>
                <a:lnTo>
                  <a:pt x="598677" y="2260600"/>
                </a:lnTo>
                <a:lnTo>
                  <a:pt x="584200" y="2273300"/>
                </a:lnTo>
                <a:lnTo>
                  <a:pt x="584200" y="2286000"/>
                </a:lnTo>
                <a:lnTo>
                  <a:pt x="595058" y="2286000"/>
                </a:lnTo>
                <a:lnTo>
                  <a:pt x="605916" y="2273300"/>
                </a:lnTo>
                <a:lnTo>
                  <a:pt x="613028" y="2260600"/>
                </a:lnTo>
                <a:lnTo>
                  <a:pt x="627506" y="2247900"/>
                </a:lnTo>
                <a:lnTo>
                  <a:pt x="670750" y="2247900"/>
                </a:lnTo>
                <a:lnTo>
                  <a:pt x="649097" y="2235200"/>
                </a:lnTo>
                <a:lnTo>
                  <a:pt x="678052" y="2209800"/>
                </a:lnTo>
                <a:lnTo>
                  <a:pt x="685164" y="2197100"/>
                </a:lnTo>
                <a:close/>
              </a:path>
              <a:path w="944879" h="2730500">
                <a:moveTo>
                  <a:pt x="742950" y="2260600"/>
                </a:moveTo>
                <a:lnTo>
                  <a:pt x="728472" y="2260600"/>
                </a:lnTo>
                <a:lnTo>
                  <a:pt x="728472" y="2273300"/>
                </a:lnTo>
                <a:lnTo>
                  <a:pt x="735710" y="2286000"/>
                </a:lnTo>
                <a:lnTo>
                  <a:pt x="750173" y="2286000"/>
                </a:lnTo>
                <a:lnTo>
                  <a:pt x="747246" y="2273300"/>
                </a:lnTo>
                <a:lnTo>
                  <a:pt x="742950" y="2273300"/>
                </a:lnTo>
                <a:lnTo>
                  <a:pt x="742950" y="2260600"/>
                </a:lnTo>
                <a:close/>
              </a:path>
              <a:path w="944879" h="2730500">
                <a:moveTo>
                  <a:pt x="281304" y="2247900"/>
                </a:moveTo>
                <a:lnTo>
                  <a:pt x="266826" y="2247900"/>
                </a:lnTo>
                <a:lnTo>
                  <a:pt x="252475" y="2260600"/>
                </a:lnTo>
                <a:lnTo>
                  <a:pt x="245236" y="2260600"/>
                </a:lnTo>
                <a:lnTo>
                  <a:pt x="230758" y="2273300"/>
                </a:lnTo>
                <a:lnTo>
                  <a:pt x="252475" y="2273300"/>
                </a:lnTo>
                <a:lnTo>
                  <a:pt x="281304" y="2247900"/>
                </a:lnTo>
                <a:close/>
              </a:path>
              <a:path w="944879" h="2730500">
                <a:moveTo>
                  <a:pt x="711390" y="2184400"/>
                </a:moveTo>
                <a:lnTo>
                  <a:pt x="678052" y="2184400"/>
                </a:lnTo>
                <a:lnTo>
                  <a:pt x="678052" y="2197100"/>
                </a:lnTo>
                <a:lnTo>
                  <a:pt x="706881" y="2197100"/>
                </a:lnTo>
                <a:lnTo>
                  <a:pt x="706881" y="2209800"/>
                </a:lnTo>
                <a:lnTo>
                  <a:pt x="714121" y="2222500"/>
                </a:lnTo>
                <a:lnTo>
                  <a:pt x="714121" y="2235200"/>
                </a:lnTo>
                <a:lnTo>
                  <a:pt x="721232" y="2247900"/>
                </a:lnTo>
                <a:lnTo>
                  <a:pt x="721232" y="2260600"/>
                </a:lnTo>
                <a:lnTo>
                  <a:pt x="735710" y="2260600"/>
                </a:lnTo>
                <a:lnTo>
                  <a:pt x="735710" y="2247900"/>
                </a:lnTo>
                <a:lnTo>
                  <a:pt x="728472" y="2235200"/>
                </a:lnTo>
                <a:lnTo>
                  <a:pt x="728472" y="2222500"/>
                </a:lnTo>
                <a:lnTo>
                  <a:pt x="721232" y="2209800"/>
                </a:lnTo>
                <a:lnTo>
                  <a:pt x="715990" y="2197100"/>
                </a:lnTo>
                <a:lnTo>
                  <a:pt x="711390" y="2184400"/>
                </a:lnTo>
                <a:close/>
              </a:path>
              <a:path w="944879" h="2730500">
                <a:moveTo>
                  <a:pt x="338962" y="2209800"/>
                </a:moveTo>
                <a:lnTo>
                  <a:pt x="317373" y="2209800"/>
                </a:lnTo>
                <a:lnTo>
                  <a:pt x="310133" y="2222500"/>
                </a:lnTo>
                <a:lnTo>
                  <a:pt x="302895" y="2222500"/>
                </a:lnTo>
                <a:lnTo>
                  <a:pt x="295782" y="2235200"/>
                </a:lnTo>
                <a:lnTo>
                  <a:pt x="317373" y="2235200"/>
                </a:lnTo>
                <a:lnTo>
                  <a:pt x="331850" y="2222500"/>
                </a:lnTo>
                <a:lnTo>
                  <a:pt x="338962" y="2209800"/>
                </a:lnTo>
                <a:close/>
              </a:path>
              <a:path w="944879" h="2730500">
                <a:moveTo>
                  <a:pt x="245236" y="2108200"/>
                </a:moveTo>
                <a:lnTo>
                  <a:pt x="230758" y="2108200"/>
                </a:lnTo>
                <a:lnTo>
                  <a:pt x="230758" y="2133600"/>
                </a:lnTo>
                <a:lnTo>
                  <a:pt x="223647" y="2146300"/>
                </a:lnTo>
                <a:lnTo>
                  <a:pt x="223647" y="2159000"/>
                </a:lnTo>
                <a:lnTo>
                  <a:pt x="216407" y="2171700"/>
                </a:lnTo>
                <a:lnTo>
                  <a:pt x="216407" y="2197100"/>
                </a:lnTo>
                <a:lnTo>
                  <a:pt x="555371" y="2197100"/>
                </a:lnTo>
                <a:lnTo>
                  <a:pt x="591438" y="2209800"/>
                </a:lnTo>
                <a:lnTo>
                  <a:pt x="613028" y="2235200"/>
                </a:lnTo>
                <a:lnTo>
                  <a:pt x="634746" y="2235200"/>
                </a:lnTo>
                <a:lnTo>
                  <a:pt x="605916" y="2209800"/>
                </a:lnTo>
                <a:lnTo>
                  <a:pt x="569849" y="2184400"/>
                </a:lnTo>
                <a:lnTo>
                  <a:pt x="711390" y="2184400"/>
                </a:lnTo>
                <a:lnTo>
                  <a:pt x="708124" y="2171700"/>
                </a:lnTo>
                <a:lnTo>
                  <a:pt x="230758" y="2171700"/>
                </a:lnTo>
                <a:lnTo>
                  <a:pt x="237998" y="2159000"/>
                </a:lnTo>
                <a:lnTo>
                  <a:pt x="237998" y="2146300"/>
                </a:lnTo>
                <a:lnTo>
                  <a:pt x="245236" y="2133600"/>
                </a:lnTo>
                <a:lnTo>
                  <a:pt x="245236" y="2108200"/>
                </a:lnTo>
                <a:close/>
              </a:path>
              <a:path w="944879" h="2730500">
                <a:moveTo>
                  <a:pt x="360679" y="2197100"/>
                </a:moveTo>
                <a:lnTo>
                  <a:pt x="338962" y="2197100"/>
                </a:lnTo>
                <a:lnTo>
                  <a:pt x="331850" y="2209800"/>
                </a:lnTo>
                <a:lnTo>
                  <a:pt x="346201" y="2209800"/>
                </a:lnTo>
                <a:lnTo>
                  <a:pt x="360679" y="2197100"/>
                </a:lnTo>
                <a:close/>
              </a:path>
              <a:path w="944879" h="2730500">
                <a:moveTo>
                  <a:pt x="284861" y="2095500"/>
                </a:moveTo>
                <a:lnTo>
                  <a:pt x="252475" y="2095500"/>
                </a:lnTo>
                <a:lnTo>
                  <a:pt x="274065" y="2108200"/>
                </a:lnTo>
                <a:lnTo>
                  <a:pt x="302895" y="2133600"/>
                </a:lnTo>
                <a:lnTo>
                  <a:pt x="288544" y="2133600"/>
                </a:lnTo>
                <a:lnTo>
                  <a:pt x="281304" y="2146300"/>
                </a:lnTo>
                <a:lnTo>
                  <a:pt x="266826" y="2146300"/>
                </a:lnTo>
                <a:lnTo>
                  <a:pt x="252475" y="2159000"/>
                </a:lnTo>
                <a:lnTo>
                  <a:pt x="237998" y="2159000"/>
                </a:lnTo>
                <a:lnTo>
                  <a:pt x="230758" y="2171700"/>
                </a:lnTo>
                <a:lnTo>
                  <a:pt x="375030" y="2171700"/>
                </a:lnTo>
                <a:lnTo>
                  <a:pt x="324611" y="2133600"/>
                </a:lnTo>
                <a:lnTo>
                  <a:pt x="331850" y="2120900"/>
                </a:lnTo>
                <a:lnTo>
                  <a:pt x="310133" y="2120900"/>
                </a:lnTo>
                <a:lnTo>
                  <a:pt x="302895" y="2108200"/>
                </a:lnTo>
                <a:lnTo>
                  <a:pt x="284861" y="2095500"/>
                </a:lnTo>
                <a:close/>
              </a:path>
              <a:path w="944879" h="2730500">
                <a:moveTo>
                  <a:pt x="541020" y="2120900"/>
                </a:moveTo>
                <a:lnTo>
                  <a:pt x="526541" y="2120900"/>
                </a:lnTo>
                <a:lnTo>
                  <a:pt x="533780" y="2133600"/>
                </a:lnTo>
                <a:lnTo>
                  <a:pt x="533780" y="2146300"/>
                </a:lnTo>
                <a:lnTo>
                  <a:pt x="375030" y="2146300"/>
                </a:lnTo>
                <a:lnTo>
                  <a:pt x="375030" y="2171700"/>
                </a:lnTo>
                <a:lnTo>
                  <a:pt x="708124" y="2171700"/>
                </a:lnTo>
                <a:lnTo>
                  <a:pt x="706881" y="2159000"/>
                </a:lnTo>
                <a:lnTo>
                  <a:pt x="548131" y="2159000"/>
                </a:lnTo>
                <a:lnTo>
                  <a:pt x="548131" y="2146300"/>
                </a:lnTo>
                <a:lnTo>
                  <a:pt x="541020" y="2133600"/>
                </a:lnTo>
                <a:lnTo>
                  <a:pt x="541020" y="2120900"/>
                </a:lnTo>
                <a:close/>
              </a:path>
              <a:path w="944879" h="2730500">
                <a:moveTo>
                  <a:pt x="562609" y="2082800"/>
                </a:moveTo>
                <a:lnTo>
                  <a:pt x="541020" y="2082800"/>
                </a:lnTo>
                <a:lnTo>
                  <a:pt x="562609" y="2095500"/>
                </a:lnTo>
                <a:lnTo>
                  <a:pt x="598677" y="2120900"/>
                </a:lnTo>
                <a:lnTo>
                  <a:pt x="555371" y="2159000"/>
                </a:lnTo>
                <a:lnTo>
                  <a:pt x="691272" y="2159000"/>
                </a:lnTo>
                <a:lnTo>
                  <a:pt x="690934" y="2158137"/>
                </a:lnTo>
                <a:lnTo>
                  <a:pt x="627506" y="2120900"/>
                </a:lnTo>
                <a:lnTo>
                  <a:pt x="620267" y="2120900"/>
                </a:lnTo>
                <a:lnTo>
                  <a:pt x="634682" y="2108200"/>
                </a:lnTo>
                <a:lnTo>
                  <a:pt x="613028" y="2108200"/>
                </a:lnTo>
                <a:lnTo>
                  <a:pt x="584200" y="2095500"/>
                </a:lnTo>
                <a:lnTo>
                  <a:pt x="562609" y="2082800"/>
                </a:lnTo>
                <a:close/>
              </a:path>
              <a:path w="944879" h="2730500">
                <a:moveTo>
                  <a:pt x="403859" y="2044700"/>
                </a:moveTo>
                <a:lnTo>
                  <a:pt x="245236" y="2044700"/>
                </a:lnTo>
                <a:lnTo>
                  <a:pt x="245236" y="2082800"/>
                </a:lnTo>
                <a:lnTo>
                  <a:pt x="670813" y="2082800"/>
                </a:lnTo>
                <a:lnTo>
                  <a:pt x="672056" y="2095500"/>
                </a:lnTo>
                <a:lnTo>
                  <a:pt x="675322" y="2108200"/>
                </a:lnTo>
                <a:lnTo>
                  <a:pt x="679922" y="2120900"/>
                </a:lnTo>
                <a:lnTo>
                  <a:pt x="685164" y="2133600"/>
                </a:lnTo>
                <a:lnTo>
                  <a:pt x="686296" y="2146300"/>
                </a:lnTo>
                <a:lnTo>
                  <a:pt x="690934" y="2158137"/>
                </a:lnTo>
                <a:lnTo>
                  <a:pt x="692403" y="2159000"/>
                </a:lnTo>
                <a:lnTo>
                  <a:pt x="706881" y="2159000"/>
                </a:lnTo>
                <a:lnTo>
                  <a:pt x="685164" y="2095500"/>
                </a:lnTo>
                <a:lnTo>
                  <a:pt x="679809" y="2070100"/>
                </a:lnTo>
                <a:lnTo>
                  <a:pt x="396748" y="2070100"/>
                </a:lnTo>
                <a:lnTo>
                  <a:pt x="403859" y="2057400"/>
                </a:lnTo>
                <a:lnTo>
                  <a:pt x="403859" y="2044700"/>
                </a:lnTo>
                <a:close/>
              </a:path>
              <a:path w="944879" h="2730500">
                <a:moveTo>
                  <a:pt x="541020" y="2082800"/>
                </a:moveTo>
                <a:lnTo>
                  <a:pt x="382270" y="2082800"/>
                </a:lnTo>
                <a:lnTo>
                  <a:pt x="382270" y="2146300"/>
                </a:lnTo>
                <a:lnTo>
                  <a:pt x="396748" y="2146300"/>
                </a:lnTo>
                <a:lnTo>
                  <a:pt x="396748" y="2133600"/>
                </a:lnTo>
                <a:lnTo>
                  <a:pt x="425576" y="2133600"/>
                </a:lnTo>
                <a:lnTo>
                  <a:pt x="447166" y="2120900"/>
                </a:lnTo>
                <a:lnTo>
                  <a:pt x="541020" y="2120900"/>
                </a:lnTo>
                <a:lnTo>
                  <a:pt x="541020" y="2082800"/>
                </a:lnTo>
                <a:close/>
              </a:path>
              <a:path w="944879" h="2730500">
                <a:moveTo>
                  <a:pt x="338962" y="2108200"/>
                </a:moveTo>
                <a:lnTo>
                  <a:pt x="317373" y="2108200"/>
                </a:lnTo>
                <a:lnTo>
                  <a:pt x="310133" y="2120900"/>
                </a:lnTo>
                <a:lnTo>
                  <a:pt x="331850" y="2120900"/>
                </a:lnTo>
                <a:lnTo>
                  <a:pt x="338962" y="2108200"/>
                </a:lnTo>
                <a:close/>
              </a:path>
              <a:path w="944879" h="2730500">
                <a:moveTo>
                  <a:pt x="266826" y="2082800"/>
                </a:moveTo>
                <a:lnTo>
                  <a:pt x="237998" y="2082800"/>
                </a:lnTo>
                <a:lnTo>
                  <a:pt x="237998" y="2108200"/>
                </a:lnTo>
                <a:lnTo>
                  <a:pt x="252475" y="2108200"/>
                </a:lnTo>
                <a:lnTo>
                  <a:pt x="252475" y="2095500"/>
                </a:lnTo>
                <a:lnTo>
                  <a:pt x="284861" y="2095500"/>
                </a:lnTo>
                <a:lnTo>
                  <a:pt x="266826" y="2082800"/>
                </a:lnTo>
                <a:close/>
              </a:path>
              <a:path w="944879" h="2730500">
                <a:moveTo>
                  <a:pt x="360679" y="2095500"/>
                </a:moveTo>
                <a:lnTo>
                  <a:pt x="338962" y="2095500"/>
                </a:lnTo>
                <a:lnTo>
                  <a:pt x="331850" y="2108200"/>
                </a:lnTo>
                <a:lnTo>
                  <a:pt x="346201" y="2108200"/>
                </a:lnTo>
                <a:lnTo>
                  <a:pt x="360679" y="2095500"/>
                </a:lnTo>
                <a:close/>
              </a:path>
              <a:path w="944879" h="2730500">
                <a:moveTo>
                  <a:pt x="670813" y="2082800"/>
                </a:moveTo>
                <a:lnTo>
                  <a:pt x="656335" y="2082800"/>
                </a:lnTo>
                <a:lnTo>
                  <a:pt x="613028" y="2108200"/>
                </a:lnTo>
                <a:lnTo>
                  <a:pt x="634682" y="2108200"/>
                </a:lnTo>
                <a:lnTo>
                  <a:pt x="649097" y="2095500"/>
                </a:lnTo>
                <a:lnTo>
                  <a:pt x="670813" y="2082800"/>
                </a:lnTo>
                <a:close/>
              </a:path>
              <a:path w="944879" h="2730500">
                <a:moveTo>
                  <a:pt x="382270" y="2082800"/>
                </a:moveTo>
                <a:lnTo>
                  <a:pt x="360679" y="2082800"/>
                </a:lnTo>
                <a:lnTo>
                  <a:pt x="346201" y="2095500"/>
                </a:lnTo>
                <a:lnTo>
                  <a:pt x="382270" y="2095500"/>
                </a:lnTo>
                <a:lnTo>
                  <a:pt x="382270" y="2082800"/>
                </a:lnTo>
                <a:close/>
              </a:path>
              <a:path w="944879" h="2730500">
                <a:moveTo>
                  <a:pt x="435186" y="1816100"/>
                </a:moveTo>
                <a:lnTo>
                  <a:pt x="418337" y="1816100"/>
                </a:lnTo>
                <a:lnTo>
                  <a:pt x="447166" y="1841500"/>
                </a:lnTo>
                <a:lnTo>
                  <a:pt x="439927" y="1854200"/>
                </a:lnTo>
                <a:lnTo>
                  <a:pt x="411099" y="1879600"/>
                </a:lnTo>
                <a:lnTo>
                  <a:pt x="411099" y="1892300"/>
                </a:lnTo>
                <a:lnTo>
                  <a:pt x="223647" y="1892300"/>
                </a:lnTo>
                <a:lnTo>
                  <a:pt x="223647" y="1905000"/>
                </a:lnTo>
                <a:lnTo>
                  <a:pt x="230758" y="1943100"/>
                </a:lnTo>
                <a:lnTo>
                  <a:pt x="237998" y="1955800"/>
                </a:lnTo>
                <a:lnTo>
                  <a:pt x="237998" y="1981200"/>
                </a:lnTo>
                <a:lnTo>
                  <a:pt x="252475" y="2006600"/>
                </a:lnTo>
                <a:lnTo>
                  <a:pt x="252475" y="2044700"/>
                </a:lnTo>
                <a:lnTo>
                  <a:pt x="656335" y="2044700"/>
                </a:lnTo>
                <a:lnTo>
                  <a:pt x="663575" y="2057400"/>
                </a:lnTo>
                <a:lnTo>
                  <a:pt x="454405" y="2057400"/>
                </a:lnTo>
                <a:lnTo>
                  <a:pt x="439927" y="2070100"/>
                </a:lnTo>
                <a:lnTo>
                  <a:pt x="679809" y="2070100"/>
                </a:lnTo>
                <a:lnTo>
                  <a:pt x="669002" y="2032000"/>
                </a:lnTo>
                <a:lnTo>
                  <a:pt x="324611" y="2032000"/>
                </a:lnTo>
                <a:lnTo>
                  <a:pt x="317373" y="2019300"/>
                </a:lnTo>
                <a:lnTo>
                  <a:pt x="266826" y="2019300"/>
                </a:lnTo>
                <a:lnTo>
                  <a:pt x="266826" y="2006600"/>
                </a:lnTo>
                <a:lnTo>
                  <a:pt x="274065" y="2006600"/>
                </a:lnTo>
                <a:lnTo>
                  <a:pt x="274065" y="1993900"/>
                </a:lnTo>
                <a:lnTo>
                  <a:pt x="259714" y="1993900"/>
                </a:lnTo>
                <a:lnTo>
                  <a:pt x="259714" y="1981200"/>
                </a:lnTo>
                <a:lnTo>
                  <a:pt x="252475" y="1981200"/>
                </a:lnTo>
                <a:lnTo>
                  <a:pt x="252475" y="1955800"/>
                </a:lnTo>
                <a:lnTo>
                  <a:pt x="245236" y="1930400"/>
                </a:lnTo>
                <a:lnTo>
                  <a:pt x="237998" y="1917700"/>
                </a:lnTo>
                <a:lnTo>
                  <a:pt x="324611" y="1917700"/>
                </a:lnTo>
                <a:lnTo>
                  <a:pt x="346201" y="1905000"/>
                </a:lnTo>
                <a:lnTo>
                  <a:pt x="692403" y="1905000"/>
                </a:lnTo>
                <a:lnTo>
                  <a:pt x="692403" y="1879600"/>
                </a:lnTo>
                <a:lnTo>
                  <a:pt x="432815" y="1879600"/>
                </a:lnTo>
                <a:lnTo>
                  <a:pt x="447166" y="1866900"/>
                </a:lnTo>
                <a:lnTo>
                  <a:pt x="454405" y="1854200"/>
                </a:lnTo>
                <a:lnTo>
                  <a:pt x="480906" y="1854200"/>
                </a:lnTo>
                <a:lnTo>
                  <a:pt x="468883" y="1841500"/>
                </a:lnTo>
                <a:lnTo>
                  <a:pt x="454405" y="1841500"/>
                </a:lnTo>
                <a:lnTo>
                  <a:pt x="435186" y="1816100"/>
                </a:lnTo>
                <a:close/>
              </a:path>
              <a:path w="944879" h="2730500">
                <a:moveTo>
                  <a:pt x="533780" y="2044700"/>
                </a:moveTo>
                <a:lnTo>
                  <a:pt x="519302" y="2044700"/>
                </a:lnTo>
                <a:lnTo>
                  <a:pt x="519302" y="2057400"/>
                </a:lnTo>
                <a:lnTo>
                  <a:pt x="533780" y="2057400"/>
                </a:lnTo>
                <a:lnTo>
                  <a:pt x="533780" y="2044700"/>
                </a:lnTo>
                <a:close/>
              </a:path>
              <a:path w="944879" h="2730500">
                <a:moveTo>
                  <a:pt x="360679" y="2006600"/>
                </a:moveTo>
                <a:lnTo>
                  <a:pt x="331850" y="2006600"/>
                </a:lnTo>
                <a:lnTo>
                  <a:pt x="324611" y="2032000"/>
                </a:lnTo>
                <a:lnTo>
                  <a:pt x="338962" y="2032000"/>
                </a:lnTo>
                <a:lnTo>
                  <a:pt x="353440" y="2019300"/>
                </a:lnTo>
                <a:lnTo>
                  <a:pt x="360679" y="2006600"/>
                </a:lnTo>
                <a:close/>
              </a:path>
              <a:path w="944879" h="2730500">
                <a:moveTo>
                  <a:pt x="346201" y="1955800"/>
                </a:moveTo>
                <a:lnTo>
                  <a:pt x="331850" y="1955800"/>
                </a:lnTo>
                <a:lnTo>
                  <a:pt x="346201" y="1981200"/>
                </a:lnTo>
                <a:lnTo>
                  <a:pt x="353440" y="1993900"/>
                </a:lnTo>
                <a:lnTo>
                  <a:pt x="338962" y="2006600"/>
                </a:lnTo>
                <a:lnTo>
                  <a:pt x="360679" y="2006600"/>
                </a:lnTo>
                <a:lnTo>
                  <a:pt x="382270" y="2032000"/>
                </a:lnTo>
                <a:lnTo>
                  <a:pt x="411099" y="2032000"/>
                </a:lnTo>
                <a:lnTo>
                  <a:pt x="418337" y="2019300"/>
                </a:lnTo>
                <a:lnTo>
                  <a:pt x="389508" y="2019300"/>
                </a:lnTo>
                <a:lnTo>
                  <a:pt x="375030" y="1993900"/>
                </a:lnTo>
                <a:lnTo>
                  <a:pt x="385889" y="1981200"/>
                </a:lnTo>
                <a:lnTo>
                  <a:pt x="360679" y="1981200"/>
                </a:lnTo>
                <a:lnTo>
                  <a:pt x="346201" y="1955800"/>
                </a:lnTo>
                <a:close/>
              </a:path>
              <a:path w="944879" h="2730500">
                <a:moveTo>
                  <a:pt x="447167" y="2006600"/>
                </a:moveTo>
                <a:lnTo>
                  <a:pt x="425576" y="2006600"/>
                </a:lnTo>
                <a:lnTo>
                  <a:pt x="447166" y="2032000"/>
                </a:lnTo>
                <a:lnTo>
                  <a:pt x="461645" y="2032000"/>
                </a:lnTo>
                <a:lnTo>
                  <a:pt x="447167" y="2006600"/>
                </a:lnTo>
                <a:close/>
              </a:path>
              <a:path w="944879" h="2730500">
                <a:moveTo>
                  <a:pt x="490474" y="2006600"/>
                </a:moveTo>
                <a:lnTo>
                  <a:pt x="468883" y="2006600"/>
                </a:lnTo>
                <a:lnTo>
                  <a:pt x="461645" y="2032000"/>
                </a:lnTo>
                <a:lnTo>
                  <a:pt x="475996" y="2032000"/>
                </a:lnTo>
                <a:lnTo>
                  <a:pt x="475996" y="2019300"/>
                </a:lnTo>
                <a:lnTo>
                  <a:pt x="490474" y="2006600"/>
                </a:lnTo>
                <a:close/>
              </a:path>
              <a:path w="944879" h="2730500">
                <a:moveTo>
                  <a:pt x="526541" y="1968500"/>
                </a:moveTo>
                <a:lnTo>
                  <a:pt x="512063" y="1968500"/>
                </a:lnTo>
                <a:lnTo>
                  <a:pt x="512063" y="1981200"/>
                </a:lnTo>
                <a:lnTo>
                  <a:pt x="512968" y="1993900"/>
                </a:lnTo>
                <a:lnTo>
                  <a:pt x="514655" y="2003866"/>
                </a:lnTo>
                <a:lnTo>
                  <a:pt x="519302" y="2006600"/>
                </a:lnTo>
                <a:lnTo>
                  <a:pt x="490474" y="2006600"/>
                </a:lnTo>
                <a:lnTo>
                  <a:pt x="512063" y="2032000"/>
                </a:lnTo>
                <a:lnTo>
                  <a:pt x="541020" y="2032000"/>
                </a:lnTo>
                <a:lnTo>
                  <a:pt x="544576" y="2019300"/>
                </a:lnTo>
                <a:lnTo>
                  <a:pt x="526541" y="2019300"/>
                </a:lnTo>
                <a:lnTo>
                  <a:pt x="526541" y="1968500"/>
                </a:lnTo>
                <a:close/>
              </a:path>
              <a:path w="944879" h="2730500">
                <a:moveTo>
                  <a:pt x="562609" y="1993900"/>
                </a:moveTo>
                <a:lnTo>
                  <a:pt x="555371" y="1993900"/>
                </a:lnTo>
                <a:lnTo>
                  <a:pt x="584200" y="2032000"/>
                </a:lnTo>
                <a:lnTo>
                  <a:pt x="598677" y="2032000"/>
                </a:lnTo>
                <a:lnTo>
                  <a:pt x="562609" y="1993900"/>
                </a:lnTo>
                <a:close/>
              </a:path>
              <a:path w="944879" h="2730500">
                <a:moveTo>
                  <a:pt x="598677" y="1955800"/>
                </a:moveTo>
                <a:lnTo>
                  <a:pt x="584200" y="1955800"/>
                </a:lnTo>
                <a:lnTo>
                  <a:pt x="613028" y="1993900"/>
                </a:lnTo>
                <a:lnTo>
                  <a:pt x="605916" y="2006600"/>
                </a:lnTo>
                <a:lnTo>
                  <a:pt x="598677" y="2032000"/>
                </a:lnTo>
                <a:lnTo>
                  <a:pt x="613028" y="2032000"/>
                </a:lnTo>
                <a:lnTo>
                  <a:pt x="613028" y="2019300"/>
                </a:lnTo>
                <a:lnTo>
                  <a:pt x="620267" y="1993900"/>
                </a:lnTo>
                <a:lnTo>
                  <a:pt x="627506" y="1993900"/>
                </a:lnTo>
                <a:lnTo>
                  <a:pt x="634746" y="1981200"/>
                </a:lnTo>
                <a:lnTo>
                  <a:pt x="620267" y="1981200"/>
                </a:lnTo>
                <a:lnTo>
                  <a:pt x="598677" y="1955800"/>
                </a:lnTo>
                <a:close/>
              </a:path>
              <a:path w="944879" h="2730500">
                <a:moveTo>
                  <a:pt x="627506" y="1993900"/>
                </a:moveTo>
                <a:lnTo>
                  <a:pt x="620267" y="1993900"/>
                </a:lnTo>
                <a:lnTo>
                  <a:pt x="649097" y="2032000"/>
                </a:lnTo>
                <a:lnTo>
                  <a:pt x="669002" y="2032000"/>
                </a:lnTo>
                <a:lnTo>
                  <a:pt x="663575" y="2006600"/>
                </a:lnTo>
                <a:lnTo>
                  <a:pt x="649097" y="2006600"/>
                </a:lnTo>
                <a:lnTo>
                  <a:pt x="627506" y="1993900"/>
                </a:lnTo>
                <a:close/>
              </a:path>
              <a:path w="944879" h="2730500">
                <a:moveTo>
                  <a:pt x="292163" y="1968500"/>
                </a:moveTo>
                <a:lnTo>
                  <a:pt x="274065" y="1968500"/>
                </a:lnTo>
                <a:lnTo>
                  <a:pt x="288544" y="1993900"/>
                </a:lnTo>
                <a:lnTo>
                  <a:pt x="281304" y="1993900"/>
                </a:lnTo>
                <a:lnTo>
                  <a:pt x="281304" y="2006600"/>
                </a:lnTo>
                <a:lnTo>
                  <a:pt x="266826" y="2006600"/>
                </a:lnTo>
                <a:lnTo>
                  <a:pt x="266826" y="2019300"/>
                </a:lnTo>
                <a:lnTo>
                  <a:pt x="317373" y="2019300"/>
                </a:lnTo>
                <a:lnTo>
                  <a:pt x="302895" y="1993900"/>
                </a:lnTo>
                <a:lnTo>
                  <a:pt x="317373" y="1981200"/>
                </a:lnTo>
                <a:lnTo>
                  <a:pt x="295782" y="1981200"/>
                </a:lnTo>
                <a:lnTo>
                  <a:pt x="292163" y="1968500"/>
                </a:lnTo>
                <a:close/>
              </a:path>
              <a:path w="944879" h="2730500">
                <a:moveTo>
                  <a:pt x="421957" y="1968500"/>
                </a:moveTo>
                <a:lnTo>
                  <a:pt x="396748" y="1968500"/>
                </a:lnTo>
                <a:lnTo>
                  <a:pt x="389508" y="1981200"/>
                </a:lnTo>
                <a:lnTo>
                  <a:pt x="389508" y="2019300"/>
                </a:lnTo>
                <a:lnTo>
                  <a:pt x="418337" y="2019300"/>
                </a:lnTo>
                <a:lnTo>
                  <a:pt x="425576" y="2006600"/>
                </a:lnTo>
                <a:lnTo>
                  <a:pt x="447167" y="2006600"/>
                </a:lnTo>
                <a:lnTo>
                  <a:pt x="439927" y="1993900"/>
                </a:lnTo>
                <a:lnTo>
                  <a:pt x="439927" y="1981200"/>
                </a:lnTo>
                <a:lnTo>
                  <a:pt x="432815" y="1981200"/>
                </a:lnTo>
                <a:lnTo>
                  <a:pt x="421957" y="1968500"/>
                </a:lnTo>
                <a:close/>
              </a:path>
              <a:path w="944879" h="2730500">
                <a:moveTo>
                  <a:pt x="544576" y="1968500"/>
                </a:moveTo>
                <a:lnTo>
                  <a:pt x="526541" y="1968500"/>
                </a:lnTo>
                <a:lnTo>
                  <a:pt x="548131" y="1993900"/>
                </a:lnTo>
                <a:lnTo>
                  <a:pt x="541020" y="2006600"/>
                </a:lnTo>
                <a:lnTo>
                  <a:pt x="526541" y="2019300"/>
                </a:lnTo>
                <a:lnTo>
                  <a:pt x="544576" y="2019300"/>
                </a:lnTo>
                <a:lnTo>
                  <a:pt x="548131" y="2006600"/>
                </a:lnTo>
                <a:lnTo>
                  <a:pt x="555371" y="1993900"/>
                </a:lnTo>
                <a:lnTo>
                  <a:pt x="562609" y="1993900"/>
                </a:lnTo>
                <a:lnTo>
                  <a:pt x="569849" y="1981200"/>
                </a:lnTo>
                <a:lnTo>
                  <a:pt x="555371" y="1981200"/>
                </a:lnTo>
                <a:lnTo>
                  <a:pt x="544576" y="1968500"/>
                </a:lnTo>
                <a:close/>
              </a:path>
              <a:path w="944879" h="2730500">
                <a:moveTo>
                  <a:pt x="475996" y="1955800"/>
                </a:moveTo>
                <a:lnTo>
                  <a:pt x="461645" y="1955800"/>
                </a:lnTo>
                <a:lnTo>
                  <a:pt x="475996" y="1981200"/>
                </a:lnTo>
                <a:lnTo>
                  <a:pt x="483234" y="1993900"/>
                </a:lnTo>
                <a:lnTo>
                  <a:pt x="475996" y="1993900"/>
                </a:lnTo>
                <a:lnTo>
                  <a:pt x="475996" y="2006600"/>
                </a:lnTo>
                <a:lnTo>
                  <a:pt x="515117" y="2006600"/>
                </a:lnTo>
                <a:lnTo>
                  <a:pt x="514655" y="2003866"/>
                </a:lnTo>
                <a:lnTo>
                  <a:pt x="497712" y="1993900"/>
                </a:lnTo>
                <a:lnTo>
                  <a:pt x="504951" y="1981200"/>
                </a:lnTo>
                <a:lnTo>
                  <a:pt x="490474" y="1981200"/>
                </a:lnTo>
                <a:lnTo>
                  <a:pt x="475996" y="1955800"/>
                </a:lnTo>
                <a:close/>
              </a:path>
              <a:path w="944879" h="2730500">
                <a:moveTo>
                  <a:pt x="656222" y="1968500"/>
                </a:moveTo>
                <a:lnTo>
                  <a:pt x="641984" y="1968500"/>
                </a:lnTo>
                <a:lnTo>
                  <a:pt x="641984" y="1981200"/>
                </a:lnTo>
                <a:lnTo>
                  <a:pt x="649097" y="1993900"/>
                </a:lnTo>
                <a:lnTo>
                  <a:pt x="649097" y="2006600"/>
                </a:lnTo>
                <a:lnTo>
                  <a:pt x="663575" y="2006600"/>
                </a:lnTo>
                <a:lnTo>
                  <a:pt x="670813" y="1993900"/>
                </a:lnTo>
                <a:lnTo>
                  <a:pt x="673226" y="1981200"/>
                </a:lnTo>
                <a:lnTo>
                  <a:pt x="656335" y="1981200"/>
                </a:lnTo>
                <a:lnTo>
                  <a:pt x="656222" y="1968500"/>
                </a:lnTo>
                <a:close/>
              </a:path>
              <a:path w="944879" h="2730500">
                <a:moveTo>
                  <a:pt x="288544" y="1917700"/>
                </a:moveTo>
                <a:lnTo>
                  <a:pt x="274065" y="1917700"/>
                </a:lnTo>
                <a:lnTo>
                  <a:pt x="274065" y="1930400"/>
                </a:lnTo>
                <a:lnTo>
                  <a:pt x="266826" y="1943100"/>
                </a:lnTo>
                <a:lnTo>
                  <a:pt x="266826" y="1968500"/>
                </a:lnTo>
                <a:lnTo>
                  <a:pt x="259714" y="1981200"/>
                </a:lnTo>
                <a:lnTo>
                  <a:pt x="259714" y="1993900"/>
                </a:lnTo>
                <a:lnTo>
                  <a:pt x="274065" y="1993900"/>
                </a:lnTo>
                <a:lnTo>
                  <a:pt x="274065" y="1968500"/>
                </a:lnTo>
                <a:lnTo>
                  <a:pt x="292163" y="1968500"/>
                </a:lnTo>
                <a:lnTo>
                  <a:pt x="288544" y="1955800"/>
                </a:lnTo>
                <a:lnTo>
                  <a:pt x="653282" y="1955800"/>
                </a:lnTo>
                <a:lnTo>
                  <a:pt x="649097" y="1943100"/>
                </a:lnTo>
                <a:lnTo>
                  <a:pt x="281304" y="1943100"/>
                </a:lnTo>
                <a:lnTo>
                  <a:pt x="288544" y="1930400"/>
                </a:lnTo>
                <a:lnTo>
                  <a:pt x="288544" y="1917700"/>
                </a:lnTo>
                <a:close/>
              </a:path>
              <a:path w="944879" h="2730500">
                <a:moveTo>
                  <a:pt x="331850" y="1955800"/>
                </a:moveTo>
                <a:lnTo>
                  <a:pt x="317373" y="1955800"/>
                </a:lnTo>
                <a:lnTo>
                  <a:pt x="302895" y="1981200"/>
                </a:lnTo>
                <a:lnTo>
                  <a:pt x="317373" y="1981200"/>
                </a:lnTo>
                <a:lnTo>
                  <a:pt x="331850" y="1955800"/>
                </a:lnTo>
                <a:close/>
              </a:path>
              <a:path w="944879" h="2730500">
                <a:moveTo>
                  <a:pt x="411099" y="1955800"/>
                </a:moveTo>
                <a:lnTo>
                  <a:pt x="389508" y="1955800"/>
                </a:lnTo>
                <a:lnTo>
                  <a:pt x="367791" y="1981200"/>
                </a:lnTo>
                <a:lnTo>
                  <a:pt x="385889" y="1981200"/>
                </a:lnTo>
                <a:lnTo>
                  <a:pt x="396748" y="1968500"/>
                </a:lnTo>
                <a:lnTo>
                  <a:pt x="421957" y="1968500"/>
                </a:lnTo>
                <a:lnTo>
                  <a:pt x="411099" y="1955800"/>
                </a:lnTo>
                <a:close/>
              </a:path>
              <a:path w="944879" h="2730500">
                <a:moveTo>
                  <a:pt x="454405" y="1955800"/>
                </a:moveTo>
                <a:lnTo>
                  <a:pt x="439927" y="1955800"/>
                </a:lnTo>
                <a:lnTo>
                  <a:pt x="439927" y="1968500"/>
                </a:lnTo>
                <a:lnTo>
                  <a:pt x="432815" y="1968500"/>
                </a:lnTo>
                <a:lnTo>
                  <a:pt x="432815" y="1981200"/>
                </a:lnTo>
                <a:lnTo>
                  <a:pt x="447166" y="1981200"/>
                </a:lnTo>
                <a:lnTo>
                  <a:pt x="447166" y="1968500"/>
                </a:lnTo>
                <a:lnTo>
                  <a:pt x="454405" y="1955800"/>
                </a:lnTo>
                <a:close/>
              </a:path>
              <a:path w="944879" h="2730500">
                <a:moveTo>
                  <a:pt x="533780" y="1955800"/>
                </a:moveTo>
                <a:lnTo>
                  <a:pt x="497712" y="1955800"/>
                </a:lnTo>
                <a:lnTo>
                  <a:pt x="490474" y="1981200"/>
                </a:lnTo>
                <a:lnTo>
                  <a:pt x="504951" y="1981200"/>
                </a:lnTo>
                <a:lnTo>
                  <a:pt x="512063" y="1968500"/>
                </a:lnTo>
                <a:lnTo>
                  <a:pt x="544576" y="1968500"/>
                </a:lnTo>
                <a:lnTo>
                  <a:pt x="533780" y="1955800"/>
                </a:lnTo>
                <a:close/>
              </a:path>
              <a:path w="944879" h="2730500">
                <a:moveTo>
                  <a:pt x="584200" y="1955800"/>
                </a:moveTo>
                <a:lnTo>
                  <a:pt x="569849" y="1955800"/>
                </a:lnTo>
                <a:lnTo>
                  <a:pt x="555371" y="1981200"/>
                </a:lnTo>
                <a:lnTo>
                  <a:pt x="569849" y="1981200"/>
                </a:lnTo>
                <a:lnTo>
                  <a:pt x="584200" y="1955800"/>
                </a:lnTo>
                <a:close/>
              </a:path>
              <a:path w="944879" h="2730500">
                <a:moveTo>
                  <a:pt x="653282" y="1955800"/>
                </a:moveTo>
                <a:lnTo>
                  <a:pt x="627506" y="1955800"/>
                </a:lnTo>
                <a:lnTo>
                  <a:pt x="627506" y="1968500"/>
                </a:lnTo>
                <a:lnTo>
                  <a:pt x="620267" y="1981200"/>
                </a:lnTo>
                <a:lnTo>
                  <a:pt x="634746" y="1981200"/>
                </a:lnTo>
                <a:lnTo>
                  <a:pt x="641984" y="1968500"/>
                </a:lnTo>
                <a:lnTo>
                  <a:pt x="655431" y="1968500"/>
                </a:lnTo>
                <a:lnTo>
                  <a:pt x="653282" y="1955800"/>
                </a:lnTo>
                <a:close/>
              </a:path>
              <a:path w="944879" h="2730500">
                <a:moveTo>
                  <a:pt x="692403" y="1905000"/>
                </a:moveTo>
                <a:lnTo>
                  <a:pt x="678052" y="1905000"/>
                </a:lnTo>
                <a:lnTo>
                  <a:pt x="678052" y="1917700"/>
                </a:lnTo>
                <a:lnTo>
                  <a:pt x="670813" y="1943100"/>
                </a:lnTo>
                <a:lnTo>
                  <a:pt x="656335" y="1981200"/>
                </a:lnTo>
                <a:lnTo>
                  <a:pt x="673226" y="1981200"/>
                </a:lnTo>
                <a:lnTo>
                  <a:pt x="678052" y="1955800"/>
                </a:lnTo>
                <a:lnTo>
                  <a:pt x="685164" y="1930400"/>
                </a:lnTo>
                <a:lnTo>
                  <a:pt x="692403" y="1917700"/>
                </a:lnTo>
                <a:lnTo>
                  <a:pt x="692403" y="1905000"/>
                </a:lnTo>
                <a:close/>
              </a:path>
              <a:path w="944879" h="2730500">
                <a:moveTo>
                  <a:pt x="411099" y="1905000"/>
                </a:moveTo>
                <a:lnTo>
                  <a:pt x="396748" y="1905000"/>
                </a:lnTo>
                <a:lnTo>
                  <a:pt x="396748" y="1943100"/>
                </a:lnTo>
                <a:lnTo>
                  <a:pt x="411099" y="1943100"/>
                </a:lnTo>
                <a:lnTo>
                  <a:pt x="411099" y="1905000"/>
                </a:lnTo>
                <a:close/>
              </a:path>
              <a:path w="944879" h="2730500">
                <a:moveTo>
                  <a:pt x="519302" y="1905000"/>
                </a:moveTo>
                <a:lnTo>
                  <a:pt x="504951" y="1905000"/>
                </a:lnTo>
                <a:lnTo>
                  <a:pt x="504951" y="1930400"/>
                </a:lnTo>
                <a:lnTo>
                  <a:pt x="512063" y="1943100"/>
                </a:lnTo>
                <a:lnTo>
                  <a:pt x="519302" y="1943100"/>
                </a:lnTo>
                <a:lnTo>
                  <a:pt x="519302" y="1905000"/>
                </a:lnTo>
                <a:close/>
              </a:path>
              <a:path w="944879" h="2730500">
                <a:moveTo>
                  <a:pt x="641984" y="1905000"/>
                </a:moveTo>
                <a:lnTo>
                  <a:pt x="627506" y="1905000"/>
                </a:lnTo>
                <a:lnTo>
                  <a:pt x="631692" y="1917700"/>
                </a:lnTo>
                <a:lnTo>
                  <a:pt x="633841" y="1930400"/>
                </a:lnTo>
                <a:lnTo>
                  <a:pt x="634632" y="1930400"/>
                </a:lnTo>
                <a:lnTo>
                  <a:pt x="634746" y="1943100"/>
                </a:lnTo>
                <a:lnTo>
                  <a:pt x="649097" y="1943100"/>
                </a:lnTo>
                <a:lnTo>
                  <a:pt x="649097" y="1930400"/>
                </a:lnTo>
                <a:lnTo>
                  <a:pt x="641984" y="1917700"/>
                </a:lnTo>
                <a:lnTo>
                  <a:pt x="641984" y="1905000"/>
                </a:lnTo>
                <a:close/>
              </a:path>
              <a:path w="944879" h="2730500">
                <a:moveTo>
                  <a:pt x="310133" y="1803400"/>
                </a:moveTo>
                <a:lnTo>
                  <a:pt x="288544" y="1803400"/>
                </a:lnTo>
                <a:lnTo>
                  <a:pt x="288544" y="1841500"/>
                </a:lnTo>
                <a:lnTo>
                  <a:pt x="281304" y="1854200"/>
                </a:lnTo>
                <a:lnTo>
                  <a:pt x="281304" y="1892300"/>
                </a:lnTo>
                <a:lnTo>
                  <a:pt x="288544" y="1892300"/>
                </a:lnTo>
                <a:lnTo>
                  <a:pt x="295782" y="1879600"/>
                </a:lnTo>
                <a:lnTo>
                  <a:pt x="295782" y="1841500"/>
                </a:lnTo>
                <a:lnTo>
                  <a:pt x="302895" y="1828800"/>
                </a:lnTo>
                <a:lnTo>
                  <a:pt x="302895" y="1816100"/>
                </a:lnTo>
                <a:lnTo>
                  <a:pt x="322156" y="1816100"/>
                </a:lnTo>
                <a:lnTo>
                  <a:pt x="310133" y="1803400"/>
                </a:lnTo>
                <a:close/>
              </a:path>
              <a:path w="944879" h="2730500">
                <a:moveTo>
                  <a:pt x="346201" y="1854200"/>
                </a:moveTo>
                <a:lnTo>
                  <a:pt x="324611" y="1854200"/>
                </a:lnTo>
                <a:lnTo>
                  <a:pt x="324611" y="1866900"/>
                </a:lnTo>
                <a:lnTo>
                  <a:pt x="317373" y="1866900"/>
                </a:lnTo>
                <a:lnTo>
                  <a:pt x="302895" y="1879600"/>
                </a:lnTo>
                <a:lnTo>
                  <a:pt x="295782" y="1892300"/>
                </a:lnTo>
                <a:lnTo>
                  <a:pt x="317373" y="1892300"/>
                </a:lnTo>
                <a:lnTo>
                  <a:pt x="331850" y="1879600"/>
                </a:lnTo>
                <a:lnTo>
                  <a:pt x="338962" y="1866900"/>
                </a:lnTo>
                <a:lnTo>
                  <a:pt x="346201" y="1854200"/>
                </a:lnTo>
                <a:close/>
              </a:path>
              <a:path w="944879" h="2730500">
                <a:moveTo>
                  <a:pt x="322156" y="1816100"/>
                </a:moveTo>
                <a:lnTo>
                  <a:pt x="302895" y="1816100"/>
                </a:lnTo>
                <a:lnTo>
                  <a:pt x="338962" y="1854200"/>
                </a:lnTo>
                <a:lnTo>
                  <a:pt x="346201" y="1854200"/>
                </a:lnTo>
                <a:lnTo>
                  <a:pt x="367791" y="1879600"/>
                </a:lnTo>
                <a:lnTo>
                  <a:pt x="375030" y="1892300"/>
                </a:lnTo>
                <a:lnTo>
                  <a:pt x="389508" y="1892300"/>
                </a:lnTo>
                <a:lnTo>
                  <a:pt x="360679" y="1854200"/>
                </a:lnTo>
                <a:lnTo>
                  <a:pt x="367791" y="1841500"/>
                </a:lnTo>
                <a:lnTo>
                  <a:pt x="346201" y="1841500"/>
                </a:lnTo>
                <a:lnTo>
                  <a:pt x="322156" y="1816100"/>
                </a:lnTo>
                <a:close/>
              </a:path>
              <a:path w="944879" h="2730500">
                <a:moveTo>
                  <a:pt x="418337" y="1816100"/>
                </a:moveTo>
                <a:lnTo>
                  <a:pt x="403859" y="1816100"/>
                </a:lnTo>
                <a:lnTo>
                  <a:pt x="403859" y="1828800"/>
                </a:lnTo>
                <a:lnTo>
                  <a:pt x="399748" y="1828800"/>
                </a:lnTo>
                <a:lnTo>
                  <a:pt x="397636" y="1841500"/>
                </a:lnTo>
                <a:lnTo>
                  <a:pt x="396859" y="1854200"/>
                </a:lnTo>
                <a:lnTo>
                  <a:pt x="396748" y="1892300"/>
                </a:lnTo>
                <a:lnTo>
                  <a:pt x="411099" y="1892300"/>
                </a:lnTo>
                <a:lnTo>
                  <a:pt x="411099" y="1841500"/>
                </a:lnTo>
                <a:lnTo>
                  <a:pt x="418337" y="1816100"/>
                </a:lnTo>
                <a:close/>
              </a:path>
              <a:path w="944879" h="2730500">
                <a:moveTo>
                  <a:pt x="480906" y="1854200"/>
                </a:moveTo>
                <a:lnTo>
                  <a:pt x="454405" y="1854200"/>
                </a:lnTo>
                <a:lnTo>
                  <a:pt x="483234" y="1879600"/>
                </a:lnTo>
                <a:lnTo>
                  <a:pt x="504951" y="1879600"/>
                </a:lnTo>
                <a:lnTo>
                  <a:pt x="480906" y="1854200"/>
                </a:lnTo>
                <a:close/>
              </a:path>
              <a:path w="944879" h="2730500">
                <a:moveTo>
                  <a:pt x="512063" y="1816100"/>
                </a:moveTo>
                <a:lnTo>
                  <a:pt x="497712" y="1816100"/>
                </a:lnTo>
                <a:lnTo>
                  <a:pt x="497712" y="1841500"/>
                </a:lnTo>
                <a:lnTo>
                  <a:pt x="504951" y="1854200"/>
                </a:lnTo>
                <a:lnTo>
                  <a:pt x="504951" y="1879600"/>
                </a:lnTo>
                <a:lnTo>
                  <a:pt x="519302" y="1879600"/>
                </a:lnTo>
                <a:lnTo>
                  <a:pt x="519302" y="1866900"/>
                </a:lnTo>
                <a:lnTo>
                  <a:pt x="512063" y="1841500"/>
                </a:lnTo>
                <a:lnTo>
                  <a:pt x="512063" y="1816100"/>
                </a:lnTo>
                <a:close/>
              </a:path>
              <a:path w="944879" h="2730500">
                <a:moveTo>
                  <a:pt x="540977" y="1816100"/>
                </a:moveTo>
                <a:lnTo>
                  <a:pt x="512063" y="1816100"/>
                </a:lnTo>
                <a:lnTo>
                  <a:pt x="555371" y="1841500"/>
                </a:lnTo>
                <a:lnTo>
                  <a:pt x="533780" y="1866900"/>
                </a:lnTo>
                <a:lnTo>
                  <a:pt x="526541" y="1879600"/>
                </a:lnTo>
                <a:lnTo>
                  <a:pt x="548131" y="1879600"/>
                </a:lnTo>
                <a:lnTo>
                  <a:pt x="569849" y="1854200"/>
                </a:lnTo>
                <a:lnTo>
                  <a:pt x="591481" y="1854200"/>
                </a:lnTo>
                <a:lnTo>
                  <a:pt x="577087" y="1841500"/>
                </a:lnTo>
                <a:lnTo>
                  <a:pt x="569849" y="1841500"/>
                </a:lnTo>
                <a:lnTo>
                  <a:pt x="540977" y="1816100"/>
                </a:lnTo>
                <a:close/>
              </a:path>
              <a:path w="944879" h="2730500">
                <a:moveTo>
                  <a:pt x="591481" y="1854200"/>
                </a:moveTo>
                <a:lnTo>
                  <a:pt x="569849" y="1854200"/>
                </a:lnTo>
                <a:lnTo>
                  <a:pt x="598677" y="1879600"/>
                </a:lnTo>
                <a:lnTo>
                  <a:pt x="620267" y="1879600"/>
                </a:lnTo>
                <a:lnTo>
                  <a:pt x="591481" y="1854200"/>
                </a:lnTo>
                <a:close/>
              </a:path>
              <a:path w="944879" h="2730500">
                <a:moveTo>
                  <a:pt x="341460" y="1701800"/>
                </a:moveTo>
                <a:lnTo>
                  <a:pt x="317373" y="1701800"/>
                </a:lnTo>
                <a:lnTo>
                  <a:pt x="346201" y="1739900"/>
                </a:lnTo>
                <a:lnTo>
                  <a:pt x="331850" y="1752600"/>
                </a:lnTo>
                <a:lnTo>
                  <a:pt x="310133" y="1778000"/>
                </a:lnTo>
                <a:lnTo>
                  <a:pt x="294651" y="1778000"/>
                </a:lnTo>
                <a:lnTo>
                  <a:pt x="289675" y="1803400"/>
                </a:lnTo>
                <a:lnTo>
                  <a:pt x="613028" y="1803400"/>
                </a:lnTo>
                <a:lnTo>
                  <a:pt x="613142" y="1816100"/>
                </a:lnTo>
                <a:lnTo>
                  <a:pt x="613933" y="1828800"/>
                </a:lnTo>
                <a:lnTo>
                  <a:pt x="616082" y="1841500"/>
                </a:lnTo>
                <a:lnTo>
                  <a:pt x="620267" y="1854200"/>
                </a:lnTo>
                <a:lnTo>
                  <a:pt x="620267" y="1866900"/>
                </a:lnTo>
                <a:lnTo>
                  <a:pt x="627506" y="1879600"/>
                </a:lnTo>
                <a:lnTo>
                  <a:pt x="634746" y="1879600"/>
                </a:lnTo>
                <a:lnTo>
                  <a:pt x="634746" y="1866900"/>
                </a:lnTo>
                <a:lnTo>
                  <a:pt x="633501" y="1854200"/>
                </a:lnTo>
                <a:lnTo>
                  <a:pt x="630221" y="1828800"/>
                </a:lnTo>
                <a:lnTo>
                  <a:pt x="625584" y="1816100"/>
                </a:lnTo>
                <a:lnTo>
                  <a:pt x="620267" y="1790700"/>
                </a:lnTo>
                <a:lnTo>
                  <a:pt x="317373" y="1790700"/>
                </a:lnTo>
                <a:lnTo>
                  <a:pt x="360679" y="1739900"/>
                </a:lnTo>
                <a:lnTo>
                  <a:pt x="367791" y="1739900"/>
                </a:lnTo>
                <a:lnTo>
                  <a:pt x="382270" y="1727200"/>
                </a:lnTo>
                <a:lnTo>
                  <a:pt x="360679" y="1727200"/>
                </a:lnTo>
                <a:lnTo>
                  <a:pt x="341460" y="1701800"/>
                </a:lnTo>
                <a:close/>
              </a:path>
              <a:path w="944879" h="2730500">
                <a:moveTo>
                  <a:pt x="425576" y="1803400"/>
                </a:moveTo>
                <a:lnTo>
                  <a:pt x="389508" y="1803400"/>
                </a:lnTo>
                <a:lnTo>
                  <a:pt x="346201" y="1841500"/>
                </a:lnTo>
                <a:lnTo>
                  <a:pt x="367791" y="1841500"/>
                </a:lnTo>
                <a:lnTo>
                  <a:pt x="396748" y="1816100"/>
                </a:lnTo>
                <a:lnTo>
                  <a:pt x="435186" y="1816100"/>
                </a:lnTo>
                <a:lnTo>
                  <a:pt x="425576" y="1803400"/>
                </a:lnTo>
                <a:close/>
              </a:path>
              <a:path w="944879" h="2730500">
                <a:moveTo>
                  <a:pt x="526541" y="1803400"/>
                </a:moveTo>
                <a:lnTo>
                  <a:pt x="490474" y="1803400"/>
                </a:lnTo>
                <a:lnTo>
                  <a:pt x="475996" y="1816100"/>
                </a:lnTo>
                <a:lnTo>
                  <a:pt x="468883" y="1828800"/>
                </a:lnTo>
                <a:lnTo>
                  <a:pt x="454405" y="1841500"/>
                </a:lnTo>
                <a:lnTo>
                  <a:pt x="468883" y="1841500"/>
                </a:lnTo>
                <a:lnTo>
                  <a:pt x="497712" y="1816100"/>
                </a:lnTo>
                <a:lnTo>
                  <a:pt x="540977" y="1816100"/>
                </a:lnTo>
                <a:lnTo>
                  <a:pt x="526541" y="1803400"/>
                </a:lnTo>
                <a:close/>
              </a:path>
              <a:path w="944879" h="2730500">
                <a:moveTo>
                  <a:pt x="613028" y="1803400"/>
                </a:moveTo>
                <a:lnTo>
                  <a:pt x="598677" y="1803400"/>
                </a:lnTo>
                <a:lnTo>
                  <a:pt x="584200" y="1816100"/>
                </a:lnTo>
                <a:lnTo>
                  <a:pt x="577087" y="1828800"/>
                </a:lnTo>
                <a:lnTo>
                  <a:pt x="569849" y="1841500"/>
                </a:lnTo>
                <a:lnTo>
                  <a:pt x="591438" y="1841500"/>
                </a:lnTo>
                <a:lnTo>
                  <a:pt x="591438" y="1828800"/>
                </a:lnTo>
                <a:lnTo>
                  <a:pt x="613028" y="1803400"/>
                </a:lnTo>
                <a:close/>
              </a:path>
              <a:path w="944879" h="2730500">
                <a:moveTo>
                  <a:pt x="367791" y="1739900"/>
                </a:moveTo>
                <a:lnTo>
                  <a:pt x="360679" y="1739900"/>
                </a:lnTo>
                <a:lnTo>
                  <a:pt x="396748" y="1790700"/>
                </a:lnTo>
                <a:lnTo>
                  <a:pt x="425576" y="1790700"/>
                </a:lnTo>
                <a:lnTo>
                  <a:pt x="432815" y="1778000"/>
                </a:lnTo>
                <a:lnTo>
                  <a:pt x="403859" y="1778000"/>
                </a:lnTo>
                <a:lnTo>
                  <a:pt x="367791" y="1739900"/>
                </a:lnTo>
                <a:close/>
              </a:path>
              <a:path w="944879" h="2730500">
                <a:moveTo>
                  <a:pt x="461645" y="1739900"/>
                </a:moveTo>
                <a:lnTo>
                  <a:pt x="454405" y="1739900"/>
                </a:lnTo>
                <a:lnTo>
                  <a:pt x="461645" y="1752600"/>
                </a:lnTo>
                <a:lnTo>
                  <a:pt x="490474" y="1790700"/>
                </a:lnTo>
                <a:lnTo>
                  <a:pt x="519302" y="1790700"/>
                </a:lnTo>
                <a:lnTo>
                  <a:pt x="533780" y="1778000"/>
                </a:lnTo>
                <a:lnTo>
                  <a:pt x="497712" y="1778000"/>
                </a:lnTo>
                <a:lnTo>
                  <a:pt x="461645" y="1739900"/>
                </a:lnTo>
                <a:close/>
              </a:path>
              <a:path w="944879" h="2730500">
                <a:moveTo>
                  <a:pt x="562609" y="1739900"/>
                </a:moveTo>
                <a:lnTo>
                  <a:pt x="555371" y="1739900"/>
                </a:lnTo>
                <a:lnTo>
                  <a:pt x="598677" y="1790700"/>
                </a:lnTo>
                <a:lnTo>
                  <a:pt x="620267" y="1790700"/>
                </a:lnTo>
                <a:lnTo>
                  <a:pt x="620154" y="1778000"/>
                </a:lnTo>
                <a:lnTo>
                  <a:pt x="605916" y="1778000"/>
                </a:lnTo>
                <a:lnTo>
                  <a:pt x="562609" y="1739900"/>
                </a:lnTo>
                <a:close/>
              </a:path>
              <a:path w="944879" h="2730500">
                <a:moveTo>
                  <a:pt x="346201" y="1320800"/>
                </a:moveTo>
                <a:lnTo>
                  <a:pt x="335962" y="1320800"/>
                </a:lnTo>
                <a:lnTo>
                  <a:pt x="331850" y="1333500"/>
                </a:lnTo>
                <a:lnTo>
                  <a:pt x="331850" y="1409700"/>
                </a:lnTo>
                <a:lnTo>
                  <a:pt x="327665" y="1422400"/>
                </a:lnTo>
                <a:lnTo>
                  <a:pt x="325516" y="1435100"/>
                </a:lnTo>
                <a:lnTo>
                  <a:pt x="324725" y="1435100"/>
                </a:lnTo>
                <a:lnTo>
                  <a:pt x="324611" y="1498600"/>
                </a:lnTo>
                <a:lnTo>
                  <a:pt x="320426" y="1524000"/>
                </a:lnTo>
                <a:lnTo>
                  <a:pt x="318277" y="1536700"/>
                </a:lnTo>
                <a:lnTo>
                  <a:pt x="317486" y="1549400"/>
                </a:lnTo>
                <a:lnTo>
                  <a:pt x="317373" y="1574800"/>
                </a:lnTo>
                <a:lnTo>
                  <a:pt x="316241" y="1587500"/>
                </a:lnTo>
                <a:lnTo>
                  <a:pt x="311265" y="1600200"/>
                </a:lnTo>
                <a:lnTo>
                  <a:pt x="310133" y="1612900"/>
                </a:lnTo>
                <a:lnTo>
                  <a:pt x="310133" y="1651000"/>
                </a:lnTo>
                <a:lnTo>
                  <a:pt x="302895" y="1676400"/>
                </a:lnTo>
                <a:lnTo>
                  <a:pt x="302895" y="1727200"/>
                </a:lnTo>
                <a:lnTo>
                  <a:pt x="298783" y="1739900"/>
                </a:lnTo>
                <a:lnTo>
                  <a:pt x="296672" y="1752600"/>
                </a:lnTo>
                <a:lnTo>
                  <a:pt x="295894" y="1765300"/>
                </a:lnTo>
                <a:lnTo>
                  <a:pt x="295782" y="1778000"/>
                </a:lnTo>
                <a:lnTo>
                  <a:pt x="310133" y="1778000"/>
                </a:lnTo>
                <a:lnTo>
                  <a:pt x="310133" y="1739900"/>
                </a:lnTo>
                <a:lnTo>
                  <a:pt x="311265" y="1727200"/>
                </a:lnTo>
                <a:lnTo>
                  <a:pt x="313753" y="1727200"/>
                </a:lnTo>
                <a:lnTo>
                  <a:pt x="316241" y="1714500"/>
                </a:lnTo>
                <a:lnTo>
                  <a:pt x="317373" y="1701800"/>
                </a:lnTo>
                <a:lnTo>
                  <a:pt x="341460" y="1701800"/>
                </a:lnTo>
                <a:lnTo>
                  <a:pt x="331850" y="1689100"/>
                </a:lnTo>
                <a:lnTo>
                  <a:pt x="606028" y="1689100"/>
                </a:lnTo>
                <a:lnTo>
                  <a:pt x="605916" y="1676400"/>
                </a:lnTo>
                <a:lnTo>
                  <a:pt x="324611" y="1676400"/>
                </a:lnTo>
                <a:lnTo>
                  <a:pt x="339026" y="1663700"/>
                </a:lnTo>
                <a:lnTo>
                  <a:pt x="317373" y="1663700"/>
                </a:lnTo>
                <a:lnTo>
                  <a:pt x="321558" y="1651000"/>
                </a:lnTo>
                <a:lnTo>
                  <a:pt x="323707" y="1638300"/>
                </a:lnTo>
                <a:lnTo>
                  <a:pt x="324498" y="1625600"/>
                </a:lnTo>
                <a:lnTo>
                  <a:pt x="324611" y="1587500"/>
                </a:lnTo>
                <a:lnTo>
                  <a:pt x="348572" y="1587500"/>
                </a:lnTo>
                <a:lnTo>
                  <a:pt x="338962" y="1574800"/>
                </a:lnTo>
                <a:lnTo>
                  <a:pt x="591438" y="1574800"/>
                </a:lnTo>
                <a:lnTo>
                  <a:pt x="591438" y="1562100"/>
                </a:lnTo>
                <a:lnTo>
                  <a:pt x="338962" y="1562100"/>
                </a:lnTo>
                <a:lnTo>
                  <a:pt x="349821" y="1549400"/>
                </a:lnTo>
                <a:lnTo>
                  <a:pt x="331850" y="1549400"/>
                </a:lnTo>
                <a:lnTo>
                  <a:pt x="331850" y="1524000"/>
                </a:lnTo>
                <a:lnTo>
                  <a:pt x="332962" y="1511300"/>
                </a:lnTo>
                <a:lnTo>
                  <a:pt x="337851" y="1498600"/>
                </a:lnTo>
                <a:lnTo>
                  <a:pt x="338962" y="1485900"/>
                </a:lnTo>
                <a:lnTo>
                  <a:pt x="360616" y="1485900"/>
                </a:lnTo>
                <a:lnTo>
                  <a:pt x="346201" y="1473200"/>
                </a:lnTo>
                <a:lnTo>
                  <a:pt x="577087" y="1473200"/>
                </a:lnTo>
                <a:lnTo>
                  <a:pt x="577087" y="1460500"/>
                </a:lnTo>
                <a:lnTo>
                  <a:pt x="346201" y="1460500"/>
                </a:lnTo>
                <a:lnTo>
                  <a:pt x="360679" y="1447800"/>
                </a:lnTo>
                <a:lnTo>
                  <a:pt x="338962" y="1447800"/>
                </a:lnTo>
                <a:lnTo>
                  <a:pt x="338962" y="1422400"/>
                </a:lnTo>
                <a:lnTo>
                  <a:pt x="346201" y="1397000"/>
                </a:lnTo>
                <a:lnTo>
                  <a:pt x="360637" y="1397000"/>
                </a:lnTo>
                <a:lnTo>
                  <a:pt x="353440" y="1384300"/>
                </a:lnTo>
                <a:lnTo>
                  <a:pt x="360679" y="1371600"/>
                </a:lnTo>
                <a:lnTo>
                  <a:pt x="346201" y="1371600"/>
                </a:lnTo>
                <a:lnTo>
                  <a:pt x="346201" y="1320800"/>
                </a:lnTo>
                <a:close/>
              </a:path>
              <a:path w="944879" h="2730500">
                <a:moveTo>
                  <a:pt x="425576" y="1689100"/>
                </a:moveTo>
                <a:lnTo>
                  <a:pt x="403859" y="1689100"/>
                </a:lnTo>
                <a:lnTo>
                  <a:pt x="403859" y="1778000"/>
                </a:lnTo>
                <a:lnTo>
                  <a:pt x="418337" y="1778000"/>
                </a:lnTo>
                <a:lnTo>
                  <a:pt x="418337" y="1701800"/>
                </a:lnTo>
                <a:lnTo>
                  <a:pt x="435186" y="1701800"/>
                </a:lnTo>
                <a:lnTo>
                  <a:pt x="425576" y="1689100"/>
                </a:lnTo>
                <a:close/>
              </a:path>
              <a:path w="944879" h="2730500">
                <a:moveTo>
                  <a:pt x="435186" y="1701800"/>
                </a:moveTo>
                <a:lnTo>
                  <a:pt x="418337" y="1701800"/>
                </a:lnTo>
                <a:lnTo>
                  <a:pt x="447166" y="1739900"/>
                </a:lnTo>
                <a:lnTo>
                  <a:pt x="425576" y="1765300"/>
                </a:lnTo>
                <a:lnTo>
                  <a:pt x="418337" y="1778000"/>
                </a:lnTo>
                <a:lnTo>
                  <a:pt x="432815" y="1778000"/>
                </a:lnTo>
                <a:lnTo>
                  <a:pt x="454405" y="1739900"/>
                </a:lnTo>
                <a:lnTo>
                  <a:pt x="461645" y="1739900"/>
                </a:lnTo>
                <a:lnTo>
                  <a:pt x="468883" y="1727200"/>
                </a:lnTo>
                <a:lnTo>
                  <a:pt x="454405" y="1727200"/>
                </a:lnTo>
                <a:lnTo>
                  <a:pt x="435186" y="1701800"/>
                </a:lnTo>
                <a:close/>
              </a:path>
              <a:path w="944879" h="2730500">
                <a:moveTo>
                  <a:pt x="504951" y="1701800"/>
                </a:moveTo>
                <a:lnTo>
                  <a:pt x="490474" y="1701800"/>
                </a:lnTo>
                <a:lnTo>
                  <a:pt x="490474" y="1739900"/>
                </a:lnTo>
                <a:lnTo>
                  <a:pt x="497712" y="1752600"/>
                </a:lnTo>
                <a:lnTo>
                  <a:pt x="497712" y="1778000"/>
                </a:lnTo>
                <a:lnTo>
                  <a:pt x="512063" y="1778000"/>
                </a:lnTo>
                <a:lnTo>
                  <a:pt x="512063" y="1752600"/>
                </a:lnTo>
                <a:lnTo>
                  <a:pt x="504951" y="1752600"/>
                </a:lnTo>
                <a:lnTo>
                  <a:pt x="504951" y="1701800"/>
                </a:lnTo>
                <a:close/>
              </a:path>
              <a:path w="944879" h="2730500">
                <a:moveTo>
                  <a:pt x="519302" y="1689100"/>
                </a:moveTo>
                <a:lnTo>
                  <a:pt x="504951" y="1689100"/>
                </a:lnTo>
                <a:lnTo>
                  <a:pt x="548131" y="1739900"/>
                </a:lnTo>
                <a:lnTo>
                  <a:pt x="526541" y="1765300"/>
                </a:lnTo>
                <a:lnTo>
                  <a:pt x="512063" y="1778000"/>
                </a:lnTo>
                <a:lnTo>
                  <a:pt x="533780" y="1778000"/>
                </a:lnTo>
                <a:lnTo>
                  <a:pt x="555371" y="1739900"/>
                </a:lnTo>
                <a:lnTo>
                  <a:pt x="562609" y="1739900"/>
                </a:lnTo>
                <a:lnTo>
                  <a:pt x="562609" y="1727200"/>
                </a:lnTo>
                <a:lnTo>
                  <a:pt x="555371" y="1727200"/>
                </a:lnTo>
                <a:lnTo>
                  <a:pt x="519302" y="1689100"/>
                </a:lnTo>
                <a:close/>
              </a:path>
              <a:path w="944879" h="2730500">
                <a:moveTo>
                  <a:pt x="606805" y="1689100"/>
                </a:moveTo>
                <a:lnTo>
                  <a:pt x="591438" y="1689100"/>
                </a:lnTo>
                <a:lnTo>
                  <a:pt x="591438" y="1701800"/>
                </a:lnTo>
                <a:lnTo>
                  <a:pt x="598677" y="1701800"/>
                </a:lnTo>
                <a:lnTo>
                  <a:pt x="598677" y="1727200"/>
                </a:lnTo>
                <a:lnTo>
                  <a:pt x="599809" y="1739900"/>
                </a:lnTo>
                <a:lnTo>
                  <a:pt x="604785" y="1765300"/>
                </a:lnTo>
                <a:lnTo>
                  <a:pt x="605916" y="1778000"/>
                </a:lnTo>
                <a:lnTo>
                  <a:pt x="620154" y="1778000"/>
                </a:lnTo>
                <a:lnTo>
                  <a:pt x="619363" y="1765300"/>
                </a:lnTo>
                <a:lnTo>
                  <a:pt x="617214" y="1752600"/>
                </a:lnTo>
                <a:lnTo>
                  <a:pt x="613028" y="1739900"/>
                </a:lnTo>
                <a:lnTo>
                  <a:pt x="613028" y="1714500"/>
                </a:lnTo>
                <a:lnTo>
                  <a:pt x="608917" y="1701800"/>
                </a:lnTo>
                <a:lnTo>
                  <a:pt x="606805" y="1689100"/>
                </a:lnTo>
                <a:close/>
              </a:path>
              <a:path w="944879" h="2730500">
                <a:moveTo>
                  <a:pt x="403859" y="1689100"/>
                </a:moveTo>
                <a:lnTo>
                  <a:pt x="396748" y="1689100"/>
                </a:lnTo>
                <a:lnTo>
                  <a:pt x="367791" y="1714500"/>
                </a:lnTo>
                <a:lnTo>
                  <a:pt x="360679" y="1727200"/>
                </a:lnTo>
                <a:lnTo>
                  <a:pt x="382270" y="1727200"/>
                </a:lnTo>
                <a:lnTo>
                  <a:pt x="403859" y="1701800"/>
                </a:lnTo>
                <a:lnTo>
                  <a:pt x="403859" y="1689100"/>
                </a:lnTo>
                <a:close/>
              </a:path>
              <a:path w="944879" h="2730500">
                <a:moveTo>
                  <a:pt x="504951" y="1689100"/>
                </a:moveTo>
                <a:lnTo>
                  <a:pt x="483234" y="1689100"/>
                </a:lnTo>
                <a:lnTo>
                  <a:pt x="468883" y="1701800"/>
                </a:lnTo>
                <a:lnTo>
                  <a:pt x="454405" y="1727200"/>
                </a:lnTo>
                <a:lnTo>
                  <a:pt x="468883" y="1727200"/>
                </a:lnTo>
                <a:lnTo>
                  <a:pt x="475996" y="1714500"/>
                </a:lnTo>
                <a:lnTo>
                  <a:pt x="490474" y="1701800"/>
                </a:lnTo>
                <a:lnTo>
                  <a:pt x="504951" y="1701800"/>
                </a:lnTo>
                <a:lnTo>
                  <a:pt x="504951" y="1689100"/>
                </a:lnTo>
                <a:close/>
              </a:path>
              <a:path w="944879" h="2730500">
                <a:moveTo>
                  <a:pt x="591438" y="1689100"/>
                </a:moveTo>
                <a:lnTo>
                  <a:pt x="584200" y="1689100"/>
                </a:lnTo>
                <a:lnTo>
                  <a:pt x="569849" y="1701800"/>
                </a:lnTo>
                <a:lnTo>
                  <a:pt x="555371" y="1727200"/>
                </a:lnTo>
                <a:lnTo>
                  <a:pt x="562609" y="1727200"/>
                </a:lnTo>
                <a:lnTo>
                  <a:pt x="584200" y="1701800"/>
                </a:lnTo>
                <a:lnTo>
                  <a:pt x="591438" y="1701800"/>
                </a:lnTo>
                <a:lnTo>
                  <a:pt x="591438" y="1689100"/>
                </a:lnTo>
                <a:close/>
              </a:path>
              <a:path w="944879" h="2730500">
                <a:moveTo>
                  <a:pt x="384640" y="1638300"/>
                </a:moveTo>
                <a:lnTo>
                  <a:pt x="367791" y="1638300"/>
                </a:lnTo>
                <a:lnTo>
                  <a:pt x="396748" y="1676400"/>
                </a:lnTo>
                <a:lnTo>
                  <a:pt x="425576" y="1676400"/>
                </a:lnTo>
                <a:lnTo>
                  <a:pt x="435186" y="1663700"/>
                </a:lnTo>
                <a:lnTo>
                  <a:pt x="403859" y="1663700"/>
                </a:lnTo>
                <a:lnTo>
                  <a:pt x="384640" y="1638300"/>
                </a:lnTo>
                <a:close/>
              </a:path>
              <a:path w="944879" h="2730500">
                <a:moveTo>
                  <a:pt x="476059" y="1638300"/>
                </a:moveTo>
                <a:lnTo>
                  <a:pt x="454405" y="1638300"/>
                </a:lnTo>
                <a:lnTo>
                  <a:pt x="483234" y="1676400"/>
                </a:lnTo>
                <a:lnTo>
                  <a:pt x="512063" y="1676400"/>
                </a:lnTo>
                <a:lnTo>
                  <a:pt x="526542" y="1651000"/>
                </a:lnTo>
                <a:lnTo>
                  <a:pt x="490474" y="1651000"/>
                </a:lnTo>
                <a:lnTo>
                  <a:pt x="476059" y="1638300"/>
                </a:lnTo>
                <a:close/>
              </a:path>
              <a:path w="944879" h="2730500">
                <a:moveTo>
                  <a:pt x="548131" y="1625600"/>
                </a:moveTo>
                <a:lnTo>
                  <a:pt x="541020" y="1625600"/>
                </a:lnTo>
                <a:lnTo>
                  <a:pt x="584200" y="1676400"/>
                </a:lnTo>
                <a:lnTo>
                  <a:pt x="605916" y="1676400"/>
                </a:lnTo>
                <a:lnTo>
                  <a:pt x="601731" y="1663700"/>
                </a:lnTo>
                <a:lnTo>
                  <a:pt x="599582" y="1651000"/>
                </a:lnTo>
                <a:lnTo>
                  <a:pt x="584200" y="1651000"/>
                </a:lnTo>
                <a:lnTo>
                  <a:pt x="548131" y="1625600"/>
                </a:lnTo>
                <a:close/>
              </a:path>
              <a:path w="944879" h="2730500">
                <a:moveTo>
                  <a:pt x="348572" y="1587500"/>
                </a:moveTo>
                <a:lnTo>
                  <a:pt x="324611" y="1587500"/>
                </a:lnTo>
                <a:lnTo>
                  <a:pt x="346201" y="1600200"/>
                </a:lnTo>
                <a:lnTo>
                  <a:pt x="353440" y="1625600"/>
                </a:lnTo>
                <a:lnTo>
                  <a:pt x="338962" y="1638300"/>
                </a:lnTo>
                <a:lnTo>
                  <a:pt x="317373" y="1663700"/>
                </a:lnTo>
                <a:lnTo>
                  <a:pt x="339026" y="1663700"/>
                </a:lnTo>
                <a:lnTo>
                  <a:pt x="367791" y="1638300"/>
                </a:lnTo>
                <a:lnTo>
                  <a:pt x="384640" y="1638300"/>
                </a:lnTo>
                <a:lnTo>
                  <a:pt x="375030" y="1625600"/>
                </a:lnTo>
                <a:lnTo>
                  <a:pt x="387053" y="1612900"/>
                </a:lnTo>
                <a:lnTo>
                  <a:pt x="367791" y="1612900"/>
                </a:lnTo>
                <a:lnTo>
                  <a:pt x="348572" y="1587500"/>
                </a:lnTo>
                <a:close/>
              </a:path>
              <a:path w="944879" h="2730500">
                <a:moveTo>
                  <a:pt x="418337" y="1587500"/>
                </a:moveTo>
                <a:lnTo>
                  <a:pt x="411099" y="1587500"/>
                </a:lnTo>
                <a:lnTo>
                  <a:pt x="409967" y="1600200"/>
                </a:lnTo>
                <a:lnTo>
                  <a:pt x="404991" y="1638300"/>
                </a:lnTo>
                <a:lnTo>
                  <a:pt x="403859" y="1651000"/>
                </a:lnTo>
                <a:lnTo>
                  <a:pt x="403859" y="1663700"/>
                </a:lnTo>
                <a:lnTo>
                  <a:pt x="435186" y="1663700"/>
                </a:lnTo>
                <a:lnTo>
                  <a:pt x="444796" y="1651000"/>
                </a:lnTo>
                <a:lnTo>
                  <a:pt x="418337" y="1651000"/>
                </a:lnTo>
                <a:lnTo>
                  <a:pt x="418337" y="1587500"/>
                </a:lnTo>
                <a:close/>
              </a:path>
              <a:path w="944879" h="2730500">
                <a:moveTo>
                  <a:pt x="439991" y="1587500"/>
                </a:moveTo>
                <a:lnTo>
                  <a:pt x="418337" y="1587500"/>
                </a:lnTo>
                <a:lnTo>
                  <a:pt x="447166" y="1625600"/>
                </a:lnTo>
                <a:lnTo>
                  <a:pt x="418337" y="1651000"/>
                </a:lnTo>
                <a:lnTo>
                  <a:pt x="444796" y="1651000"/>
                </a:lnTo>
                <a:lnTo>
                  <a:pt x="454405" y="1638300"/>
                </a:lnTo>
                <a:lnTo>
                  <a:pt x="476059" y="1638300"/>
                </a:lnTo>
                <a:lnTo>
                  <a:pt x="461645" y="1625600"/>
                </a:lnTo>
                <a:lnTo>
                  <a:pt x="468883" y="1600200"/>
                </a:lnTo>
                <a:lnTo>
                  <a:pt x="454405" y="1600200"/>
                </a:lnTo>
                <a:lnTo>
                  <a:pt x="439991" y="1587500"/>
                </a:lnTo>
                <a:close/>
              </a:path>
              <a:path w="944879" h="2730500">
                <a:moveTo>
                  <a:pt x="497712" y="1587500"/>
                </a:moveTo>
                <a:lnTo>
                  <a:pt x="483234" y="1587500"/>
                </a:lnTo>
                <a:lnTo>
                  <a:pt x="483234" y="1600200"/>
                </a:lnTo>
                <a:lnTo>
                  <a:pt x="490474" y="1625600"/>
                </a:lnTo>
                <a:lnTo>
                  <a:pt x="490474" y="1651000"/>
                </a:lnTo>
                <a:lnTo>
                  <a:pt x="504951" y="1651000"/>
                </a:lnTo>
                <a:lnTo>
                  <a:pt x="504951" y="1638300"/>
                </a:lnTo>
                <a:lnTo>
                  <a:pt x="497712" y="1612900"/>
                </a:lnTo>
                <a:lnTo>
                  <a:pt x="497712" y="1587500"/>
                </a:lnTo>
                <a:close/>
              </a:path>
              <a:path w="944879" h="2730500">
                <a:moveTo>
                  <a:pt x="522986" y="1587500"/>
                </a:moveTo>
                <a:lnTo>
                  <a:pt x="497712" y="1587500"/>
                </a:lnTo>
                <a:lnTo>
                  <a:pt x="533780" y="1625600"/>
                </a:lnTo>
                <a:lnTo>
                  <a:pt x="526541" y="1638300"/>
                </a:lnTo>
                <a:lnTo>
                  <a:pt x="512063" y="1638300"/>
                </a:lnTo>
                <a:lnTo>
                  <a:pt x="504951" y="1651000"/>
                </a:lnTo>
                <a:lnTo>
                  <a:pt x="526542" y="1651000"/>
                </a:lnTo>
                <a:lnTo>
                  <a:pt x="541020" y="1625600"/>
                </a:lnTo>
                <a:lnTo>
                  <a:pt x="548131" y="1625600"/>
                </a:lnTo>
                <a:lnTo>
                  <a:pt x="569849" y="1600200"/>
                </a:lnTo>
                <a:lnTo>
                  <a:pt x="541020" y="1600200"/>
                </a:lnTo>
                <a:lnTo>
                  <a:pt x="522986" y="1587500"/>
                </a:lnTo>
                <a:close/>
              </a:path>
              <a:path w="944879" h="2730500">
                <a:moveTo>
                  <a:pt x="591438" y="1587500"/>
                </a:moveTo>
                <a:lnTo>
                  <a:pt x="577087" y="1587500"/>
                </a:lnTo>
                <a:lnTo>
                  <a:pt x="584200" y="1600200"/>
                </a:lnTo>
                <a:lnTo>
                  <a:pt x="584313" y="1625600"/>
                </a:lnTo>
                <a:lnTo>
                  <a:pt x="585104" y="1638300"/>
                </a:lnTo>
                <a:lnTo>
                  <a:pt x="587253" y="1651000"/>
                </a:lnTo>
                <a:lnTo>
                  <a:pt x="599582" y="1651000"/>
                </a:lnTo>
                <a:lnTo>
                  <a:pt x="598791" y="1638300"/>
                </a:lnTo>
                <a:lnTo>
                  <a:pt x="598677" y="1600200"/>
                </a:lnTo>
                <a:lnTo>
                  <a:pt x="591438" y="1600200"/>
                </a:lnTo>
                <a:lnTo>
                  <a:pt x="591438" y="1587500"/>
                </a:lnTo>
                <a:close/>
              </a:path>
              <a:path w="944879" h="2730500">
                <a:moveTo>
                  <a:pt x="425576" y="1574800"/>
                </a:moveTo>
                <a:lnTo>
                  <a:pt x="396748" y="1574800"/>
                </a:lnTo>
                <a:lnTo>
                  <a:pt x="367791" y="1612900"/>
                </a:lnTo>
                <a:lnTo>
                  <a:pt x="387053" y="1612900"/>
                </a:lnTo>
                <a:lnTo>
                  <a:pt x="411099" y="1587500"/>
                </a:lnTo>
                <a:lnTo>
                  <a:pt x="439991" y="1587500"/>
                </a:lnTo>
                <a:lnTo>
                  <a:pt x="425576" y="1574800"/>
                </a:lnTo>
                <a:close/>
              </a:path>
              <a:path w="944879" h="2730500">
                <a:moveTo>
                  <a:pt x="504951" y="1574800"/>
                </a:moveTo>
                <a:lnTo>
                  <a:pt x="475996" y="1574800"/>
                </a:lnTo>
                <a:lnTo>
                  <a:pt x="468883" y="1587500"/>
                </a:lnTo>
                <a:lnTo>
                  <a:pt x="461645" y="1600200"/>
                </a:lnTo>
                <a:lnTo>
                  <a:pt x="468883" y="1600200"/>
                </a:lnTo>
                <a:lnTo>
                  <a:pt x="483234" y="1587500"/>
                </a:lnTo>
                <a:lnTo>
                  <a:pt x="522986" y="1587500"/>
                </a:lnTo>
                <a:lnTo>
                  <a:pt x="504951" y="1574800"/>
                </a:lnTo>
                <a:close/>
              </a:path>
              <a:path w="944879" h="2730500">
                <a:moveTo>
                  <a:pt x="591438" y="1574800"/>
                </a:moveTo>
                <a:lnTo>
                  <a:pt x="569849" y="1574800"/>
                </a:lnTo>
                <a:lnTo>
                  <a:pt x="541020" y="1600200"/>
                </a:lnTo>
                <a:lnTo>
                  <a:pt x="569849" y="1600200"/>
                </a:lnTo>
                <a:lnTo>
                  <a:pt x="577087" y="1587500"/>
                </a:lnTo>
                <a:lnTo>
                  <a:pt x="591438" y="1587500"/>
                </a:lnTo>
                <a:lnTo>
                  <a:pt x="591438" y="1574800"/>
                </a:lnTo>
                <a:close/>
              </a:path>
              <a:path w="944879" h="2730500">
                <a:moveTo>
                  <a:pt x="425576" y="1524000"/>
                </a:moveTo>
                <a:lnTo>
                  <a:pt x="375030" y="1524000"/>
                </a:lnTo>
                <a:lnTo>
                  <a:pt x="403859" y="1562100"/>
                </a:lnTo>
                <a:lnTo>
                  <a:pt x="425576" y="1562100"/>
                </a:lnTo>
                <a:lnTo>
                  <a:pt x="432815" y="1549400"/>
                </a:lnTo>
                <a:lnTo>
                  <a:pt x="425576" y="1549400"/>
                </a:lnTo>
                <a:lnTo>
                  <a:pt x="425576" y="1524000"/>
                </a:lnTo>
                <a:close/>
              </a:path>
              <a:path w="944879" h="2730500">
                <a:moveTo>
                  <a:pt x="468841" y="1524000"/>
                </a:moveTo>
                <a:lnTo>
                  <a:pt x="454405" y="1524000"/>
                </a:lnTo>
                <a:lnTo>
                  <a:pt x="461645" y="1536700"/>
                </a:lnTo>
                <a:lnTo>
                  <a:pt x="475996" y="1562100"/>
                </a:lnTo>
                <a:lnTo>
                  <a:pt x="504951" y="1562100"/>
                </a:lnTo>
                <a:lnTo>
                  <a:pt x="519302" y="1549400"/>
                </a:lnTo>
                <a:lnTo>
                  <a:pt x="483234" y="1549400"/>
                </a:lnTo>
                <a:lnTo>
                  <a:pt x="468841" y="1524000"/>
                </a:lnTo>
                <a:close/>
              </a:path>
              <a:path w="944879" h="2730500">
                <a:moveTo>
                  <a:pt x="553042" y="1524000"/>
                </a:moveTo>
                <a:lnTo>
                  <a:pt x="533780" y="1524000"/>
                </a:lnTo>
                <a:lnTo>
                  <a:pt x="569849" y="1562100"/>
                </a:lnTo>
                <a:lnTo>
                  <a:pt x="590307" y="1562100"/>
                </a:lnTo>
                <a:lnTo>
                  <a:pt x="587819" y="1549400"/>
                </a:lnTo>
                <a:lnTo>
                  <a:pt x="577087" y="1549400"/>
                </a:lnTo>
                <a:lnTo>
                  <a:pt x="553042" y="1524000"/>
                </a:lnTo>
                <a:close/>
              </a:path>
              <a:path w="944879" h="2730500">
                <a:moveTo>
                  <a:pt x="360616" y="1485900"/>
                </a:moveTo>
                <a:lnTo>
                  <a:pt x="338962" y="1485900"/>
                </a:lnTo>
                <a:lnTo>
                  <a:pt x="360679" y="1511300"/>
                </a:lnTo>
                <a:lnTo>
                  <a:pt x="346201" y="1536700"/>
                </a:lnTo>
                <a:lnTo>
                  <a:pt x="331850" y="1549400"/>
                </a:lnTo>
                <a:lnTo>
                  <a:pt x="349821" y="1549400"/>
                </a:lnTo>
                <a:lnTo>
                  <a:pt x="360679" y="1536700"/>
                </a:lnTo>
                <a:lnTo>
                  <a:pt x="375030" y="1524000"/>
                </a:lnTo>
                <a:lnTo>
                  <a:pt x="425576" y="1524000"/>
                </a:lnTo>
                <a:lnTo>
                  <a:pt x="425576" y="1498600"/>
                </a:lnTo>
                <a:lnTo>
                  <a:pt x="375030" y="1498600"/>
                </a:lnTo>
                <a:lnTo>
                  <a:pt x="360616" y="1485900"/>
                </a:lnTo>
                <a:close/>
              </a:path>
              <a:path w="944879" h="2730500">
                <a:moveTo>
                  <a:pt x="443610" y="1485900"/>
                </a:moveTo>
                <a:lnTo>
                  <a:pt x="425576" y="1485900"/>
                </a:lnTo>
                <a:lnTo>
                  <a:pt x="447166" y="1511300"/>
                </a:lnTo>
                <a:lnTo>
                  <a:pt x="439927" y="1524000"/>
                </a:lnTo>
                <a:lnTo>
                  <a:pt x="425576" y="1536700"/>
                </a:lnTo>
                <a:lnTo>
                  <a:pt x="425576" y="1549400"/>
                </a:lnTo>
                <a:lnTo>
                  <a:pt x="432815" y="1549400"/>
                </a:lnTo>
                <a:lnTo>
                  <a:pt x="454405" y="1524000"/>
                </a:lnTo>
                <a:lnTo>
                  <a:pt x="468841" y="1524000"/>
                </a:lnTo>
                <a:lnTo>
                  <a:pt x="461645" y="1511300"/>
                </a:lnTo>
                <a:lnTo>
                  <a:pt x="468883" y="1498600"/>
                </a:lnTo>
                <a:lnTo>
                  <a:pt x="454405" y="1498600"/>
                </a:lnTo>
                <a:lnTo>
                  <a:pt x="443610" y="1485900"/>
                </a:lnTo>
                <a:close/>
              </a:path>
              <a:path w="944879" h="2730500">
                <a:moveTo>
                  <a:pt x="490474" y="1485900"/>
                </a:moveTo>
                <a:lnTo>
                  <a:pt x="483234" y="1485900"/>
                </a:lnTo>
                <a:lnTo>
                  <a:pt x="483234" y="1549400"/>
                </a:lnTo>
                <a:lnTo>
                  <a:pt x="497712" y="1549400"/>
                </a:lnTo>
                <a:lnTo>
                  <a:pt x="497712" y="1498600"/>
                </a:lnTo>
                <a:lnTo>
                  <a:pt x="490474" y="1485900"/>
                </a:lnTo>
                <a:close/>
              </a:path>
              <a:path w="944879" h="2730500">
                <a:moveTo>
                  <a:pt x="519366" y="1485900"/>
                </a:moveTo>
                <a:lnTo>
                  <a:pt x="490474" y="1485900"/>
                </a:lnTo>
                <a:lnTo>
                  <a:pt x="512063" y="1498600"/>
                </a:lnTo>
                <a:lnTo>
                  <a:pt x="526541" y="1511300"/>
                </a:lnTo>
                <a:lnTo>
                  <a:pt x="519302" y="1524000"/>
                </a:lnTo>
                <a:lnTo>
                  <a:pt x="504951" y="1536700"/>
                </a:lnTo>
                <a:lnTo>
                  <a:pt x="497712" y="1549400"/>
                </a:lnTo>
                <a:lnTo>
                  <a:pt x="519302" y="1549400"/>
                </a:lnTo>
                <a:lnTo>
                  <a:pt x="533780" y="1524000"/>
                </a:lnTo>
                <a:lnTo>
                  <a:pt x="553042" y="1524000"/>
                </a:lnTo>
                <a:lnTo>
                  <a:pt x="541020" y="1511300"/>
                </a:lnTo>
                <a:lnTo>
                  <a:pt x="555371" y="1498600"/>
                </a:lnTo>
                <a:lnTo>
                  <a:pt x="533780" y="1498600"/>
                </a:lnTo>
                <a:lnTo>
                  <a:pt x="519366" y="1485900"/>
                </a:lnTo>
                <a:close/>
              </a:path>
              <a:path w="944879" h="2730500">
                <a:moveTo>
                  <a:pt x="580644" y="1485900"/>
                </a:moveTo>
                <a:lnTo>
                  <a:pt x="569849" y="1485900"/>
                </a:lnTo>
                <a:lnTo>
                  <a:pt x="569962" y="1524000"/>
                </a:lnTo>
                <a:lnTo>
                  <a:pt x="570753" y="1524000"/>
                </a:lnTo>
                <a:lnTo>
                  <a:pt x="572902" y="1536700"/>
                </a:lnTo>
                <a:lnTo>
                  <a:pt x="577087" y="1549400"/>
                </a:lnTo>
                <a:lnTo>
                  <a:pt x="587819" y="1549400"/>
                </a:lnTo>
                <a:lnTo>
                  <a:pt x="585331" y="1536700"/>
                </a:lnTo>
                <a:lnTo>
                  <a:pt x="584200" y="1524000"/>
                </a:lnTo>
                <a:lnTo>
                  <a:pt x="584200" y="1498600"/>
                </a:lnTo>
                <a:lnTo>
                  <a:pt x="580644" y="1485900"/>
                </a:lnTo>
                <a:close/>
              </a:path>
              <a:path w="944879" h="2730500">
                <a:moveTo>
                  <a:pt x="432815" y="1473200"/>
                </a:moveTo>
                <a:lnTo>
                  <a:pt x="396748" y="1473200"/>
                </a:lnTo>
                <a:lnTo>
                  <a:pt x="375030" y="1498600"/>
                </a:lnTo>
                <a:lnTo>
                  <a:pt x="425576" y="1498600"/>
                </a:lnTo>
                <a:lnTo>
                  <a:pt x="425576" y="1485900"/>
                </a:lnTo>
                <a:lnTo>
                  <a:pt x="443610" y="1485900"/>
                </a:lnTo>
                <a:lnTo>
                  <a:pt x="432815" y="1473200"/>
                </a:lnTo>
                <a:close/>
              </a:path>
              <a:path w="944879" h="2730500">
                <a:moveTo>
                  <a:pt x="504951" y="1473200"/>
                </a:moveTo>
                <a:lnTo>
                  <a:pt x="468883" y="1473200"/>
                </a:lnTo>
                <a:lnTo>
                  <a:pt x="454405" y="1498600"/>
                </a:lnTo>
                <a:lnTo>
                  <a:pt x="468883" y="1498600"/>
                </a:lnTo>
                <a:lnTo>
                  <a:pt x="475996" y="1485900"/>
                </a:lnTo>
                <a:lnTo>
                  <a:pt x="519366" y="1485900"/>
                </a:lnTo>
                <a:lnTo>
                  <a:pt x="504951" y="1473200"/>
                </a:lnTo>
                <a:close/>
              </a:path>
              <a:path w="944879" h="2730500">
                <a:moveTo>
                  <a:pt x="577087" y="1473200"/>
                </a:moveTo>
                <a:lnTo>
                  <a:pt x="555371" y="1473200"/>
                </a:lnTo>
                <a:lnTo>
                  <a:pt x="541020" y="1485900"/>
                </a:lnTo>
                <a:lnTo>
                  <a:pt x="533780" y="1498600"/>
                </a:lnTo>
                <a:lnTo>
                  <a:pt x="555371" y="1498600"/>
                </a:lnTo>
                <a:lnTo>
                  <a:pt x="562609" y="1485900"/>
                </a:lnTo>
                <a:lnTo>
                  <a:pt x="580644" y="1485900"/>
                </a:lnTo>
                <a:lnTo>
                  <a:pt x="577087" y="1473200"/>
                </a:lnTo>
                <a:close/>
              </a:path>
              <a:path w="944879" h="2730500">
                <a:moveTo>
                  <a:pt x="425576" y="1435100"/>
                </a:moveTo>
                <a:lnTo>
                  <a:pt x="375030" y="1435100"/>
                </a:lnTo>
                <a:lnTo>
                  <a:pt x="403859" y="1460500"/>
                </a:lnTo>
                <a:lnTo>
                  <a:pt x="432815" y="1460500"/>
                </a:lnTo>
                <a:lnTo>
                  <a:pt x="439927" y="1447800"/>
                </a:lnTo>
                <a:lnTo>
                  <a:pt x="425576" y="1447800"/>
                </a:lnTo>
                <a:lnTo>
                  <a:pt x="425576" y="1435100"/>
                </a:lnTo>
                <a:close/>
              </a:path>
              <a:path w="944879" h="2730500">
                <a:moveTo>
                  <a:pt x="569849" y="1397000"/>
                </a:moveTo>
                <a:lnTo>
                  <a:pt x="555371" y="1397000"/>
                </a:lnTo>
                <a:lnTo>
                  <a:pt x="562609" y="1409700"/>
                </a:lnTo>
                <a:lnTo>
                  <a:pt x="562609" y="1447800"/>
                </a:lnTo>
                <a:lnTo>
                  <a:pt x="447166" y="1447800"/>
                </a:lnTo>
                <a:lnTo>
                  <a:pt x="432815" y="1460500"/>
                </a:lnTo>
                <a:lnTo>
                  <a:pt x="577087" y="1460500"/>
                </a:lnTo>
                <a:lnTo>
                  <a:pt x="577087" y="1422400"/>
                </a:lnTo>
                <a:lnTo>
                  <a:pt x="569849" y="1397000"/>
                </a:lnTo>
                <a:close/>
              </a:path>
              <a:path w="944879" h="2730500">
                <a:moveTo>
                  <a:pt x="360637" y="1397000"/>
                </a:moveTo>
                <a:lnTo>
                  <a:pt x="346201" y="1397000"/>
                </a:lnTo>
                <a:lnTo>
                  <a:pt x="367791" y="1422400"/>
                </a:lnTo>
                <a:lnTo>
                  <a:pt x="338962" y="1447800"/>
                </a:lnTo>
                <a:lnTo>
                  <a:pt x="360679" y="1447800"/>
                </a:lnTo>
                <a:lnTo>
                  <a:pt x="375030" y="1435100"/>
                </a:lnTo>
                <a:lnTo>
                  <a:pt x="425576" y="1435100"/>
                </a:lnTo>
                <a:lnTo>
                  <a:pt x="425576" y="1422400"/>
                </a:lnTo>
                <a:lnTo>
                  <a:pt x="375030" y="1422400"/>
                </a:lnTo>
                <a:lnTo>
                  <a:pt x="360637" y="1397000"/>
                </a:lnTo>
                <a:close/>
              </a:path>
              <a:path w="944879" h="2730500">
                <a:moveTo>
                  <a:pt x="447166" y="1435100"/>
                </a:moveTo>
                <a:lnTo>
                  <a:pt x="425576" y="1435100"/>
                </a:lnTo>
                <a:lnTo>
                  <a:pt x="425576" y="1447800"/>
                </a:lnTo>
                <a:lnTo>
                  <a:pt x="439927" y="1447800"/>
                </a:lnTo>
                <a:lnTo>
                  <a:pt x="447166" y="1435100"/>
                </a:lnTo>
                <a:close/>
              </a:path>
              <a:path w="944879" h="2730500">
                <a:moveTo>
                  <a:pt x="432815" y="1384300"/>
                </a:moveTo>
                <a:lnTo>
                  <a:pt x="403859" y="1384300"/>
                </a:lnTo>
                <a:lnTo>
                  <a:pt x="396748" y="1397000"/>
                </a:lnTo>
                <a:lnTo>
                  <a:pt x="425576" y="1397000"/>
                </a:lnTo>
                <a:lnTo>
                  <a:pt x="439927" y="1422400"/>
                </a:lnTo>
                <a:lnTo>
                  <a:pt x="439927" y="1435100"/>
                </a:lnTo>
                <a:lnTo>
                  <a:pt x="454405" y="1435100"/>
                </a:lnTo>
                <a:lnTo>
                  <a:pt x="468883" y="1447800"/>
                </a:lnTo>
                <a:lnTo>
                  <a:pt x="475996" y="1447800"/>
                </a:lnTo>
                <a:lnTo>
                  <a:pt x="461645" y="1422400"/>
                </a:lnTo>
                <a:lnTo>
                  <a:pt x="468883" y="1422400"/>
                </a:lnTo>
                <a:lnTo>
                  <a:pt x="472440" y="1409700"/>
                </a:lnTo>
                <a:lnTo>
                  <a:pt x="454405" y="1409700"/>
                </a:lnTo>
                <a:lnTo>
                  <a:pt x="432815" y="1384300"/>
                </a:lnTo>
                <a:close/>
              </a:path>
              <a:path w="944879" h="2730500">
                <a:moveTo>
                  <a:pt x="490474" y="1397000"/>
                </a:moveTo>
                <a:lnTo>
                  <a:pt x="475996" y="1397000"/>
                </a:lnTo>
                <a:lnTo>
                  <a:pt x="475996" y="1447800"/>
                </a:lnTo>
                <a:lnTo>
                  <a:pt x="490474" y="1447800"/>
                </a:lnTo>
                <a:lnTo>
                  <a:pt x="490474" y="1397000"/>
                </a:lnTo>
                <a:close/>
              </a:path>
              <a:path w="944879" h="2730500">
                <a:moveTo>
                  <a:pt x="512127" y="1397000"/>
                </a:moveTo>
                <a:lnTo>
                  <a:pt x="490474" y="1397000"/>
                </a:lnTo>
                <a:lnTo>
                  <a:pt x="519302" y="1422400"/>
                </a:lnTo>
                <a:lnTo>
                  <a:pt x="512063" y="1435100"/>
                </a:lnTo>
                <a:lnTo>
                  <a:pt x="497712" y="1447800"/>
                </a:lnTo>
                <a:lnTo>
                  <a:pt x="504951" y="1447800"/>
                </a:lnTo>
                <a:lnTo>
                  <a:pt x="519302" y="1435100"/>
                </a:lnTo>
                <a:lnTo>
                  <a:pt x="548195" y="1435100"/>
                </a:lnTo>
                <a:lnTo>
                  <a:pt x="533780" y="1422400"/>
                </a:lnTo>
                <a:lnTo>
                  <a:pt x="548131" y="1409700"/>
                </a:lnTo>
                <a:lnTo>
                  <a:pt x="526541" y="1409700"/>
                </a:lnTo>
                <a:lnTo>
                  <a:pt x="512127" y="1397000"/>
                </a:lnTo>
                <a:close/>
              </a:path>
              <a:path w="944879" h="2730500">
                <a:moveTo>
                  <a:pt x="548195" y="1435100"/>
                </a:moveTo>
                <a:lnTo>
                  <a:pt x="526541" y="1435100"/>
                </a:lnTo>
                <a:lnTo>
                  <a:pt x="555371" y="1447800"/>
                </a:lnTo>
                <a:lnTo>
                  <a:pt x="562609" y="1447800"/>
                </a:lnTo>
                <a:lnTo>
                  <a:pt x="548195" y="1435100"/>
                </a:lnTo>
                <a:close/>
              </a:path>
              <a:path w="944879" h="2730500">
                <a:moveTo>
                  <a:pt x="425576" y="1397000"/>
                </a:moveTo>
                <a:lnTo>
                  <a:pt x="389508" y="1397000"/>
                </a:lnTo>
                <a:lnTo>
                  <a:pt x="375030" y="1422400"/>
                </a:lnTo>
                <a:lnTo>
                  <a:pt x="425576" y="1422400"/>
                </a:lnTo>
                <a:lnTo>
                  <a:pt x="425576" y="1397000"/>
                </a:lnTo>
                <a:close/>
              </a:path>
              <a:path w="944879" h="2730500">
                <a:moveTo>
                  <a:pt x="497712" y="1384300"/>
                </a:moveTo>
                <a:lnTo>
                  <a:pt x="468883" y="1384300"/>
                </a:lnTo>
                <a:lnTo>
                  <a:pt x="454405" y="1397000"/>
                </a:lnTo>
                <a:lnTo>
                  <a:pt x="454405" y="1409700"/>
                </a:lnTo>
                <a:lnTo>
                  <a:pt x="472440" y="1409700"/>
                </a:lnTo>
                <a:lnTo>
                  <a:pt x="475996" y="1397000"/>
                </a:lnTo>
                <a:lnTo>
                  <a:pt x="512127" y="1397000"/>
                </a:lnTo>
                <a:lnTo>
                  <a:pt x="497712" y="1384300"/>
                </a:lnTo>
                <a:close/>
              </a:path>
              <a:path w="944879" h="2730500">
                <a:moveTo>
                  <a:pt x="497712" y="1320800"/>
                </a:moveTo>
                <a:lnTo>
                  <a:pt x="483234" y="1320800"/>
                </a:lnTo>
                <a:lnTo>
                  <a:pt x="512063" y="1346200"/>
                </a:lnTo>
                <a:lnTo>
                  <a:pt x="519302" y="1346200"/>
                </a:lnTo>
                <a:lnTo>
                  <a:pt x="548131" y="1371600"/>
                </a:lnTo>
                <a:lnTo>
                  <a:pt x="382270" y="1371600"/>
                </a:lnTo>
                <a:lnTo>
                  <a:pt x="360679" y="1384300"/>
                </a:lnTo>
                <a:lnTo>
                  <a:pt x="548131" y="1384300"/>
                </a:lnTo>
                <a:lnTo>
                  <a:pt x="541020" y="1397000"/>
                </a:lnTo>
                <a:lnTo>
                  <a:pt x="526541" y="1409700"/>
                </a:lnTo>
                <a:lnTo>
                  <a:pt x="548131" y="1409700"/>
                </a:lnTo>
                <a:lnTo>
                  <a:pt x="555371" y="1397000"/>
                </a:lnTo>
                <a:lnTo>
                  <a:pt x="569849" y="1397000"/>
                </a:lnTo>
                <a:lnTo>
                  <a:pt x="569849" y="1346200"/>
                </a:lnTo>
                <a:lnTo>
                  <a:pt x="562609" y="1333500"/>
                </a:lnTo>
                <a:lnTo>
                  <a:pt x="519302" y="1333500"/>
                </a:lnTo>
                <a:lnTo>
                  <a:pt x="497712" y="1320800"/>
                </a:lnTo>
                <a:close/>
              </a:path>
              <a:path w="944879" h="2730500">
                <a:moveTo>
                  <a:pt x="360679" y="1320800"/>
                </a:moveTo>
                <a:lnTo>
                  <a:pt x="346201" y="1320800"/>
                </a:lnTo>
                <a:lnTo>
                  <a:pt x="367791" y="1346200"/>
                </a:lnTo>
                <a:lnTo>
                  <a:pt x="360679" y="1358900"/>
                </a:lnTo>
                <a:lnTo>
                  <a:pt x="346201" y="1371600"/>
                </a:lnTo>
                <a:lnTo>
                  <a:pt x="367791" y="1371600"/>
                </a:lnTo>
                <a:lnTo>
                  <a:pt x="382270" y="1346200"/>
                </a:lnTo>
                <a:lnTo>
                  <a:pt x="389508" y="1346200"/>
                </a:lnTo>
                <a:lnTo>
                  <a:pt x="403859" y="1333500"/>
                </a:lnTo>
                <a:lnTo>
                  <a:pt x="382270" y="1333500"/>
                </a:lnTo>
                <a:lnTo>
                  <a:pt x="360679" y="1320800"/>
                </a:lnTo>
                <a:close/>
              </a:path>
              <a:path w="944879" h="2730500">
                <a:moveTo>
                  <a:pt x="389508" y="1346200"/>
                </a:moveTo>
                <a:lnTo>
                  <a:pt x="382270" y="1346200"/>
                </a:lnTo>
                <a:lnTo>
                  <a:pt x="403859" y="1371600"/>
                </a:lnTo>
                <a:lnTo>
                  <a:pt x="411099" y="1371600"/>
                </a:lnTo>
                <a:lnTo>
                  <a:pt x="389508" y="1346200"/>
                </a:lnTo>
                <a:close/>
              </a:path>
              <a:path w="944879" h="2730500">
                <a:moveTo>
                  <a:pt x="425576" y="1320800"/>
                </a:moveTo>
                <a:lnTo>
                  <a:pt x="411099" y="1320800"/>
                </a:lnTo>
                <a:lnTo>
                  <a:pt x="411099" y="1371600"/>
                </a:lnTo>
                <a:lnTo>
                  <a:pt x="425576" y="1371600"/>
                </a:lnTo>
                <a:lnTo>
                  <a:pt x="425576" y="1320800"/>
                </a:lnTo>
                <a:close/>
              </a:path>
              <a:path w="944879" h="2730500">
                <a:moveTo>
                  <a:pt x="432815" y="1320800"/>
                </a:moveTo>
                <a:lnTo>
                  <a:pt x="425576" y="1320800"/>
                </a:lnTo>
                <a:lnTo>
                  <a:pt x="439927" y="1346200"/>
                </a:lnTo>
                <a:lnTo>
                  <a:pt x="432815" y="1358900"/>
                </a:lnTo>
                <a:lnTo>
                  <a:pt x="425576" y="1371600"/>
                </a:lnTo>
                <a:lnTo>
                  <a:pt x="439927" y="1371600"/>
                </a:lnTo>
                <a:lnTo>
                  <a:pt x="447166" y="1346200"/>
                </a:lnTo>
                <a:lnTo>
                  <a:pt x="461645" y="1346200"/>
                </a:lnTo>
                <a:lnTo>
                  <a:pt x="468883" y="1333500"/>
                </a:lnTo>
                <a:lnTo>
                  <a:pt x="447166" y="1333500"/>
                </a:lnTo>
                <a:lnTo>
                  <a:pt x="432815" y="1320800"/>
                </a:lnTo>
                <a:close/>
              </a:path>
              <a:path w="944879" h="2730500">
                <a:moveTo>
                  <a:pt x="461645" y="1346200"/>
                </a:moveTo>
                <a:lnTo>
                  <a:pt x="447166" y="1346200"/>
                </a:lnTo>
                <a:lnTo>
                  <a:pt x="468883" y="1371600"/>
                </a:lnTo>
                <a:lnTo>
                  <a:pt x="475996" y="1371600"/>
                </a:lnTo>
                <a:lnTo>
                  <a:pt x="461645" y="1346200"/>
                </a:lnTo>
                <a:close/>
              </a:path>
              <a:path w="944879" h="2730500">
                <a:moveTo>
                  <a:pt x="483234" y="1320800"/>
                </a:moveTo>
                <a:lnTo>
                  <a:pt x="475996" y="1320800"/>
                </a:lnTo>
                <a:lnTo>
                  <a:pt x="475996" y="1371600"/>
                </a:lnTo>
                <a:lnTo>
                  <a:pt x="490474" y="1371600"/>
                </a:lnTo>
                <a:lnTo>
                  <a:pt x="490474" y="1346200"/>
                </a:lnTo>
                <a:lnTo>
                  <a:pt x="483234" y="1320800"/>
                </a:lnTo>
                <a:close/>
              </a:path>
              <a:path w="944879" h="2730500">
                <a:moveTo>
                  <a:pt x="519302" y="1346200"/>
                </a:moveTo>
                <a:lnTo>
                  <a:pt x="497712" y="1346200"/>
                </a:lnTo>
                <a:lnTo>
                  <a:pt x="497712" y="1358900"/>
                </a:lnTo>
                <a:lnTo>
                  <a:pt x="490474" y="1371600"/>
                </a:lnTo>
                <a:lnTo>
                  <a:pt x="512063" y="1371600"/>
                </a:lnTo>
                <a:lnTo>
                  <a:pt x="519302" y="1346200"/>
                </a:lnTo>
                <a:close/>
              </a:path>
              <a:path w="944879" h="2730500">
                <a:moveTo>
                  <a:pt x="411099" y="1320800"/>
                </a:moveTo>
                <a:lnTo>
                  <a:pt x="396748" y="1320800"/>
                </a:lnTo>
                <a:lnTo>
                  <a:pt x="382270" y="1333500"/>
                </a:lnTo>
                <a:lnTo>
                  <a:pt x="403859" y="1333500"/>
                </a:lnTo>
                <a:lnTo>
                  <a:pt x="411099" y="1320800"/>
                </a:lnTo>
                <a:close/>
              </a:path>
              <a:path w="944879" h="2730500">
                <a:moveTo>
                  <a:pt x="475996" y="1320800"/>
                </a:moveTo>
                <a:lnTo>
                  <a:pt x="454405" y="1320800"/>
                </a:lnTo>
                <a:lnTo>
                  <a:pt x="447166" y="1333500"/>
                </a:lnTo>
                <a:lnTo>
                  <a:pt x="468883" y="1333500"/>
                </a:lnTo>
                <a:lnTo>
                  <a:pt x="475996" y="1320800"/>
                </a:lnTo>
                <a:close/>
              </a:path>
              <a:path w="944879" h="2730500">
                <a:moveTo>
                  <a:pt x="475996" y="774700"/>
                </a:moveTo>
                <a:lnTo>
                  <a:pt x="360679" y="774700"/>
                </a:lnTo>
                <a:lnTo>
                  <a:pt x="360679" y="927100"/>
                </a:lnTo>
                <a:lnTo>
                  <a:pt x="353440" y="939800"/>
                </a:lnTo>
                <a:lnTo>
                  <a:pt x="353440" y="1066800"/>
                </a:lnTo>
                <a:lnTo>
                  <a:pt x="346201" y="1092200"/>
                </a:lnTo>
                <a:lnTo>
                  <a:pt x="346201" y="1206500"/>
                </a:lnTo>
                <a:lnTo>
                  <a:pt x="338962" y="1219200"/>
                </a:lnTo>
                <a:lnTo>
                  <a:pt x="338851" y="1308100"/>
                </a:lnTo>
                <a:lnTo>
                  <a:pt x="338074" y="1320800"/>
                </a:lnTo>
                <a:lnTo>
                  <a:pt x="533780" y="1320800"/>
                </a:lnTo>
                <a:lnTo>
                  <a:pt x="519302" y="1333500"/>
                </a:lnTo>
                <a:lnTo>
                  <a:pt x="562609" y="1333500"/>
                </a:lnTo>
                <a:lnTo>
                  <a:pt x="562609" y="1295400"/>
                </a:lnTo>
                <a:lnTo>
                  <a:pt x="367791" y="1295400"/>
                </a:lnTo>
                <a:lnTo>
                  <a:pt x="375030" y="1282700"/>
                </a:lnTo>
                <a:lnTo>
                  <a:pt x="353440" y="1282700"/>
                </a:lnTo>
                <a:lnTo>
                  <a:pt x="353440" y="1244600"/>
                </a:lnTo>
                <a:lnTo>
                  <a:pt x="382270" y="1244600"/>
                </a:lnTo>
                <a:lnTo>
                  <a:pt x="360679" y="1231900"/>
                </a:lnTo>
                <a:lnTo>
                  <a:pt x="555371" y="1231900"/>
                </a:lnTo>
                <a:lnTo>
                  <a:pt x="555371" y="1219200"/>
                </a:lnTo>
                <a:lnTo>
                  <a:pt x="367791" y="1219200"/>
                </a:lnTo>
                <a:lnTo>
                  <a:pt x="375030" y="1193800"/>
                </a:lnTo>
                <a:lnTo>
                  <a:pt x="353440" y="1193800"/>
                </a:lnTo>
                <a:lnTo>
                  <a:pt x="360679" y="1181100"/>
                </a:lnTo>
                <a:lnTo>
                  <a:pt x="360679" y="1155700"/>
                </a:lnTo>
                <a:lnTo>
                  <a:pt x="375030" y="1155700"/>
                </a:lnTo>
                <a:lnTo>
                  <a:pt x="367791" y="1143000"/>
                </a:lnTo>
                <a:lnTo>
                  <a:pt x="548131" y="1143000"/>
                </a:lnTo>
                <a:lnTo>
                  <a:pt x="548131" y="1130300"/>
                </a:lnTo>
                <a:lnTo>
                  <a:pt x="367791" y="1130300"/>
                </a:lnTo>
                <a:lnTo>
                  <a:pt x="389508" y="1117600"/>
                </a:lnTo>
                <a:lnTo>
                  <a:pt x="360679" y="1117600"/>
                </a:lnTo>
                <a:lnTo>
                  <a:pt x="360679" y="1092200"/>
                </a:lnTo>
                <a:lnTo>
                  <a:pt x="389508" y="1092200"/>
                </a:lnTo>
                <a:lnTo>
                  <a:pt x="375030" y="1079500"/>
                </a:lnTo>
                <a:lnTo>
                  <a:pt x="541020" y="1079500"/>
                </a:lnTo>
                <a:lnTo>
                  <a:pt x="541020" y="1066800"/>
                </a:lnTo>
                <a:lnTo>
                  <a:pt x="367791" y="1066800"/>
                </a:lnTo>
                <a:lnTo>
                  <a:pt x="367791" y="1028700"/>
                </a:lnTo>
                <a:lnTo>
                  <a:pt x="389508" y="1028700"/>
                </a:lnTo>
                <a:lnTo>
                  <a:pt x="375030" y="1016000"/>
                </a:lnTo>
                <a:lnTo>
                  <a:pt x="382269" y="1003300"/>
                </a:lnTo>
                <a:lnTo>
                  <a:pt x="367791" y="1003300"/>
                </a:lnTo>
                <a:lnTo>
                  <a:pt x="367791" y="965200"/>
                </a:lnTo>
                <a:lnTo>
                  <a:pt x="533780" y="965200"/>
                </a:lnTo>
                <a:lnTo>
                  <a:pt x="533780" y="952500"/>
                </a:lnTo>
                <a:lnTo>
                  <a:pt x="375030" y="952500"/>
                </a:lnTo>
                <a:lnTo>
                  <a:pt x="396748" y="927100"/>
                </a:lnTo>
                <a:lnTo>
                  <a:pt x="367791" y="927100"/>
                </a:lnTo>
                <a:lnTo>
                  <a:pt x="375030" y="914400"/>
                </a:lnTo>
                <a:lnTo>
                  <a:pt x="375030" y="901700"/>
                </a:lnTo>
                <a:lnTo>
                  <a:pt x="396748" y="901700"/>
                </a:lnTo>
                <a:lnTo>
                  <a:pt x="382270" y="876300"/>
                </a:lnTo>
                <a:lnTo>
                  <a:pt x="526541" y="876300"/>
                </a:lnTo>
                <a:lnTo>
                  <a:pt x="526541" y="863600"/>
                </a:lnTo>
                <a:lnTo>
                  <a:pt x="483234" y="863600"/>
                </a:lnTo>
                <a:lnTo>
                  <a:pt x="483234" y="850900"/>
                </a:lnTo>
                <a:lnTo>
                  <a:pt x="375030" y="850900"/>
                </a:lnTo>
                <a:lnTo>
                  <a:pt x="375030" y="812800"/>
                </a:lnTo>
                <a:lnTo>
                  <a:pt x="389509" y="812800"/>
                </a:lnTo>
                <a:lnTo>
                  <a:pt x="382270" y="800100"/>
                </a:lnTo>
                <a:lnTo>
                  <a:pt x="519302" y="800100"/>
                </a:lnTo>
                <a:lnTo>
                  <a:pt x="519302" y="787400"/>
                </a:lnTo>
                <a:lnTo>
                  <a:pt x="475996" y="787400"/>
                </a:lnTo>
                <a:lnTo>
                  <a:pt x="475996" y="774700"/>
                </a:lnTo>
                <a:close/>
              </a:path>
              <a:path w="944879" h="2730500">
                <a:moveTo>
                  <a:pt x="396748" y="1270000"/>
                </a:moveTo>
                <a:lnTo>
                  <a:pt x="382270" y="1270000"/>
                </a:lnTo>
                <a:lnTo>
                  <a:pt x="403859" y="1295400"/>
                </a:lnTo>
                <a:lnTo>
                  <a:pt x="432815" y="1295400"/>
                </a:lnTo>
                <a:lnTo>
                  <a:pt x="439927" y="1282700"/>
                </a:lnTo>
                <a:lnTo>
                  <a:pt x="411099" y="1282700"/>
                </a:lnTo>
                <a:lnTo>
                  <a:pt x="396748" y="1270000"/>
                </a:lnTo>
                <a:close/>
              </a:path>
              <a:path w="944879" h="2730500">
                <a:moveTo>
                  <a:pt x="468883" y="1244600"/>
                </a:moveTo>
                <a:lnTo>
                  <a:pt x="425576" y="1244600"/>
                </a:lnTo>
                <a:lnTo>
                  <a:pt x="439927" y="1270000"/>
                </a:lnTo>
                <a:lnTo>
                  <a:pt x="447166" y="1270000"/>
                </a:lnTo>
                <a:lnTo>
                  <a:pt x="468883" y="1295400"/>
                </a:lnTo>
                <a:lnTo>
                  <a:pt x="497712" y="1295400"/>
                </a:lnTo>
                <a:lnTo>
                  <a:pt x="512063" y="1282700"/>
                </a:lnTo>
                <a:lnTo>
                  <a:pt x="468883" y="1282700"/>
                </a:lnTo>
                <a:lnTo>
                  <a:pt x="454405" y="1270000"/>
                </a:lnTo>
                <a:lnTo>
                  <a:pt x="468883" y="1244600"/>
                </a:lnTo>
                <a:close/>
              </a:path>
              <a:path w="944879" h="2730500">
                <a:moveTo>
                  <a:pt x="537336" y="1270000"/>
                </a:moveTo>
                <a:lnTo>
                  <a:pt x="512063" y="1270000"/>
                </a:lnTo>
                <a:lnTo>
                  <a:pt x="541020" y="1295400"/>
                </a:lnTo>
                <a:lnTo>
                  <a:pt x="562609" y="1295400"/>
                </a:lnTo>
                <a:lnTo>
                  <a:pt x="558990" y="1282700"/>
                </a:lnTo>
                <a:lnTo>
                  <a:pt x="548131" y="1282700"/>
                </a:lnTo>
                <a:lnTo>
                  <a:pt x="537336" y="1270000"/>
                </a:lnTo>
                <a:close/>
              </a:path>
              <a:path w="944879" h="2730500">
                <a:moveTo>
                  <a:pt x="382270" y="1270000"/>
                </a:moveTo>
                <a:lnTo>
                  <a:pt x="360679" y="1270000"/>
                </a:lnTo>
                <a:lnTo>
                  <a:pt x="353440" y="1282700"/>
                </a:lnTo>
                <a:lnTo>
                  <a:pt x="375030" y="1282700"/>
                </a:lnTo>
                <a:lnTo>
                  <a:pt x="382270" y="1270000"/>
                </a:lnTo>
                <a:close/>
              </a:path>
              <a:path w="944879" h="2730500">
                <a:moveTo>
                  <a:pt x="432815" y="1231900"/>
                </a:moveTo>
                <a:lnTo>
                  <a:pt x="411099" y="1231900"/>
                </a:lnTo>
                <a:lnTo>
                  <a:pt x="411099" y="1282700"/>
                </a:lnTo>
                <a:lnTo>
                  <a:pt x="425576" y="1282700"/>
                </a:lnTo>
                <a:lnTo>
                  <a:pt x="425576" y="1244600"/>
                </a:lnTo>
                <a:lnTo>
                  <a:pt x="447166" y="1244600"/>
                </a:lnTo>
                <a:lnTo>
                  <a:pt x="432815" y="1231900"/>
                </a:lnTo>
                <a:close/>
              </a:path>
              <a:path w="944879" h="2730500">
                <a:moveTo>
                  <a:pt x="447166" y="1270000"/>
                </a:moveTo>
                <a:lnTo>
                  <a:pt x="432815" y="1270000"/>
                </a:lnTo>
                <a:lnTo>
                  <a:pt x="425576" y="1282700"/>
                </a:lnTo>
                <a:lnTo>
                  <a:pt x="439927" y="1282700"/>
                </a:lnTo>
                <a:lnTo>
                  <a:pt x="447166" y="1270000"/>
                </a:lnTo>
                <a:close/>
              </a:path>
              <a:path w="944879" h="2730500">
                <a:moveTo>
                  <a:pt x="483234" y="1231900"/>
                </a:moveTo>
                <a:lnTo>
                  <a:pt x="461645" y="1231900"/>
                </a:lnTo>
                <a:lnTo>
                  <a:pt x="454405" y="1244600"/>
                </a:lnTo>
                <a:lnTo>
                  <a:pt x="468883" y="1244600"/>
                </a:lnTo>
                <a:lnTo>
                  <a:pt x="468883" y="1282700"/>
                </a:lnTo>
                <a:lnTo>
                  <a:pt x="483234" y="1282700"/>
                </a:lnTo>
                <a:lnTo>
                  <a:pt x="483234" y="1231900"/>
                </a:lnTo>
                <a:close/>
              </a:path>
              <a:path w="944879" h="2730500">
                <a:moveTo>
                  <a:pt x="490474" y="1231900"/>
                </a:moveTo>
                <a:lnTo>
                  <a:pt x="483234" y="1231900"/>
                </a:lnTo>
                <a:lnTo>
                  <a:pt x="504951" y="1270000"/>
                </a:lnTo>
                <a:lnTo>
                  <a:pt x="483234" y="1282700"/>
                </a:lnTo>
                <a:lnTo>
                  <a:pt x="512063" y="1282700"/>
                </a:lnTo>
                <a:lnTo>
                  <a:pt x="512063" y="1270000"/>
                </a:lnTo>
                <a:lnTo>
                  <a:pt x="537336" y="1270000"/>
                </a:lnTo>
                <a:lnTo>
                  <a:pt x="526541" y="1257300"/>
                </a:lnTo>
                <a:lnTo>
                  <a:pt x="541020" y="1244600"/>
                </a:lnTo>
                <a:lnTo>
                  <a:pt x="512063" y="1244600"/>
                </a:lnTo>
                <a:lnTo>
                  <a:pt x="490474" y="1231900"/>
                </a:lnTo>
                <a:close/>
              </a:path>
              <a:path w="944879" h="2730500">
                <a:moveTo>
                  <a:pt x="555371" y="1231900"/>
                </a:moveTo>
                <a:lnTo>
                  <a:pt x="541020" y="1231900"/>
                </a:lnTo>
                <a:lnTo>
                  <a:pt x="541020" y="1244600"/>
                </a:lnTo>
                <a:lnTo>
                  <a:pt x="548131" y="1282700"/>
                </a:lnTo>
                <a:lnTo>
                  <a:pt x="558990" y="1282700"/>
                </a:lnTo>
                <a:lnTo>
                  <a:pt x="555371" y="1270000"/>
                </a:lnTo>
                <a:lnTo>
                  <a:pt x="555371" y="1231900"/>
                </a:lnTo>
                <a:close/>
              </a:path>
              <a:path w="944879" h="2730500">
                <a:moveTo>
                  <a:pt x="411099" y="1231900"/>
                </a:moveTo>
                <a:lnTo>
                  <a:pt x="396748" y="1231900"/>
                </a:lnTo>
                <a:lnTo>
                  <a:pt x="389508" y="1244600"/>
                </a:lnTo>
                <a:lnTo>
                  <a:pt x="353440" y="1244600"/>
                </a:lnTo>
                <a:lnTo>
                  <a:pt x="375030" y="1270000"/>
                </a:lnTo>
                <a:lnTo>
                  <a:pt x="389508" y="1270000"/>
                </a:lnTo>
                <a:lnTo>
                  <a:pt x="396748" y="1257300"/>
                </a:lnTo>
                <a:lnTo>
                  <a:pt x="403859" y="1244600"/>
                </a:lnTo>
                <a:lnTo>
                  <a:pt x="411099" y="1231900"/>
                </a:lnTo>
                <a:close/>
              </a:path>
              <a:path w="944879" h="2730500">
                <a:moveTo>
                  <a:pt x="541020" y="1231900"/>
                </a:moveTo>
                <a:lnTo>
                  <a:pt x="526541" y="1231900"/>
                </a:lnTo>
                <a:lnTo>
                  <a:pt x="512063" y="1244600"/>
                </a:lnTo>
                <a:lnTo>
                  <a:pt x="541020" y="1244600"/>
                </a:lnTo>
                <a:lnTo>
                  <a:pt x="541020" y="1231900"/>
                </a:lnTo>
                <a:close/>
              </a:path>
              <a:path w="944879" h="2730500">
                <a:moveTo>
                  <a:pt x="439927" y="1193800"/>
                </a:moveTo>
                <a:lnTo>
                  <a:pt x="382270" y="1193800"/>
                </a:lnTo>
                <a:lnTo>
                  <a:pt x="403859" y="1219200"/>
                </a:lnTo>
                <a:lnTo>
                  <a:pt x="432815" y="1219200"/>
                </a:lnTo>
                <a:lnTo>
                  <a:pt x="432815" y="1206500"/>
                </a:lnTo>
                <a:lnTo>
                  <a:pt x="439927" y="1193800"/>
                </a:lnTo>
                <a:close/>
              </a:path>
              <a:path w="944879" h="2730500">
                <a:moveTo>
                  <a:pt x="497713" y="1155700"/>
                </a:moveTo>
                <a:lnTo>
                  <a:pt x="483234" y="1155700"/>
                </a:lnTo>
                <a:lnTo>
                  <a:pt x="497712" y="1181100"/>
                </a:lnTo>
                <a:lnTo>
                  <a:pt x="483234" y="1193800"/>
                </a:lnTo>
                <a:lnTo>
                  <a:pt x="447166" y="1193800"/>
                </a:lnTo>
                <a:lnTo>
                  <a:pt x="461645" y="1219200"/>
                </a:lnTo>
                <a:lnTo>
                  <a:pt x="490474" y="1219200"/>
                </a:lnTo>
                <a:lnTo>
                  <a:pt x="504951" y="1193800"/>
                </a:lnTo>
                <a:lnTo>
                  <a:pt x="512063" y="1181100"/>
                </a:lnTo>
                <a:lnTo>
                  <a:pt x="519302" y="1181100"/>
                </a:lnTo>
                <a:lnTo>
                  <a:pt x="526542" y="1168400"/>
                </a:lnTo>
                <a:lnTo>
                  <a:pt x="504951" y="1168400"/>
                </a:lnTo>
                <a:lnTo>
                  <a:pt x="497713" y="1155700"/>
                </a:lnTo>
                <a:close/>
              </a:path>
              <a:path w="944879" h="2730500">
                <a:moveTo>
                  <a:pt x="519302" y="1181100"/>
                </a:moveTo>
                <a:lnTo>
                  <a:pt x="512063" y="1181100"/>
                </a:lnTo>
                <a:lnTo>
                  <a:pt x="533780" y="1219200"/>
                </a:lnTo>
                <a:lnTo>
                  <a:pt x="555371" y="1219200"/>
                </a:lnTo>
                <a:lnTo>
                  <a:pt x="548131" y="1193800"/>
                </a:lnTo>
                <a:lnTo>
                  <a:pt x="541020" y="1193800"/>
                </a:lnTo>
                <a:lnTo>
                  <a:pt x="519302" y="1181100"/>
                </a:lnTo>
                <a:close/>
              </a:path>
              <a:path w="944879" h="2730500">
                <a:moveTo>
                  <a:pt x="375030" y="1155700"/>
                </a:moveTo>
                <a:lnTo>
                  <a:pt x="360679" y="1155700"/>
                </a:lnTo>
                <a:lnTo>
                  <a:pt x="367791" y="1168400"/>
                </a:lnTo>
                <a:lnTo>
                  <a:pt x="375030" y="1181100"/>
                </a:lnTo>
                <a:lnTo>
                  <a:pt x="367791" y="1181100"/>
                </a:lnTo>
                <a:lnTo>
                  <a:pt x="353440" y="1193800"/>
                </a:lnTo>
                <a:lnTo>
                  <a:pt x="411099" y="1193800"/>
                </a:lnTo>
                <a:lnTo>
                  <a:pt x="396748" y="1181100"/>
                </a:lnTo>
                <a:lnTo>
                  <a:pt x="396748" y="1168400"/>
                </a:lnTo>
                <a:lnTo>
                  <a:pt x="382270" y="1168400"/>
                </a:lnTo>
                <a:lnTo>
                  <a:pt x="375030" y="1155700"/>
                </a:lnTo>
                <a:close/>
              </a:path>
              <a:path w="944879" h="2730500">
                <a:moveTo>
                  <a:pt x="425576" y="1155700"/>
                </a:moveTo>
                <a:lnTo>
                  <a:pt x="411099" y="1155700"/>
                </a:lnTo>
                <a:lnTo>
                  <a:pt x="411099" y="1193800"/>
                </a:lnTo>
                <a:lnTo>
                  <a:pt x="425576" y="1193800"/>
                </a:lnTo>
                <a:lnTo>
                  <a:pt x="425576" y="1155700"/>
                </a:lnTo>
                <a:close/>
              </a:path>
              <a:path w="944879" h="2730500">
                <a:moveTo>
                  <a:pt x="439991" y="1155700"/>
                </a:moveTo>
                <a:lnTo>
                  <a:pt x="425576" y="1155700"/>
                </a:lnTo>
                <a:lnTo>
                  <a:pt x="439927" y="1181100"/>
                </a:lnTo>
                <a:lnTo>
                  <a:pt x="432815" y="1193800"/>
                </a:lnTo>
                <a:lnTo>
                  <a:pt x="468883" y="1193800"/>
                </a:lnTo>
                <a:lnTo>
                  <a:pt x="454405" y="1181100"/>
                </a:lnTo>
                <a:lnTo>
                  <a:pt x="461644" y="1168400"/>
                </a:lnTo>
                <a:lnTo>
                  <a:pt x="447166" y="1168400"/>
                </a:lnTo>
                <a:lnTo>
                  <a:pt x="439991" y="1155700"/>
                </a:lnTo>
                <a:close/>
              </a:path>
              <a:path w="944879" h="2730500">
                <a:moveTo>
                  <a:pt x="483234" y="1155700"/>
                </a:moveTo>
                <a:lnTo>
                  <a:pt x="468883" y="1155700"/>
                </a:lnTo>
                <a:lnTo>
                  <a:pt x="468883" y="1193800"/>
                </a:lnTo>
                <a:lnTo>
                  <a:pt x="483234" y="1193800"/>
                </a:lnTo>
                <a:lnTo>
                  <a:pt x="483234" y="1155700"/>
                </a:lnTo>
                <a:close/>
              </a:path>
              <a:path w="944879" h="2730500">
                <a:moveTo>
                  <a:pt x="548131" y="1155700"/>
                </a:moveTo>
                <a:lnTo>
                  <a:pt x="533780" y="1155700"/>
                </a:lnTo>
                <a:lnTo>
                  <a:pt x="533780" y="1181100"/>
                </a:lnTo>
                <a:lnTo>
                  <a:pt x="541020" y="1193800"/>
                </a:lnTo>
                <a:lnTo>
                  <a:pt x="548131" y="1193800"/>
                </a:lnTo>
                <a:lnTo>
                  <a:pt x="548131" y="1155700"/>
                </a:lnTo>
                <a:close/>
              </a:path>
              <a:path w="944879" h="2730500">
                <a:moveTo>
                  <a:pt x="432815" y="1143000"/>
                </a:moveTo>
                <a:lnTo>
                  <a:pt x="403859" y="1143000"/>
                </a:lnTo>
                <a:lnTo>
                  <a:pt x="389508" y="1155700"/>
                </a:lnTo>
                <a:lnTo>
                  <a:pt x="389508" y="1168400"/>
                </a:lnTo>
                <a:lnTo>
                  <a:pt x="403859" y="1168400"/>
                </a:lnTo>
                <a:lnTo>
                  <a:pt x="411099" y="1155700"/>
                </a:lnTo>
                <a:lnTo>
                  <a:pt x="439991" y="1155700"/>
                </a:lnTo>
                <a:lnTo>
                  <a:pt x="432815" y="1143000"/>
                </a:lnTo>
                <a:close/>
              </a:path>
              <a:path w="944879" h="2730500">
                <a:moveTo>
                  <a:pt x="490474" y="1143000"/>
                </a:moveTo>
                <a:lnTo>
                  <a:pt x="461645" y="1143000"/>
                </a:lnTo>
                <a:lnTo>
                  <a:pt x="447166" y="1168400"/>
                </a:lnTo>
                <a:lnTo>
                  <a:pt x="461644" y="1168400"/>
                </a:lnTo>
                <a:lnTo>
                  <a:pt x="468883" y="1155700"/>
                </a:lnTo>
                <a:lnTo>
                  <a:pt x="497713" y="1155700"/>
                </a:lnTo>
                <a:lnTo>
                  <a:pt x="490474" y="1143000"/>
                </a:lnTo>
                <a:close/>
              </a:path>
              <a:path w="944879" h="2730500">
                <a:moveTo>
                  <a:pt x="548131" y="1143000"/>
                </a:moveTo>
                <a:lnTo>
                  <a:pt x="519302" y="1143000"/>
                </a:lnTo>
                <a:lnTo>
                  <a:pt x="512063" y="1155700"/>
                </a:lnTo>
                <a:lnTo>
                  <a:pt x="504951" y="1168400"/>
                </a:lnTo>
                <a:lnTo>
                  <a:pt x="526542" y="1168400"/>
                </a:lnTo>
                <a:lnTo>
                  <a:pt x="533780" y="1155700"/>
                </a:lnTo>
                <a:lnTo>
                  <a:pt x="548131" y="1155700"/>
                </a:lnTo>
                <a:lnTo>
                  <a:pt x="548131" y="1143000"/>
                </a:lnTo>
                <a:close/>
              </a:path>
              <a:path w="944879" h="2730500">
                <a:moveTo>
                  <a:pt x="504951" y="1117600"/>
                </a:moveTo>
                <a:lnTo>
                  <a:pt x="389508" y="1117600"/>
                </a:lnTo>
                <a:lnTo>
                  <a:pt x="403859" y="1130300"/>
                </a:lnTo>
                <a:lnTo>
                  <a:pt x="490474" y="1130300"/>
                </a:lnTo>
                <a:lnTo>
                  <a:pt x="504951" y="1117600"/>
                </a:lnTo>
                <a:close/>
              </a:path>
              <a:path w="944879" h="2730500">
                <a:moveTo>
                  <a:pt x="541020" y="1079500"/>
                </a:moveTo>
                <a:lnTo>
                  <a:pt x="512063" y="1079500"/>
                </a:lnTo>
                <a:lnTo>
                  <a:pt x="504951" y="1092200"/>
                </a:lnTo>
                <a:lnTo>
                  <a:pt x="526541" y="1092200"/>
                </a:lnTo>
                <a:lnTo>
                  <a:pt x="533780" y="1104900"/>
                </a:lnTo>
                <a:lnTo>
                  <a:pt x="533780" y="1117600"/>
                </a:lnTo>
                <a:lnTo>
                  <a:pt x="504951" y="1117600"/>
                </a:lnTo>
                <a:lnTo>
                  <a:pt x="519302" y="1130300"/>
                </a:lnTo>
                <a:lnTo>
                  <a:pt x="548131" y="1130300"/>
                </a:lnTo>
                <a:lnTo>
                  <a:pt x="548131" y="1117600"/>
                </a:lnTo>
                <a:lnTo>
                  <a:pt x="541020" y="1104900"/>
                </a:lnTo>
                <a:lnTo>
                  <a:pt x="541020" y="1079500"/>
                </a:lnTo>
                <a:close/>
              </a:path>
              <a:path w="944879" h="2730500">
                <a:moveTo>
                  <a:pt x="403859" y="1092200"/>
                </a:moveTo>
                <a:lnTo>
                  <a:pt x="360679" y="1092200"/>
                </a:lnTo>
                <a:lnTo>
                  <a:pt x="375030" y="1104900"/>
                </a:lnTo>
                <a:lnTo>
                  <a:pt x="367791" y="1117600"/>
                </a:lnTo>
                <a:lnTo>
                  <a:pt x="411099" y="1117600"/>
                </a:lnTo>
                <a:lnTo>
                  <a:pt x="396748" y="1104900"/>
                </a:lnTo>
                <a:lnTo>
                  <a:pt x="403859" y="1092200"/>
                </a:lnTo>
                <a:close/>
              </a:path>
              <a:path w="944879" h="2730500">
                <a:moveTo>
                  <a:pt x="425576" y="1092200"/>
                </a:moveTo>
                <a:lnTo>
                  <a:pt x="411099" y="1092200"/>
                </a:lnTo>
                <a:lnTo>
                  <a:pt x="411099" y="1117600"/>
                </a:lnTo>
                <a:lnTo>
                  <a:pt x="425576" y="1117600"/>
                </a:lnTo>
                <a:lnTo>
                  <a:pt x="425576" y="1092200"/>
                </a:lnTo>
                <a:close/>
              </a:path>
              <a:path w="944879" h="2730500">
                <a:moveTo>
                  <a:pt x="475996" y="1092200"/>
                </a:moveTo>
                <a:lnTo>
                  <a:pt x="425576" y="1092200"/>
                </a:lnTo>
                <a:lnTo>
                  <a:pt x="439927" y="1104900"/>
                </a:lnTo>
                <a:lnTo>
                  <a:pt x="432815" y="1104900"/>
                </a:lnTo>
                <a:lnTo>
                  <a:pt x="425576" y="1117600"/>
                </a:lnTo>
                <a:lnTo>
                  <a:pt x="475996" y="1117600"/>
                </a:lnTo>
                <a:lnTo>
                  <a:pt x="475996" y="1092200"/>
                </a:lnTo>
                <a:close/>
              </a:path>
              <a:path w="944879" h="2730500">
                <a:moveTo>
                  <a:pt x="526541" y="1092200"/>
                </a:moveTo>
                <a:lnTo>
                  <a:pt x="475996" y="1092200"/>
                </a:lnTo>
                <a:lnTo>
                  <a:pt x="497712" y="1104900"/>
                </a:lnTo>
                <a:lnTo>
                  <a:pt x="490474" y="1104900"/>
                </a:lnTo>
                <a:lnTo>
                  <a:pt x="483234" y="1117600"/>
                </a:lnTo>
                <a:lnTo>
                  <a:pt x="533780" y="1117600"/>
                </a:lnTo>
                <a:lnTo>
                  <a:pt x="512063" y="1104900"/>
                </a:lnTo>
                <a:lnTo>
                  <a:pt x="526541" y="1092200"/>
                </a:lnTo>
                <a:close/>
              </a:path>
              <a:path w="944879" h="2730500">
                <a:moveTo>
                  <a:pt x="490474" y="1079500"/>
                </a:moveTo>
                <a:lnTo>
                  <a:pt x="403859" y="1079500"/>
                </a:lnTo>
                <a:lnTo>
                  <a:pt x="396748" y="1092200"/>
                </a:lnTo>
                <a:lnTo>
                  <a:pt x="504951" y="1092200"/>
                </a:lnTo>
                <a:lnTo>
                  <a:pt x="490474" y="1079500"/>
                </a:lnTo>
                <a:close/>
              </a:path>
              <a:path w="944879" h="2730500">
                <a:moveTo>
                  <a:pt x="411099" y="1028700"/>
                </a:moveTo>
                <a:lnTo>
                  <a:pt x="367791" y="1028700"/>
                </a:lnTo>
                <a:lnTo>
                  <a:pt x="382270" y="1054100"/>
                </a:lnTo>
                <a:lnTo>
                  <a:pt x="367791" y="1066800"/>
                </a:lnTo>
                <a:lnTo>
                  <a:pt x="375030" y="1066800"/>
                </a:lnTo>
                <a:lnTo>
                  <a:pt x="389508" y="1054100"/>
                </a:lnTo>
                <a:lnTo>
                  <a:pt x="396748" y="1054100"/>
                </a:lnTo>
                <a:lnTo>
                  <a:pt x="403859" y="1041400"/>
                </a:lnTo>
                <a:lnTo>
                  <a:pt x="411099" y="1028700"/>
                </a:lnTo>
                <a:close/>
              </a:path>
              <a:path w="944879" h="2730500">
                <a:moveTo>
                  <a:pt x="396748" y="1054100"/>
                </a:moveTo>
                <a:lnTo>
                  <a:pt x="389508" y="1054100"/>
                </a:lnTo>
                <a:lnTo>
                  <a:pt x="403859" y="1066800"/>
                </a:lnTo>
                <a:lnTo>
                  <a:pt x="411099" y="1066800"/>
                </a:lnTo>
                <a:lnTo>
                  <a:pt x="396748" y="1054100"/>
                </a:lnTo>
                <a:close/>
              </a:path>
              <a:path w="944879" h="2730500">
                <a:moveTo>
                  <a:pt x="461645" y="1028700"/>
                </a:moveTo>
                <a:lnTo>
                  <a:pt x="411099" y="1028700"/>
                </a:lnTo>
                <a:lnTo>
                  <a:pt x="411099" y="1066800"/>
                </a:lnTo>
                <a:lnTo>
                  <a:pt x="483234" y="1066800"/>
                </a:lnTo>
                <a:lnTo>
                  <a:pt x="497712" y="1054100"/>
                </a:lnTo>
                <a:lnTo>
                  <a:pt x="461645" y="1054100"/>
                </a:lnTo>
                <a:lnTo>
                  <a:pt x="454405" y="1041400"/>
                </a:lnTo>
                <a:lnTo>
                  <a:pt x="461645" y="1041400"/>
                </a:lnTo>
                <a:lnTo>
                  <a:pt x="461645" y="1028700"/>
                </a:lnTo>
                <a:close/>
              </a:path>
              <a:path w="944879" h="2730500">
                <a:moveTo>
                  <a:pt x="533780" y="1016000"/>
                </a:moveTo>
                <a:lnTo>
                  <a:pt x="512063" y="1016000"/>
                </a:lnTo>
                <a:lnTo>
                  <a:pt x="504951" y="1028700"/>
                </a:lnTo>
                <a:lnTo>
                  <a:pt x="475996" y="1028700"/>
                </a:lnTo>
                <a:lnTo>
                  <a:pt x="490474" y="1041400"/>
                </a:lnTo>
                <a:lnTo>
                  <a:pt x="483234" y="1054100"/>
                </a:lnTo>
                <a:lnTo>
                  <a:pt x="497712" y="1054100"/>
                </a:lnTo>
                <a:lnTo>
                  <a:pt x="512063" y="1066800"/>
                </a:lnTo>
                <a:lnTo>
                  <a:pt x="541020" y="1066800"/>
                </a:lnTo>
                <a:lnTo>
                  <a:pt x="541020" y="1028700"/>
                </a:lnTo>
                <a:lnTo>
                  <a:pt x="533780" y="1016000"/>
                </a:lnTo>
                <a:close/>
              </a:path>
              <a:path w="944879" h="2730500">
                <a:moveTo>
                  <a:pt x="475996" y="1028700"/>
                </a:moveTo>
                <a:lnTo>
                  <a:pt x="461645" y="1028700"/>
                </a:lnTo>
                <a:lnTo>
                  <a:pt x="461645" y="1054100"/>
                </a:lnTo>
                <a:lnTo>
                  <a:pt x="475996" y="1054100"/>
                </a:lnTo>
                <a:lnTo>
                  <a:pt x="475996" y="1028700"/>
                </a:lnTo>
                <a:close/>
              </a:path>
              <a:path w="944879" h="2730500">
                <a:moveTo>
                  <a:pt x="475996" y="965200"/>
                </a:moveTo>
                <a:lnTo>
                  <a:pt x="461645" y="965200"/>
                </a:lnTo>
                <a:lnTo>
                  <a:pt x="461645" y="990600"/>
                </a:lnTo>
                <a:lnTo>
                  <a:pt x="389508" y="990600"/>
                </a:lnTo>
                <a:lnTo>
                  <a:pt x="403859" y="1016000"/>
                </a:lnTo>
                <a:lnTo>
                  <a:pt x="403859" y="1028700"/>
                </a:lnTo>
                <a:lnTo>
                  <a:pt x="447166" y="1028700"/>
                </a:lnTo>
                <a:lnTo>
                  <a:pt x="432815" y="1016000"/>
                </a:lnTo>
                <a:lnTo>
                  <a:pt x="533780" y="1016000"/>
                </a:lnTo>
                <a:lnTo>
                  <a:pt x="533780" y="1003300"/>
                </a:lnTo>
                <a:lnTo>
                  <a:pt x="475996" y="1003300"/>
                </a:lnTo>
                <a:lnTo>
                  <a:pt x="475996" y="965200"/>
                </a:lnTo>
                <a:close/>
              </a:path>
              <a:path w="944879" h="2730500">
                <a:moveTo>
                  <a:pt x="483234" y="1016000"/>
                </a:moveTo>
                <a:lnTo>
                  <a:pt x="454405" y="1016000"/>
                </a:lnTo>
                <a:lnTo>
                  <a:pt x="447166" y="1028700"/>
                </a:lnTo>
                <a:lnTo>
                  <a:pt x="497712" y="1028700"/>
                </a:lnTo>
                <a:lnTo>
                  <a:pt x="483234" y="1016000"/>
                </a:lnTo>
                <a:close/>
              </a:path>
              <a:path w="944879" h="2730500">
                <a:moveTo>
                  <a:pt x="375030" y="965200"/>
                </a:moveTo>
                <a:lnTo>
                  <a:pt x="367791" y="965200"/>
                </a:lnTo>
                <a:lnTo>
                  <a:pt x="382270" y="977900"/>
                </a:lnTo>
                <a:lnTo>
                  <a:pt x="367791" y="1003300"/>
                </a:lnTo>
                <a:lnTo>
                  <a:pt x="382269" y="1003300"/>
                </a:lnTo>
                <a:lnTo>
                  <a:pt x="389508" y="990600"/>
                </a:lnTo>
                <a:lnTo>
                  <a:pt x="425576" y="990600"/>
                </a:lnTo>
                <a:lnTo>
                  <a:pt x="425576" y="977900"/>
                </a:lnTo>
                <a:lnTo>
                  <a:pt x="389508" y="977900"/>
                </a:lnTo>
                <a:lnTo>
                  <a:pt x="375030" y="965200"/>
                </a:lnTo>
                <a:close/>
              </a:path>
              <a:path w="944879" h="2730500">
                <a:moveTo>
                  <a:pt x="519302" y="965200"/>
                </a:moveTo>
                <a:lnTo>
                  <a:pt x="475996" y="965200"/>
                </a:lnTo>
                <a:lnTo>
                  <a:pt x="490474" y="977900"/>
                </a:lnTo>
                <a:lnTo>
                  <a:pt x="475996" y="1003300"/>
                </a:lnTo>
                <a:lnTo>
                  <a:pt x="483234" y="1003300"/>
                </a:lnTo>
                <a:lnTo>
                  <a:pt x="497712" y="990600"/>
                </a:lnTo>
                <a:lnTo>
                  <a:pt x="512127" y="990600"/>
                </a:lnTo>
                <a:lnTo>
                  <a:pt x="504951" y="977900"/>
                </a:lnTo>
                <a:lnTo>
                  <a:pt x="519302" y="965200"/>
                </a:lnTo>
                <a:close/>
              </a:path>
              <a:path w="944879" h="2730500">
                <a:moveTo>
                  <a:pt x="512127" y="990600"/>
                </a:moveTo>
                <a:lnTo>
                  <a:pt x="497712" y="990600"/>
                </a:lnTo>
                <a:lnTo>
                  <a:pt x="512063" y="1003300"/>
                </a:lnTo>
                <a:lnTo>
                  <a:pt x="519302" y="1003300"/>
                </a:lnTo>
                <a:lnTo>
                  <a:pt x="512127" y="990600"/>
                </a:lnTo>
                <a:close/>
              </a:path>
              <a:path w="944879" h="2730500">
                <a:moveTo>
                  <a:pt x="533780" y="965200"/>
                </a:moveTo>
                <a:lnTo>
                  <a:pt x="519302" y="965200"/>
                </a:lnTo>
                <a:lnTo>
                  <a:pt x="519302" y="1003300"/>
                </a:lnTo>
                <a:lnTo>
                  <a:pt x="533780" y="1003300"/>
                </a:lnTo>
                <a:lnTo>
                  <a:pt x="533780" y="965200"/>
                </a:lnTo>
                <a:close/>
              </a:path>
              <a:path w="944879" h="2730500">
                <a:moveTo>
                  <a:pt x="461645" y="965200"/>
                </a:moveTo>
                <a:lnTo>
                  <a:pt x="396748" y="965200"/>
                </a:lnTo>
                <a:lnTo>
                  <a:pt x="389508" y="977900"/>
                </a:lnTo>
                <a:lnTo>
                  <a:pt x="432815" y="977900"/>
                </a:lnTo>
                <a:lnTo>
                  <a:pt x="432815" y="990600"/>
                </a:lnTo>
                <a:lnTo>
                  <a:pt x="461645" y="990600"/>
                </a:lnTo>
                <a:lnTo>
                  <a:pt x="454405" y="977900"/>
                </a:lnTo>
                <a:lnTo>
                  <a:pt x="461645" y="965200"/>
                </a:lnTo>
                <a:close/>
              </a:path>
              <a:path w="944879" h="2730500">
                <a:moveTo>
                  <a:pt x="490474" y="927100"/>
                </a:moveTo>
                <a:lnTo>
                  <a:pt x="396748" y="927100"/>
                </a:lnTo>
                <a:lnTo>
                  <a:pt x="411099" y="952500"/>
                </a:lnTo>
                <a:lnTo>
                  <a:pt x="475996" y="952500"/>
                </a:lnTo>
                <a:lnTo>
                  <a:pt x="490474" y="927100"/>
                </a:lnTo>
                <a:close/>
              </a:path>
              <a:path w="944879" h="2730500">
                <a:moveTo>
                  <a:pt x="526541" y="889000"/>
                </a:moveTo>
                <a:lnTo>
                  <a:pt x="512063" y="889000"/>
                </a:lnTo>
                <a:lnTo>
                  <a:pt x="512063" y="914400"/>
                </a:lnTo>
                <a:lnTo>
                  <a:pt x="519302" y="927100"/>
                </a:lnTo>
                <a:lnTo>
                  <a:pt x="490474" y="927100"/>
                </a:lnTo>
                <a:lnTo>
                  <a:pt x="512063" y="952500"/>
                </a:lnTo>
                <a:lnTo>
                  <a:pt x="533780" y="952500"/>
                </a:lnTo>
                <a:lnTo>
                  <a:pt x="533780" y="939800"/>
                </a:lnTo>
                <a:lnTo>
                  <a:pt x="526541" y="927100"/>
                </a:lnTo>
                <a:lnTo>
                  <a:pt x="526541" y="889000"/>
                </a:lnTo>
                <a:close/>
              </a:path>
              <a:path w="944879" h="2730500">
                <a:moveTo>
                  <a:pt x="425576" y="901700"/>
                </a:moveTo>
                <a:lnTo>
                  <a:pt x="375030" y="901700"/>
                </a:lnTo>
                <a:lnTo>
                  <a:pt x="382270" y="914400"/>
                </a:lnTo>
                <a:lnTo>
                  <a:pt x="375030" y="927100"/>
                </a:lnTo>
                <a:lnTo>
                  <a:pt x="425576" y="927100"/>
                </a:lnTo>
                <a:lnTo>
                  <a:pt x="425576" y="901700"/>
                </a:lnTo>
                <a:close/>
              </a:path>
              <a:path w="944879" h="2730500">
                <a:moveTo>
                  <a:pt x="454405" y="901700"/>
                </a:moveTo>
                <a:lnTo>
                  <a:pt x="425576" y="901700"/>
                </a:lnTo>
                <a:lnTo>
                  <a:pt x="432815" y="914400"/>
                </a:lnTo>
                <a:lnTo>
                  <a:pt x="425576" y="927100"/>
                </a:lnTo>
                <a:lnTo>
                  <a:pt x="461645" y="927100"/>
                </a:lnTo>
                <a:lnTo>
                  <a:pt x="454405" y="914400"/>
                </a:lnTo>
                <a:lnTo>
                  <a:pt x="454405" y="901700"/>
                </a:lnTo>
                <a:close/>
              </a:path>
              <a:path w="944879" h="2730500">
                <a:moveTo>
                  <a:pt x="468883" y="901700"/>
                </a:moveTo>
                <a:lnTo>
                  <a:pt x="454405" y="901700"/>
                </a:lnTo>
                <a:lnTo>
                  <a:pt x="461645" y="914400"/>
                </a:lnTo>
                <a:lnTo>
                  <a:pt x="461645" y="927100"/>
                </a:lnTo>
                <a:lnTo>
                  <a:pt x="468883" y="927100"/>
                </a:lnTo>
                <a:lnTo>
                  <a:pt x="468883" y="901700"/>
                </a:lnTo>
                <a:close/>
              </a:path>
              <a:path w="944879" h="2730500">
                <a:moveTo>
                  <a:pt x="526541" y="876300"/>
                </a:moveTo>
                <a:lnTo>
                  <a:pt x="454405" y="876300"/>
                </a:lnTo>
                <a:lnTo>
                  <a:pt x="439927" y="901700"/>
                </a:lnTo>
                <a:lnTo>
                  <a:pt x="468883" y="901700"/>
                </a:lnTo>
                <a:lnTo>
                  <a:pt x="483234" y="914400"/>
                </a:lnTo>
                <a:lnTo>
                  <a:pt x="475996" y="927100"/>
                </a:lnTo>
                <a:lnTo>
                  <a:pt x="519302" y="927100"/>
                </a:lnTo>
                <a:lnTo>
                  <a:pt x="504951" y="914400"/>
                </a:lnTo>
                <a:lnTo>
                  <a:pt x="504951" y="901700"/>
                </a:lnTo>
                <a:lnTo>
                  <a:pt x="512063" y="889000"/>
                </a:lnTo>
                <a:lnTo>
                  <a:pt x="526541" y="889000"/>
                </a:lnTo>
                <a:lnTo>
                  <a:pt x="526541" y="876300"/>
                </a:lnTo>
                <a:close/>
              </a:path>
              <a:path w="944879" h="2730500">
                <a:moveTo>
                  <a:pt x="432815" y="876300"/>
                </a:moveTo>
                <a:lnTo>
                  <a:pt x="411099" y="876300"/>
                </a:lnTo>
                <a:lnTo>
                  <a:pt x="403859" y="889000"/>
                </a:lnTo>
                <a:lnTo>
                  <a:pt x="396748" y="901700"/>
                </a:lnTo>
                <a:lnTo>
                  <a:pt x="439927" y="901700"/>
                </a:lnTo>
                <a:lnTo>
                  <a:pt x="432815" y="876300"/>
                </a:lnTo>
                <a:close/>
              </a:path>
              <a:path w="944879" h="2730500">
                <a:moveTo>
                  <a:pt x="519302" y="800100"/>
                </a:moveTo>
                <a:lnTo>
                  <a:pt x="447166" y="800100"/>
                </a:lnTo>
                <a:lnTo>
                  <a:pt x="447166" y="812800"/>
                </a:lnTo>
                <a:lnTo>
                  <a:pt x="504951" y="812800"/>
                </a:lnTo>
                <a:lnTo>
                  <a:pt x="512063" y="825500"/>
                </a:lnTo>
                <a:lnTo>
                  <a:pt x="512063" y="850900"/>
                </a:lnTo>
                <a:lnTo>
                  <a:pt x="490474" y="850900"/>
                </a:lnTo>
                <a:lnTo>
                  <a:pt x="504951" y="863600"/>
                </a:lnTo>
                <a:lnTo>
                  <a:pt x="526541" y="863600"/>
                </a:lnTo>
                <a:lnTo>
                  <a:pt x="526541" y="850900"/>
                </a:lnTo>
                <a:lnTo>
                  <a:pt x="519302" y="825500"/>
                </a:lnTo>
                <a:lnTo>
                  <a:pt x="519302" y="800100"/>
                </a:lnTo>
                <a:close/>
              </a:path>
              <a:path w="944879" h="2730500">
                <a:moveTo>
                  <a:pt x="389509" y="812800"/>
                </a:moveTo>
                <a:lnTo>
                  <a:pt x="375030" y="812800"/>
                </a:lnTo>
                <a:lnTo>
                  <a:pt x="389508" y="825500"/>
                </a:lnTo>
                <a:lnTo>
                  <a:pt x="375030" y="850900"/>
                </a:lnTo>
                <a:lnTo>
                  <a:pt x="512063" y="850900"/>
                </a:lnTo>
                <a:lnTo>
                  <a:pt x="497712" y="825500"/>
                </a:lnTo>
                <a:lnTo>
                  <a:pt x="396748" y="825500"/>
                </a:lnTo>
                <a:lnTo>
                  <a:pt x="389509" y="812800"/>
                </a:lnTo>
                <a:close/>
              </a:path>
              <a:path w="944879" h="2730500">
                <a:moveTo>
                  <a:pt x="504951" y="812800"/>
                </a:moveTo>
                <a:lnTo>
                  <a:pt x="396748" y="812800"/>
                </a:lnTo>
                <a:lnTo>
                  <a:pt x="396748" y="825500"/>
                </a:lnTo>
                <a:lnTo>
                  <a:pt x="504951" y="825500"/>
                </a:lnTo>
                <a:lnTo>
                  <a:pt x="504951" y="812800"/>
                </a:lnTo>
                <a:close/>
              </a:path>
              <a:path w="944879" h="2730500">
                <a:moveTo>
                  <a:pt x="432815" y="800100"/>
                </a:moveTo>
                <a:lnTo>
                  <a:pt x="411099" y="800100"/>
                </a:lnTo>
                <a:lnTo>
                  <a:pt x="403859" y="812800"/>
                </a:lnTo>
                <a:lnTo>
                  <a:pt x="439927" y="812800"/>
                </a:lnTo>
                <a:lnTo>
                  <a:pt x="432815" y="800100"/>
                </a:lnTo>
                <a:close/>
              </a:path>
              <a:path w="944879" h="2730500">
                <a:moveTo>
                  <a:pt x="512063" y="660400"/>
                </a:moveTo>
                <a:lnTo>
                  <a:pt x="447166" y="660400"/>
                </a:lnTo>
                <a:lnTo>
                  <a:pt x="439927" y="673100"/>
                </a:lnTo>
                <a:lnTo>
                  <a:pt x="497712" y="673100"/>
                </a:lnTo>
                <a:lnTo>
                  <a:pt x="497712" y="698500"/>
                </a:lnTo>
                <a:lnTo>
                  <a:pt x="483234" y="698500"/>
                </a:lnTo>
                <a:lnTo>
                  <a:pt x="497712" y="711200"/>
                </a:lnTo>
                <a:lnTo>
                  <a:pt x="475996" y="711200"/>
                </a:lnTo>
                <a:lnTo>
                  <a:pt x="468883" y="723900"/>
                </a:lnTo>
                <a:lnTo>
                  <a:pt x="447166" y="723900"/>
                </a:lnTo>
                <a:lnTo>
                  <a:pt x="447166" y="736600"/>
                </a:lnTo>
                <a:lnTo>
                  <a:pt x="439927" y="749300"/>
                </a:lnTo>
                <a:lnTo>
                  <a:pt x="504951" y="749300"/>
                </a:lnTo>
                <a:lnTo>
                  <a:pt x="504951" y="774700"/>
                </a:lnTo>
                <a:lnTo>
                  <a:pt x="483234" y="774700"/>
                </a:lnTo>
                <a:lnTo>
                  <a:pt x="497712" y="787400"/>
                </a:lnTo>
                <a:lnTo>
                  <a:pt x="519302" y="787400"/>
                </a:lnTo>
                <a:lnTo>
                  <a:pt x="519302" y="749300"/>
                </a:lnTo>
                <a:lnTo>
                  <a:pt x="512063" y="723900"/>
                </a:lnTo>
                <a:lnTo>
                  <a:pt x="512063" y="660400"/>
                </a:lnTo>
                <a:close/>
              </a:path>
              <a:path w="944879" h="2730500">
                <a:moveTo>
                  <a:pt x="497712" y="368300"/>
                </a:moveTo>
                <a:lnTo>
                  <a:pt x="468883" y="368300"/>
                </a:lnTo>
                <a:lnTo>
                  <a:pt x="468883" y="381000"/>
                </a:lnTo>
                <a:lnTo>
                  <a:pt x="375030" y="381000"/>
                </a:lnTo>
                <a:lnTo>
                  <a:pt x="375030" y="584200"/>
                </a:lnTo>
                <a:lnTo>
                  <a:pt x="367791" y="609600"/>
                </a:lnTo>
                <a:lnTo>
                  <a:pt x="367791" y="774700"/>
                </a:lnTo>
                <a:lnTo>
                  <a:pt x="375030" y="774700"/>
                </a:lnTo>
                <a:lnTo>
                  <a:pt x="375030" y="762000"/>
                </a:lnTo>
                <a:lnTo>
                  <a:pt x="382270" y="749300"/>
                </a:lnTo>
                <a:lnTo>
                  <a:pt x="396748" y="749300"/>
                </a:lnTo>
                <a:lnTo>
                  <a:pt x="382270" y="736600"/>
                </a:lnTo>
                <a:lnTo>
                  <a:pt x="436371" y="736600"/>
                </a:lnTo>
                <a:lnTo>
                  <a:pt x="432815" y="723900"/>
                </a:lnTo>
                <a:lnTo>
                  <a:pt x="389508" y="723900"/>
                </a:lnTo>
                <a:lnTo>
                  <a:pt x="389508" y="711200"/>
                </a:lnTo>
                <a:lnTo>
                  <a:pt x="396748" y="711200"/>
                </a:lnTo>
                <a:lnTo>
                  <a:pt x="396748" y="698500"/>
                </a:lnTo>
                <a:lnTo>
                  <a:pt x="382270" y="698500"/>
                </a:lnTo>
                <a:lnTo>
                  <a:pt x="382270" y="673100"/>
                </a:lnTo>
                <a:lnTo>
                  <a:pt x="439927" y="673100"/>
                </a:lnTo>
                <a:lnTo>
                  <a:pt x="432815" y="660400"/>
                </a:lnTo>
                <a:lnTo>
                  <a:pt x="512063" y="660400"/>
                </a:lnTo>
                <a:lnTo>
                  <a:pt x="508507" y="647700"/>
                </a:lnTo>
                <a:lnTo>
                  <a:pt x="432815" y="647700"/>
                </a:lnTo>
                <a:lnTo>
                  <a:pt x="439927" y="635000"/>
                </a:lnTo>
                <a:lnTo>
                  <a:pt x="382270" y="635000"/>
                </a:lnTo>
                <a:lnTo>
                  <a:pt x="382270" y="609600"/>
                </a:lnTo>
                <a:lnTo>
                  <a:pt x="396748" y="609600"/>
                </a:lnTo>
                <a:lnTo>
                  <a:pt x="389508" y="596900"/>
                </a:lnTo>
                <a:lnTo>
                  <a:pt x="504951" y="596900"/>
                </a:lnTo>
                <a:lnTo>
                  <a:pt x="504951" y="571500"/>
                </a:lnTo>
                <a:lnTo>
                  <a:pt x="432815" y="571500"/>
                </a:lnTo>
                <a:lnTo>
                  <a:pt x="439927" y="558800"/>
                </a:lnTo>
                <a:lnTo>
                  <a:pt x="389508" y="558800"/>
                </a:lnTo>
                <a:lnTo>
                  <a:pt x="389508" y="546100"/>
                </a:lnTo>
                <a:lnTo>
                  <a:pt x="483234" y="546100"/>
                </a:lnTo>
                <a:lnTo>
                  <a:pt x="490474" y="533400"/>
                </a:lnTo>
                <a:lnTo>
                  <a:pt x="475996" y="533400"/>
                </a:lnTo>
                <a:lnTo>
                  <a:pt x="468883" y="520700"/>
                </a:lnTo>
                <a:lnTo>
                  <a:pt x="501332" y="520700"/>
                </a:lnTo>
                <a:lnTo>
                  <a:pt x="497712" y="508000"/>
                </a:lnTo>
                <a:lnTo>
                  <a:pt x="497712" y="457200"/>
                </a:lnTo>
                <a:lnTo>
                  <a:pt x="461645" y="457200"/>
                </a:lnTo>
                <a:lnTo>
                  <a:pt x="468883" y="444500"/>
                </a:lnTo>
                <a:lnTo>
                  <a:pt x="497712" y="444500"/>
                </a:lnTo>
                <a:lnTo>
                  <a:pt x="497712" y="419100"/>
                </a:lnTo>
                <a:lnTo>
                  <a:pt x="490474" y="406400"/>
                </a:lnTo>
                <a:lnTo>
                  <a:pt x="468883" y="406400"/>
                </a:lnTo>
                <a:lnTo>
                  <a:pt x="461645" y="393700"/>
                </a:lnTo>
                <a:lnTo>
                  <a:pt x="490474" y="393700"/>
                </a:lnTo>
                <a:lnTo>
                  <a:pt x="497712" y="381000"/>
                </a:lnTo>
                <a:lnTo>
                  <a:pt x="497712" y="368300"/>
                </a:lnTo>
                <a:close/>
              </a:path>
              <a:path w="944879" h="2730500">
                <a:moveTo>
                  <a:pt x="497712" y="749300"/>
                </a:moveTo>
                <a:lnTo>
                  <a:pt x="382270" y="749300"/>
                </a:lnTo>
                <a:lnTo>
                  <a:pt x="389508" y="762000"/>
                </a:lnTo>
                <a:lnTo>
                  <a:pt x="375030" y="774700"/>
                </a:lnTo>
                <a:lnTo>
                  <a:pt x="504951" y="774700"/>
                </a:lnTo>
                <a:lnTo>
                  <a:pt x="490474" y="762000"/>
                </a:lnTo>
                <a:lnTo>
                  <a:pt x="497712" y="762000"/>
                </a:lnTo>
                <a:lnTo>
                  <a:pt x="497712" y="749300"/>
                </a:lnTo>
                <a:close/>
              </a:path>
              <a:path w="944879" h="2730500">
                <a:moveTo>
                  <a:pt x="436371" y="736600"/>
                </a:moveTo>
                <a:lnTo>
                  <a:pt x="403859" y="736600"/>
                </a:lnTo>
                <a:lnTo>
                  <a:pt x="396748" y="749300"/>
                </a:lnTo>
                <a:lnTo>
                  <a:pt x="439927" y="749300"/>
                </a:lnTo>
                <a:lnTo>
                  <a:pt x="436371" y="736600"/>
                </a:lnTo>
                <a:close/>
              </a:path>
              <a:path w="944879" h="2730500">
                <a:moveTo>
                  <a:pt x="483234" y="698500"/>
                </a:moveTo>
                <a:lnTo>
                  <a:pt x="396748" y="698500"/>
                </a:lnTo>
                <a:lnTo>
                  <a:pt x="403859" y="711200"/>
                </a:lnTo>
                <a:lnTo>
                  <a:pt x="411099" y="723900"/>
                </a:lnTo>
                <a:lnTo>
                  <a:pt x="468883" y="723900"/>
                </a:lnTo>
                <a:lnTo>
                  <a:pt x="475996" y="711200"/>
                </a:lnTo>
                <a:lnTo>
                  <a:pt x="483234" y="698500"/>
                </a:lnTo>
                <a:close/>
              </a:path>
              <a:path w="944879" h="2730500">
                <a:moveTo>
                  <a:pt x="461645" y="673100"/>
                </a:moveTo>
                <a:lnTo>
                  <a:pt x="382270" y="673100"/>
                </a:lnTo>
                <a:lnTo>
                  <a:pt x="389508" y="698500"/>
                </a:lnTo>
                <a:lnTo>
                  <a:pt x="461645" y="698500"/>
                </a:lnTo>
                <a:lnTo>
                  <a:pt x="461645" y="673100"/>
                </a:lnTo>
                <a:close/>
              </a:path>
              <a:path w="944879" h="2730500">
                <a:moveTo>
                  <a:pt x="497712" y="673100"/>
                </a:moveTo>
                <a:lnTo>
                  <a:pt x="461645" y="673100"/>
                </a:lnTo>
                <a:lnTo>
                  <a:pt x="475996" y="698500"/>
                </a:lnTo>
                <a:lnTo>
                  <a:pt x="497712" y="698500"/>
                </a:lnTo>
                <a:lnTo>
                  <a:pt x="490474" y="685800"/>
                </a:lnTo>
                <a:lnTo>
                  <a:pt x="497712" y="673100"/>
                </a:lnTo>
                <a:close/>
              </a:path>
              <a:path w="944879" h="2730500">
                <a:moveTo>
                  <a:pt x="461645" y="609600"/>
                </a:moveTo>
                <a:lnTo>
                  <a:pt x="418337" y="609600"/>
                </a:lnTo>
                <a:lnTo>
                  <a:pt x="418337" y="635000"/>
                </a:lnTo>
                <a:lnTo>
                  <a:pt x="439927" y="635000"/>
                </a:lnTo>
                <a:lnTo>
                  <a:pt x="447166" y="647700"/>
                </a:lnTo>
                <a:lnTo>
                  <a:pt x="508507" y="647700"/>
                </a:lnTo>
                <a:lnTo>
                  <a:pt x="504951" y="635000"/>
                </a:lnTo>
                <a:lnTo>
                  <a:pt x="504951" y="622300"/>
                </a:lnTo>
                <a:lnTo>
                  <a:pt x="461645" y="622300"/>
                </a:lnTo>
                <a:lnTo>
                  <a:pt x="461645" y="609600"/>
                </a:lnTo>
                <a:close/>
              </a:path>
              <a:path w="944879" h="2730500">
                <a:moveTo>
                  <a:pt x="411099" y="609600"/>
                </a:moveTo>
                <a:lnTo>
                  <a:pt x="382270" y="609600"/>
                </a:lnTo>
                <a:lnTo>
                  <a:pt x="389508" y="622300"/>
                </a:lnTo>
                <a:lnTo>
                  <a:pt x="382270" y="622300"/>
                </a:lnTo>
                <a:lnTo>
                  <a:pt x="382270" y="635000"/>
                </a:lnTo>
                <a:lnTo>
                  <a:pt x="418337" y="635000"/>
                </a:lnTo>
                <a:lnTo>
                  <a:pt x="403859" y="622300"/>
                </a:lnTo>
                <a:lnTo>
                  <a:pt x="411099" y="609600"/>
                </a:lnTo>
                <a:close/>
              </a:path>
              <a:path w="944879" h="2730500">
                <a:moveTo>
                  <a:pt x="490474" y="609600"/>
                </a:moveTo>
                <a:lnTo>
                  <a:pt x="461645" y="609600"/>
                </a:lnTo>
                <a:lnTo>
                  <a:pt x="468883" y="622300"/>
                </a:lnTo>
                <a:lnTo>
                  <a:pt x="483234" y="622300"/>
                </a:lnTo>
                <a:lnTo>
                  <a:pt x="490474" y="609600"/>
                </a:lnTo>
                <a:close/>
              </a:path>
              <a:path w="944879" h="2730500">
                <a:moveTo>
                  <a:pt x="504951" y="596900"/>
                </a:moveTo>
                <a:lnTo>
                  <a:pt x="439927" y="596900"/>
                </a:lnTo>
                <a:lnTo>
                  <a:pt x="439927" y="609600"/>
                </a:lnTo>
                <a:lnTo>
                  <a:pt x="490474" y="609600"/>
                </a:lnTo>
                <a:lnTo>
                  <a:pt x="490474" y="622300"/>
                </a:lnTo>
                <a:lnTo>
                  <a:pt x="504951" y="622300"/>
                </a:lnTo>
                <a:lnTo>
                  <a:pt x="504951" y="596900"/>
                </a:lnTo>
                <a:close/>
              </a:path>
              <a:path w="944879" h="2730500">
                <a:moveTo>
                  <a:pt x="432815" y="596900"/>
                </a:moveTo>
                <a:lnTo>
                  <a:pt x="403859" y="596900"/>
                </a:lnTo>
                <a:lnTo>
                  <a:pt x="396748" y="609600"/>
                </a:lnTo>
                <a:lnTo>
                  <a:pt x="439927" y="609600"/>
                </a:lnTo>
                <a:lnTo>
                  <a:pt x="432815" y="596900"/>
                </a:lnTo>
                <a:close/>
              </a:path>
              <a:path w="944879" h="2730500">
                <a:moveTo>
                  <a:pt x="475996" y="558800"/>
                </a:moveTo>
                <a:lnTo>
                  <a:pt x="439927" y="558800"/>
                </a:lnTo>
                <a:lnTo>
                  <a:pt x="439927" y="571500"/>
                </a:lnTo>
                <a:lnTo>
                  <a:pt x="468883" y="571500"/>
                </a:lnTo>
                <a:lnTo>
                  <a:pt x="475996" y="558800"/>
                </a:lnTo>
                <a:close/>
              </a:path>
              <a:path w="944879" h="2730500">
                <a:moveTo>
                  <a:pt x="501332" y="520700"/>
                </a:moveTo>
                <a:lnTo>
                  <a:pt x="483234" y="520700"/>
                </a:lnTo>
                <a:lnTo>
                  <a:pt x="475996" y="533400"/>
                </a:lnTo>
                <a:lnTo>
                  <a:pt x="490474" y="533400"/>
                </a:lnTo>
                <a:lnTo>
                  <a:pt x="490474" y="558800"/>
                </a:lnTo>
                <a:lnTo>
                  <a:pt x="475996" y="558800"/>
                </a:lnTo>
                <a:lnTo>
                  <a:pt x="483234" y="571500"/>
                </a:lnTo>
                <a:lnTo>
                  <a:pt x="504951" y="571500"/>
                </a:lnTo>
                <a:lnTo>
                  <a:pt x="504951" y="533400"/>
                </a:lnTo>
                <a:lnTo>
                  <a:pt x="501332" y="520700"/>
                </a:lnTo>
                <a:close/>
              </a:path>
              <a:path w="944879" h="2730500">
                <a:moveTo>
                  <a:pt x="411099" y="546100"/>
                </a:moveTo>
                <a:lnTo>
                  <a:pt x="389508" y="546100"/>
                </a:lnTo>
                <a:lnTo>
                  <a:pt x="389508" y="558800"/>
                </a:lnTo>
                <a:lnTo>
                  <a:pt x="418337" y="558800"/>
                </a:lnTo>
                <a:lnTo>
                  <a:pt x="411099" y="546100"/>
                </a:lnTo>
                <a:close/>
              </a:path>
              <a:path w="944879" h="2730500">
                <a:moveTo>
                  <a:pt x="483234" y="546100"/>
                </a:moveTo>
                <a:lnTo>
                  <a:pt x="418337" y="546100"/>
                </a:lnTo>
                <a:lnTo>
                  <a:pt x="418337" y="558800"/>
                </a:lnTo>
                <a:lnTo>
                  <a:pt x="490474" y="558800"/>
                </a:lnTo>
                <a:lnTo>
                  <a:pt x="483234" y="546100"/>
                </a:lnTo>
                <a:close/>
              </a:path>
              <a:path w="944879" h="2730500">
                <a:moveTo>
                  <a:pt x="497712" y="444500"/>
                </a:moveTo>
                <a:lnTo>
                  <a:pt x="468883" y="444500"/>
                </a:lnTo>
                <a:lnTo>
                  <a:pt x="475996" y="457200"/>
                </a:lnTo>
                <a:lnTo>
                  <a:pt x="497712" y="457200"/>
                </a:lnTo>
                <a:lnTo>
                  <a:pt x="497712" y="444500"/>
                </a:lnTo>
                <a:close/>
              </a:path>
              <a:path w="944879" h="2730500">
                <a:moveTo>
                  <a:pt x="490474" y="393700"/>
                </a:moveTo>
                <a:lnTo>
                  <a:pt x="475996" y="393700"/>
                </a:lnTo>
                <a:lnTo>
                  <a:pt x="468883" y="406400"/>
                </a:lnTo>
                <a:lnTo>
                  <a:pt x="490474" y="406400"/>
                </a:lnTo>
                <a:lnTo>
                  <a:pt x="490474" y="393700"/>
                </a:lnTo>
                <a:close/>
              </a:path>
              <a:path w="944879" h="2730500">
                <a:moveTo>
                  <a:pt x="375030" y="279400"/>
                </a:moveTo>
                <a:lnTo>
                  <a:pt x="338962" y="279400"/>
                </a:lnTo>
                <a:lnTo>
                  <a:pt x="338962" y="342900"/>
                </a:lnTo>
                <a:lnTo>
                  <a:pt x="346201" y="342900"/>
                </a:lnTo>
                <a:lnTo>
                  <a:pt x="346201" y="355600"/>
                </a:lnTo>
                <a:lnTo>
                  <a:pt x="351742" y="355600"/>
                </a:lnTo>
                <a:lnTo>
                  <a:pt x="357949" y="368300"/>
                </a:lnTo>
                <a:lnTo>
                  <a:pt x="365490" y="381000"/>
                </a:lnTo>
                <a:lnTo>
                  <a:pt x="396748" y="381000"/>
                </a:lnTo>
                <a:lnTo>
                  <a:pt x="396748" y="368300"/>
                </a:lnTo>
                <a:lnTo>
                  <a:pt x="389508" y="368300"/>
                </a:lnTo>
                <a:lnTo>
                  <a:pt x="396748" y="342900"/>
                </a:lnTo>
                <a:lnTo>
                  <a:pt x="396748" y="317500"/>
                </a:lnTo>
                <a:lnTo>
                  <a:pt x="504951" y="317500"/>
                </a:lnTo>
                <a:lnTo>
                  <a:pt x="504951" y="304800"/>
                </a:lnTo>
                <a:lnTo>
                  <a:pt x="526541" y="304800"/>
                </a:lnTo>
                <a:lnTo>
                  <a:pt x="526541" y="292100"/>
                </a:lnTo>
                <a:lnTo>
                  <a:pt x="375030" y="292100"/>
                </a:lnTo>
                <a:lnTo>
                  <a:pt x="375030" y="279400"/>
                </a:lnTo>
                <a:close/>
              </a:path>
              <a:path w="944879" h="2730500">
                <a:moveTo>
                  <a:pt x="425576" y="317500"/>
                </a:moveTo>
                <a:lnTo>
                  <a:pt x="411099" y="317500"/>
                </a:lnTo>
                <a:lnTo>
                  <a:pt x="411099" y="355600"/>
                </a:lnTo>
                <a:lnTo>
                  <a:pt x="418337" y="381000"/>
                </a:lnTo>
                <a:lnTo>
                  <a:pt x="425576" y="381000"/>
                </a:lnTo>
                <a:lnTo>
                  <a:pt x="425576" y="317500"/>
                </a:lnTo>
                <a:close/>
              </a:path>
              <a:path w="944879" h="2730500">
                <a:moveTo>
                  <a:pt x="454405" y="317500"/>
                </a:moveTo>
                <a:lnTo>
                  <a:pt x="439927" y="317500"/>
                </a:lnTo>
                <a:lnTo>
                  <a:pt x="439927" y="381000"/>
                </a:lnTo>
                <a:lnTo>
                  <a:pt x="454405" y="381000"/>
                </a:lnTo>
                <a:lnTo>
                  <a:pt x="454405" y="317500"/>
                </a:lnTo>
                <a:close/>
              </a:path>
              <a:path w="944879" h="2730500">
                <a:moveTo>
                  <a:pt x="504951" y="317500"/>
                </a:moveTo>
                <a:lnTo>
                  <a:pt x="475996" y="317500"/>
                </a:lnTo>
                <a:lnTo>
                  <a:pt x="475996" y="368300"/>
                </a:lnTo>
                <a:lnTo>
                  <a:pt x="512063" y="368300"/>
                </a:lnTo>
                <a:lnTo>
                  <a:pt x="512063" y="355600"/>
                </a:lnTo>
                <a:lnTo>
                  <a:pt x="497712" y="355600"/>
                </a:lnTo>
                <a:lnTo>
                  <a:pt x="504951" y="342900"/>
                </a:lnTo>
                <a:lnTo>
                  <a:pt x="504951" y="317500"/>
                </a:lnTo>
                <a:close/>
              </a:path>
              <a:path w="944879" h="2730500">
                <a:moveTo>
                  <a:pt x="526541" y="304800"/>
                </a:moveTo>
                <a:lnTo>
                  <a:pt x="512063" y="304800"/>
                </a:lnTo>
                <a:lnTo>
                  <a:pt x="512063" y="342900"/>
                </a:lnTo>
                <a:lnTo>
                  <a:pt x="504951" y="355600"/>
                </a:lnTo>
                <a:lnTo>
                  <a:pt x="519302" y="355600"/>
                </a:lnTo>
                <a:lnTo>
                  <a:pt x="523488" y="342900"/>
                </a:lnTo>
                <a:lnTo>
                  <a:pt x="525637" y="330200"/>
                </a:lnTo>
                <a:lnTo>
                  <a:pt x="526428" y="330200"/>
                </a:lnTo>
                <a:lnTo>
                  <a:pt x="526541" y="304800"/>
                </a:lnTo>
                <a:close/>
              </a:path>
              <a:path w="944879" h="2730500">
                <a:moveTo>
                  <a:pt x="525186" y="279400"/>
                </a:moveTo>
                <a:lnTo>
                  <a:pt x="490474" y="279400"/>
                </a:lnTo>
                <a:lnTo>
                  <a:pt x="490474" y="292100"/>
                </a:lnTo>
                <a:lnTo>
                  <a:pt x="526541" y="292100"/>
                </a:lnTo>
                <a:lnTo>
                  <a:pt x="525186" y="279400"/>
                </a:lnTo>
                <a:close/>
              </a:path>
              <a:path w="944879" h="2730500">
                <a:moveTo>
                  <a:pt x="396748" y="266700"/>
                </a:moveTo>
                <a:lnTo>
                  <a:pt x="353440" y="266700"/>
                </a:lnTo>
                <a:lnTo>
                  <a:pt x="346201" y="279400"/>
                </a:lnTo>
                <a:lnTo>
                  <a:pt x="396748" y="279400"/>
                </a:lnTo>
                <a:lnTo>
                  <a:pt x="396748" y="266700"/>
                </a:lnTo>
                <a:close/>
              </a:path>
              <a:path w="944879" h="2730500">
                <a:moveTo>
                  <a:pt x="514379" y="266700"/>
                </a:moveTo>
                <a:lnTo>
                  <a:pt x="483234" y="266700"/>
                </a:lnTo>
                <a:lnTo>
                  <a:pt x="483234" y="279400"/>
                </a:lnTo>
                <a:lnTo>
                  <a:pt x="521128" y="279400"/>
                </a:lnTo>
                <a:lnTo>
                  <a:pt x="514379" y="266700"/>
                </a:lnTo>
                <a:close/>
              </a:path>
              <a:path w="944879" h="2730500">
                <a:moveTo>
                  <a:pt x="375030" y="228600"/>
                </a:moveTo>
                <a:lnTo>
                  <a:pt x="360679" y="228600"/>
                </a:lnTo>
                <a:lnTo>
                  <a:pt x="360679" y="266700"/>
                </a:lnTo>
                <a:lnTo>
                  <a:pt x="375030" y="266700"/>
                </a:lnTo>
                <a:lnTo>
                  <a:pt x="375030" y="228600"/>
                </a:lnTo>
                <a:close/>
              </a:path>
              <a:path w="944879" h="2730500">
                <a:moveTo>
                  <a:pt x="468883" y="254000"/>
                </a:moveTo>
                <a:lnTo>
                  <a:pt x="403859" y="254000"/>
                </a:lnTo>
                <a:lnTo>
                  <a:pt x="403859" y="266700"/>
                </a:lnTo>
                <a:lnTo>
                  <a:pt x="475996" y="266700"/>
                </a:lnTo>
                <a:lnTo>
                  <a:pt x="468883" y="254000"/>
                </a:lnTo>
                <a:close/>
              </a:path>
              <a:path w="944879" h="2730500">
                <a:moveTo>
                  <a:pt x="504951" y="215900"/>
                </a:moveTo>
                <a:lnTo>
                  <a:pt x="490474" y="215900"/>
                </a:lnTo>
                <a:lnTo>
                  <a:pt x="490474" y="266700"/>
                </a:lnTo>
                <a:lnTo>
                  <a:pt x="504951" y="266700"/>
                </a:lnTo>
                <a:lnTo>
                  <a:pt x="504951" y="215900"/>
                </a:lnTo>
                <a:close/>
              </a:path>
              <a:path w="944879" h="2730500">
                <a:moveTo>
                  <a:pt x="533780" y="177800"/>
                </a:moveTo>
                <a:lnTo>
                  <a:pt x="338962" y="177800"/>
                </a:lnTo>
                <a:lnTo>
                  <a:pt x="331850" y="190500"/>
                </a:lnTo>
                <a:lnTo>
                  <a:pt x="331850" y="215900"/>
                </a:lnTo>
                <a:lnTo>
                  <a:pt x="338962" y="228600"/>
                </a:lnTo>
                <a:lnTo>
                  <a:pt x="382270" y="228600"/>
                </a:lnTo>
                <a:lnTo>
                  <a:pt x="432815" y="215900"/>
                </a:lnTo>
                <a:lnTo>
                  <a:pt x="346201" y="215900"/>
                </a:lnTo>
                <a:lnTo>
                  <a:pt x="346201" y="190500"/>
                </a:lnTo>
                <a:lnTo>
                  <a:pt x="533780" y="190500"/>
                </a:lnTo>
                <a:lnTo>
                  <a:pt x="533780" y="177800"/>
                </a:lnTo>
                <a:close/>
              </a:path>
              <a:path w="944879" h="2730500">
                <a:moveTo>
                  <a:pt x="533780" y="190500"/>
                </a:moveTo>
                <a:lnTo>
                  <a:pt x="519302" y="190500"/>
                </a:lnTo>
                <a:lnTo>
                  <a:pt x="519302" y="203200"/>
                </a:lnTo>
                <a:lnTo>
                  <a:pt x="497712" y="203200"/>
                </a:lnTo>
                <a:lnTo>
                  <a:pt x="432815" y="215900"/>
                </a:lnTo>
                <a:lnTo>
                  <a:pt x="533780" y="215900"/>
                </a:lnTo>
                <a:lnTo>
                  <a:pt x="533780" y="190500"/>
                </a:lnTo>
                <a:close/>
              </a:path>
              <a:path w="944879" h="2730500">
                <a:moveTo>
                  <a:pt x="382270" y="165100"/>
                </a:moveTo>
                <a:lnTo>
                  <a:pt x="367791" y="165100"/>
                </a:lnTo>
                <a:lnTo>
                  <a:pt x="361305" y="177800"/>
                </a:lnTo>
                <a:lnTo>
                  <a:pt x="382270" y="177800"/>
                </a:lnTo>
                <a:lnTo>
                  <a:pt x="382270" y="165100"/>
                </a:lnTo>
                <a:close/>
              </a:path>
              <a:path w="944879" h="2730500">
                <a:moveTo>
                  <a:pt x="439927" y="0"/>
                </a:moveTo>
                <a:lnTo>
                  <a:pt x="418337" y="0"/>
                </a:lnTo>
                <a:lnTo>
                  <a:pt x="418337" y="12700"/>
                </a:lnTo>
                <a:lnTo>
                  <a:pt x="432815" y="12700"/>
                </a:lnTo>
                <a:lnTo>
                  <a:pt x="432815" y="38100"/>
                </a:lnTo>
                <a:lnTo>
                  <a:pt x="435284" y="63500"/>
                </a:lnTo>
                <a:lnTo>
                  <a:pt x="441801" y="101600"/>
                </a:lnTo>
                <a:lnTo>
                  <a:pt x="451032" y="127000"/>
                </a:lnTo>
                <a:lnTo>
                  <a:pt x="461645" y="152400"/>
                </a:lnTo>
                <a:lnTo>
                  <a:pt x="467054" y="152400"/>
                </a:lnTo>
                <a:lnTo>
                  <a:pt x="477825" y="177800"/>
                </a:lnTo>
                <a:lnTo>
                  <a:pt x="510442" y="177800"/>
                </a:lnTo>
                <a:lnTo>
                  <a:pt x="494998" y="165100"/>
                </a:lnTo>
                <a:lnTo>
                  <a:pt x="480911" y="165100"/>
                </a:lnTo>
                <a:lnTo>
                  <a:pt x="468883" y="139700"/>
                </a:lnTo>
                <a:lnTo>
                  <a:pt x="459382" y="127000"/>
                </a:lnTo>
                <a:lnTo>
                  <a:pt x="452596" y="101600"/>
                </a:lnTo>
                <a:lnTo>
                  <a:pt x="448524" y="63500"/>
                </a:lnTo>
                <a:lnTo>
                  <a:pt x="447166" y="38100"/>
                </a:lnTo>
                <a:lnTo>
                  <a:pt x="447166" y="12700"/>
                </a:lnTo>
                <a:lnTo>
                  <a:pt x="439927" y="0"/>
                </a:lnTo>
                <a:close/>
              </a:path>
              <a:path w="944879" h="2730500">
                <a:moveTo>
                  <a:pt x="399635" y="152400"/>
                </a:moveTo>
                <a:lnTo>
                  <a:pt x="380347" y="152400"/>
                </a:lnTo>
                <a:lnTo>
                  <a:pt x="375030" y="165100"/>
                </a:lnTo>
                <a:lnTo>
                  <a:pt x="393805" y="165100"/>
                </a:lnTo>
                <a:lnTo>
                  <a:pt x="399635" y="152400"/>
                </a:lnTo>
                <a:close/>
              </a:path>
              <a:path w="944879" h="2730500">
                <a:moveTo>
                  <a:pt x="425576" y="12700"/>
                </a:moveTo>
                <a:lnTo>
                  <a:pt x="411099" y="12700"/>
                </a:lnTo>
                <a:lnTo>
                  <a:pt x="411099" y="38100"/>
                </a:lnTo>
                <a:lnTo>
                  <a:pt x="409743" y="63500"/>
                </a:lnTo>
                <a:lnTo>
                  <a:pt x="405685" y="101600"/>
                </a:lnTo>
                <a:lnTo>
                  <a:pt x="398936" y="127000"/>
                </a:lnTo>
                <a:lnTo>
                  <a:pt x="389508" y="139700"/>
                </a:lnTo>
                <a:lnTo>
                  <a:pt x="388264" y="152400"/>
                </a:lnTo>
                <a:lnTo>
                  <a:pt x="403859" y="152400"/>
                </a:lnTo>
                <a:lnTo>
                  <a:pt x="413361" y="127000"/>
                </a:lnTo>
                <a:lnTo>
                  <a:pt x="420147" y="101600"/>
                </a:lnTo>
                <a:lnTo>
                  <a:pt x="424219" y="63500"/>
                </a:lnTo>
                <a:lnTo>
                  <a:pt x="425576" y="38100"/>
                </a:lnTo>
                <a:lnTo>
                  <a:pt x="425576" y="1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803380" y="6443471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60">
                <a:moveTo>
                  <a:pt x="0" y="0"/>
                </a:moveTo>
                <a:lnTo>
                  <a:pt x="0" y="35051"/>
                </a:lnTo>
                <a:lnTo>
                  <a:pt x="8381" y="26288"/>
                </a:lnTo>
                <a:lnTo>
                  <a:pt x="8381" y="21907"/>
                </a:lnTo>
                <a:lnTo>
                  <a:pt x="16764" y="21907"/>
                </a:lnTo>
                <a:lnTo>
                  <a:pt x="8381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087356" y="5571207"/>
            <a:ext cx="1332865" cy="1102995"/>
          </a:xfrm>
          <a:custGeom>
            <a:avLst/>
            <a:gdLst/>
            <a:ahLst/>
            <a:cxnLst/>
            <a:rect l="l" t="t" r="r" b="b"/>
            <a:pathLst>
              <a:path w="1332865" h="1102995">
                <a:moveTo>
                  <a:pt x="1298965" y="0"/>
                </a:moveTo>
                <a:lnTo>
                  <a:pt x="1244485" y="8685"/>
                </a:lnTo>
                <a:lnTo>
                  <a:pt x="1196701" y="27404"/>
                </a:lnTo>
                <a:lnTo>
                  <a:pt x="1140032" y="55191"/>
                </a:lnTo>
                <a:lnTo>
                  <a:pt x="1074721" y="90952"/>
                </a:lnTo>
                <a:lnTo>
                  <a:pt x="1038900" y="111481"/>
                </a:lnTo>
                <a:lnTo>
                  <a:pt x="781600" y="263129"/>
                </a:lnTo>
                <a:lnTo>
                  <a:pt x="680421" y="321245"/>
                </a:lnTo>
                <a:lnTo>
                  <a:pt x="627078" y="351107"/>
                </a:lnTo>
                <a:lnTo>
                  <a:pt x="571942" y="381323"/>
                </a:lnTo>
                <a:lnTo>
                  <a:pt x="515041" y="411756"/>
                </a:lnTo>
                <a:lnTo>
                  <a:pt x="456408" y="442269"/>
                </a:lnTo>
                <a:lnTo>
                  <a:pt x="396071" y="472726"/>
                </a:lnTo>
                <a:lnTo>
                  <a:pt x="334062" y="502991"/>
                </a:lnTo>
                <a:lnTo>
                  <a:pt x="270411" y="532925"/>
                </a:lnTo>
                <a:lnTo>
                  <a:pt x="205149" y="562394"/>
                </a:lnTo>
                <a:lnTo>
                  <a:pt x="138306" y="591260"/>
                </a:lnTo>
                <a:lnTo>
                  <a:pt x="69913" y="619386"/>
                </a:lnTo>
                <a:lnTo>
                  <a:pt x="0" y="646636"/>
                </a:lnTo>
                <a:lnTo>
                  <a:pt x="5427" y="683370"/>
                </a:lnTo>
                <a:lnTo>
                  <a:pt x="10842" y="718072"/>
                </a:lnTo>
                <a:lnTo>
                  <a:pt x="16234" y="751419"/>
                </a:lnTo>
                <a:lnTo>
                  <a:pt x="21590" y="784088"/>
                </a:lnTo>
                <a:lnTo>
                  <a:pt x="28292" y="838309"/>
                </a:lnTo>
                <a:lnTo>
                  <a:pt x="34186" y="892329"/>
                </a:lnTo>
                <a:lnTo>
                  <a:pt x="39671" y="945948"/>
                </a:lnTo>
                <a:lnTo>
                  <a:pt x="45146" y="998965"/>
                </a:lnTo>
                <a:lnTo>
                  <a:pt x="51008" y="1051178"/>
                </a:lnTo>
                <a:lnTo>
                  <a:pt x="57658" y="1102388"/>
                </a:lnTo>
                <a:lnTo>
                  <a:pt x="425450" y="1102388"/>
                </a:lnTo>
                <a:lnTo>
                  <a:pt x="453685" y="1059003"/>
                </a:lnTo>
                <a:lnTo>
                  <a:pt x="482679" y="1015746"/>
                </a:lnTo>
                <a:lnTo>
                  <a:pt x="512308" y="972743"/>
                </a:lnTo>
                <a:lnTo>
                  <a:pt x="542442" y="930120"/>
                </a:lnTo>
                <a:lnTo>
                  <a:pt x="572956" y="888003"/>
                </a:lnTo>
                <a:lnTo>
                  <a:pt x="603724" y="846518"/>
                </a:lnTo>
                <a:lnTo>
                  <a:pt x="634619" y="805792"/>
                </a:lnTo>
                <a:lnTo>
                  <a:pt x="1060138" y="805792"/>
                </a:lnTo>
                <a:lnTo>
                  <a:pt x="1061815" y="802171"/>
                </a:lnTo>
                <a:lnTo>
                  <a:pt x="1083285" y="755165"/>
                </a:lnTo>
                <a:lnTo>
                  <a:pt x="1104354" y="708260"/>
                </a:lnTo>
                <a:lnTo>
                  <a:pt x="1124922" y="661555"/>
                </a:lnTo>
                <a:lnTo>
                  <a:pt x="1144889" y="615151"/>
                </a:lnTo>
                <a:lnTo>
                  <a:pt x="1164156" y="569149"/>
                </a:lnTo>
                <a:lnTo>
                  <a:pt x="1182624" y="523649"/>
                </a:lnTo>
                <a:lnTo>
                  <a:pt x="1210503" y="456069"/>
                </a:lnTo>
                <a:lnTo>
                  <a:pt x="1236282" y="391127"/>
                </a:lnTo>
                <a:lnTo>
                  <a:pt x="1259661" y="329349"/>
                </a:lnTo>
                <a:lnTo>
                  <a:pt x="1280338" y="271264"/>
                </a:lnTo>
                <a:lnTo>
                  <a:pt x="1298013" y="217398"/>
                </a:lnTo>
                <a:lnTo>
                  <a:pt x="1312386" y="168281"/>
                </a:lnTo>
                <a:lnTo>
                  <a:pt x="1323154" y="124439"/>
                </a:lnTo>
                <a:lnTo>
                  <a:pt x="1330019" y="86400"/>
                </a:lnTo>
                <a:lnTo>
                  <a:pt x="1332678" y="54691"/>
                </a:lnTo>
                <a:lnTo>
                  <a:pt x="1330831" y="29840"/>
                </a:lnTo>
                <a:lnTo>
                  <a:pt x="1324178" y="12374"/>
                </a:lnTo>
                <a:lnTo>
                  <a:pt x="1312418" y="2822"/>
                </a:lnTo>
                <a:lnTo>
                  <a:pt x="1298965" y="0"/>
                </a:lnTo>
                <a:close/>
              </a:path>
              <a:path w="1332865" h="1102995">
                <a:moveTo>
                  <a:pt x="1060138" y="805792"/>
                </a:moveTo>
                <a:lnTo>
                  <a:pt x="634619" y="805792"/>
                </a:lnTo>
                <a:lnTo>
                  <a:pt x="634619" y="1102388"/>
                </a:lnTo>
                <a:lnTo>
                  <a:pt x="915797" y="1102388"/>
                </a:lnTo>
                <a:lnTo>
                  <a:pt x="920093" y="1096961"/>
                </a:lnTo>
                <a:lnTo>
                  <a:pt x="925923" y="1086111"/>
                </a:lnTo>
                <a:lnTo>
                  <a:pt x="930148" y="1080684"/>
                </a:lnTo>
                <a:lnTo>
                  <a:pt x="973914" y="989187"/>
                </a:lnTo>
                <a:lnTo>
                  <a:pt x="995993" y="942786"/>
                </a:lnTo>
                <a:lnTo>
                  <a:pt x="1018069" y="896082"/>
                </a:lnTo>
                <a:lnTo>
                  <a:pt x="1040043" y="849177"/>
                </a:lnTo>
                <a:lnTo>
                  <a:pt x="1060138" y="8057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06923" y="4927091"/>
            <a:ext cx="9525" cy="64769"/>
          </a:xfrm>
          <a:custGeom>
            <a:avLst/>
            <a:gdLst/>
            <a:ahLst/>
            <a:cxnLst/>
            <a:rect l="l" t="t" r="r" b="b"/>
            <a:pathLst>
              <a:path w="9525" h="64770">
                <a:moveTo>
                  <a:pt x="9143" y="0"/>
                </a:moveTo>
                <a:lnTo>
                  <a:pt x="0" y="0"/>
                </a:lnTo>
                <a:lnTo>
                  <a:pt x="0" y="64515"/>
                </a:lnTo>
                <a:lnTo>
                  <a:pt x="9143" y="64515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705843" y="6510528"/>
            <a:ext cx="26034" cy="17145"/>
          </a:xfrm>
          <a:custGeom>
            <a:avLst/>
            <a:gdLst/>
            <a:ahLst/>
            <a:cxnLst/>
            <a:rect l="l" t="t" r="r" b="b"/>
            <a:pathLst>
              <a:path w="26034" h="17145">
                <a:moveTo>
                  <a:pt x="25907" y="0"/>
                </a:moveTo>
                <a:lnTo>
                  <a:pt x="0" y="0"/>
                </a:lnTo>
                <a:lnTo>
                  <a:pt x="4317" y="12573"/>
                </a:lnTo>
                <a:lnTo>
                  <a:pt x="12953" y="16764"/>
                </a:lnTo>
                <a:lnTo>
                  <a:pt x="17272" y="12573"/>
                </a:lnTo>
                <a:lnTo>
                  <a:pt x="17272" y="4191"/>
                </a:lnTo>
                <a:lnTo>
                  <a:pt x="259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34571" y="6559295"/>
            <a:ext cx="32384" cy="21590"/>
          </a:xfrm>
          <a:custGeom>
            <a:avLst/>
            <a:gdLst/>
            <a:ahLst/>
            <a:cxnLst/>
            <a:rect l="l" t="t" r="r" b="b"/>
            <a:pathLst>
              <a:path w="32384" h="21590">
                <a:moveTo>
                  <a:pt x="18287" y="0"/>
                </a:moveTo>
                <a:lnTo>
                  <a:pt x="9144" y="8534"/>
                </a:lnTo>
                <a:lnTo>
                  <a:pt x="0" y="12801"/>
                </a:lnTo>
                <a:lnTo>
                  <a:pt x="0" y="21335"/>
                </a:lnTo>
                <a:lnTo>
                  <a:pt x="32003" y="21335"/>
                </a:lnTo>
                <a:lnTo>
                  <a:pt x="18287" y="8534"/>
                </a:lnTo>
                <a:lnTo>
                  <a:pt x="1828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652504" y="5911596"/>
            <a:ext cx="13970" cy="44450"/>
          </a:xfrm>
          <a:custGeom>
            <a:avLst/>
            <a:gdLst/>
            <a:ahLst/>
            <a:cxnLst/>
            <a:rect l="l" t="t" r="r" b="b"/>
            <a:pathLst>
              <a:path w="13970" h="44450">
                <a:moveTo>
                  <a:pt x="0" y="0"/>
                </a:moveTo>
                <a:lnTo>
                  <a:pt x="0" y="44195"/>
                </a:lnTo>
                <a:lnTo>
                  <a:pt x="9144" y="44195"/>
                </a:lnTo>
                <a:lnTo>
                  <a:pt x="9144" y="30937"/>
                </a:lnTo>
                <a:lnTo>
                  <a:pt x="13716" y="22097"/>
                </a:lnTo>
                <a:lnTo>
                  <a:pt x="9144" y="883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705843" y="5042661"/>
            <a:ext cx="13970" cy="21590"/>
          </a:xfrm>
          <a:custGeom>
            <a:avLst/>
            <a:gdLst/>
            <a:ahLst/>
            <a:cxnLst/>
            <a:rect l="l" t="t" r="r" b="b"/>
            <a:pathLst>
              <a:path w="13970" h="21589">
                <a:moveTo>
                  <a:pt x="4572" y="12954"/>
                </a:moveTo>
                <a:lnTo>
                  <a:pt x="4572" y="17271"/>
                </a:lnTo>
                <a:lnTo>
                  <a:pt x="13715" y="21589"/>
                </a:lnTo>
                <a:lnTo>
                  <a:pt x="4572" y="12954"/>
                </a:lnTo>
                <a:close/>
              </a:path>
              <a:path w="13970" h="21589">
                <a:moveTo>
                  <a:pt x="4572" y="0"/>
                </a:moveTo>
                <a:lnTo>
                  <a:pt x="0" y="0"/>
                </a:lnTo>
                <a:lnTo>
                  <a:pt x="0" y="8636"/>
                </a:lnTo>
                <a:lnTo>
                  <a:pt x="4572" y="12954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687556" y="5059679"/>
            <a:ext cx="22860" cy="13970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9144" y="0"/>
                </a:moveTo>
                <a:lnTo>
                  <a:pt x="9144" y="4572"/>
                </a:lnTo>
                <a:lnTo>
                  <a:pt x="0" y="13716"/>
                </a:lnTo>
                <a:lnTo>
                  <a:pt x="22860" y="13716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629643" y="4718303"/>
            <a:ext cx="32384" cy="13970"/>
          </a:xfrm>
          <a:custGeom>
            <a:avLst/>
            <a:gdLst/>
            <a:ahLst/>
            <a:cxnLst/>
            <a:rect l="l" t="t" r="r" b="b"/>
            <a:pathLst>
              <a:path w="32384" h="13970">
                <a:moveTo>
                  <a:pt x="18287" y="0"/>
                </a:moveTo>
                <a:lnTo>
                  <a:pt x="0" y="13716"/>
                </a:lnTo>
                <a:lnTo>
                  <a:pt x="32003" y="13716"/>
                </a:lnTo>
                <a:lnTo>
                  <a:pt x="1828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629643" y="4789932"/>
            <a:ext cx="32384" cy="21590"/>
          </a:xfrm>
          <a:custGeom>
            <a:avLst/>
            <a:gdLst/>
            <a:ahLst/>
            <a:cxnLst/>
            <a:rect l="l" t="t" r="r" b="b"/>
            <a:pathLst>
              <a:path w="32384" h="21589">
                <a:moveTo>
                  <a:pt x="18287" y="0"/>
                </a:moveTo>
                <a:lnTo>
                  <a:pt x="9144" y="8509"/>
                </a:lnTo>
                <a:lnTo>
                  <a:pt x="0" y="21336"/>
                </a:lnTo>
                <a:lnTo>
                  <a:pt x="32003" y="21336"/>
                </a:lnTo>
                <a:lnTo>
                  <a:pt x="1828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028931" y="6470903"/>
            <a:ext cx="27940" cy="21590"/>
          </a:xfrm>
          <a:custGeom>
            <a:avLst/>
            <a:gdLst/>
            <a:ahLst/>
            <a:cxnLst/>
            <a:rect l="l" t="t" r="r" b="b"/>
            <a:pathLst>
              <a:path w="27940" h="21589">
                <a:moveTo>
                  <a:pt x="13716" y="0"/>
                </a:moveTo>
                <a:lnTo>
                  <a:pt x="4572" y="8534"/>
                </a:lnTo>
                <a:lnTo>
                  <a:pt x="0" y="17068"/>
                </a:lnTo>
                <a:lnTo>
                  <a:pt x="0" y="21336"/>
                </a:lnTo>
                <a:lnTo>
                  <a:pt x="27432" y="21336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763247" y="6478523"/>
            <a:ext cx="17780" cy="13970"/>
          </a:xfrm>
          <a:custGeom>
            <a:avLst/>
            <a:gdLst/>
            <a:ahLst/>
            <a:cxnLst/>
            <a:rect l="l" t="t" r="r" b="b"/>
            <a:pathLst>
              <a:path w="17779" h="13970">
                <a:moveTo>
                  <a:pt x="4318" y="0"/>
                </a:moveTo>
                <a:lnTo>
                  <a:pt x="4318" y="9143"/>
                </a:lnTo>
                <a:lnTo>
                  <a:pt x="0" y="13715"/>
                </a:lnTo>
                <a:lnTo>
                  <a:pt x="17272" y="13715"/>
                </a:lnTo>
                <a:lnTo>
                  <a:pt x="431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984735" y="6603492"/>
            <a:ext cx="13970" cy="26034"/>
          </a:xfrm>
          <a:custGeom>
            <a:avLst/>
            <a:gdLst/>
            <a:ahLst/>
            <a:cxnLst/>
            <a:rect l="l" t="t" r="r" b="b"/>
            <a:pathLst>
              <a:path w="13970" h="26034">
                <a:moveTo>
                  <a:pt x="0" y="0"/>
                </a:moveTo>
                <a:lnTo>
                  <a:pt x="9144" y="21589"/>
                </a:lnTo>
                <a:lnTo>
                  <a:pt x="13716" y="25907"/>
                </a:lnTo>
                <a:lnTo>
                  <a:pt x="13716" y="1295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086843" y="660349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4">
                <a:moveTo>
                  <a:pt x="0" y="0"/>
                </a:moveTo>
                <a:lnTo>
                  <a:pt x="13715" y="21589"/>
                </a:lnTo>
                <a:lnTo>
                  <a:pt x="22859" y="25907"/>
                </a:lnTo>
                <a:lnTo>
                  <a:pt x="22859" y="431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775947" y="5268467"/>
            <a:ext cx="27940" cy="44450"/>
          </a:xfrm>
          <a:custGeom>
            <a:avLst/>
            <a:gdLst/>
            <a:ahLst/>
            <a:cxnLst/>
            <a:rect l="l" t="t" r="r" b="b"/>
            <a:pathLst>
              <a:path w="27940" h="44450">
                <a:moveTo>
                  <a:pt x="22859" y="0"/>
                </a:moveTo>
                <a:lnTo>
                  <a:pt x="13716" y="8889"/>
                </a:lnTo>
                <a:lnTo>
                  <a:pt x="4572" y="22097"/>
                </a:lnTo>
                <a:lnTo>
                  <a:pt x="0" y="22097"/>
                </a:lnTo>
                <a:lnTo>
                  <a:pt x="27431" y="44195"/>
                </a:lnTo>
                <a:lnTo>
                  <a:pt x="27431" y="13207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763756" y="4971288"/>
            <a:ext cx="12700" cy="27940"/>
          </a:xfrm>
          <a:custGeom>
            <a:avLst/>
            <a:gdLst/>
            <a:ahLst/>
            <a:cxnLst/>
            <a:rect l="l" t="t" r="r" b="b"/>
            <a:pathLst>
              <a:path w="12700" h="27939">
                <a:moveTo>
                  <a:pt x="12192" y="0"/>
                </a:moveTo>
                <a:lnTo>
                  <a:pt x="0" y="13716"/>
                </a:lnTo>
                <a:lnTo>
                  <a:pt x="12192" y="27431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03735" y="4244340"/>
            <a:ext cx="14604" cy="50800"/>
          </a:xfrm>
          <a:custGeom>
            <a:avLst/>
            <a:gdLst/>
            <a:ahLst/>
            <a:cxnLst/>
            <a:rect l="l" t="t" r="r" b="b"/>
            <a:pathLst>
              <a:path w="14604" h="50800">
                <a:moveTo>
                  <a:pt x="7112" y="0"/>
                </a:moveTo>
                <a:lnTo>
                  <a:pt x="0" y="0"/>
                </a:lnTo>
                <a:lnTo>
                  <a:pt x="0" y="36195"/>
                </a:lnTo>
                <a:lnTo>
                  <a:pt x="7112" y="43434"/>
                </a:lnTo>
                <a:lnTo>
                  <a:pt x="7112" y="50673"/>
                </a:lnTo>
                <a:lnTo>
                  <a:pt x="14224" y="50673"/>
                </a:lnTo>
                <a:lnTo>
                  <a:pt x="14224" y="43434"/>
                </a:lnTo>
                <a:lnTo>
                  <a:pt x="7112" y="14478"/>
                </a:lnTo>
                <a:lnTo>
                  <a:pt x="71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01111" y="5405628"/>
            <a:ext cx="5080" cy="44450"/>
          </a:xfrm>
          <a:custGeom>
            <a:avLst/>
            <a:gdLst/>
            <a:ahLst/>
            <a:cxnLst/>
            <a:rect l="l" t="t" r="r" b="b"/>
            <a:pathLst>
              <a:path w="5080" h="44450">
                <a:moveTo>
                  <a:pt x="4571" y="44196"/>
                </a:moveTo>
                <a:lnTo>
                  <a:pt x="0" y="44196"/>
                </a:lnTo>
                <a:lnTo>
                  <a:pt x="0" y="0"/>
                </a:lnTo>
                <a:lnTo>
                  <a:pt x="4571" y="0"/>
                </a:lnTo>
                <a:lnTo>
                  <a:pt x="4571" y="441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91584" y="5442203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3" y="0"/>
                </a:moveTo>
                <a:lnTo>
                  <a:pt x="0" y="7620"/>
                </a:lnTo>
                <a:lnTo>
                  <a:pt x="9143" y="7620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27892" y="6608064"/>
            <a:ext cx="22860" cy="40005"/>
          </a:xfrm>
          <a:custGeom>
            <a:avLst/>
            <a:gdLst/>
            <a:ahLst/>
            <a:cxnLst/>
            <a:rect l="l" t="t" r="r" b="b"/>
            <a:pathLst>
              <a:path w="22859" h="40004">
                <a:moveTo>
                  <a:pt x="22859" y="0"/>
                </a:moveTo>
                <a:lnTo>
                  <a:pt x="0" y="17614"/>
                </a:lnTo>
                <a:lnTo>
                  <a:pt x="0" y="22009"/>
                </a:lnTo>
                <a:lnTo>
                  <a:pt x="9143" y="39623"/>
                </a:lnTo>
                <a:lnTo>
                  <a:pt x="9143" y="22009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76659" y="6594347"/>
            <a:ext cx="22860" cy="13970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22860" y="0"/>
                </a:moveTo>
                <a:lnTo>
                  <a:pt x="0" y="0"/>
                </a:lnTo>
                <a:lnTo>
                  <a:pt x="0" y="13715"/>
                </a:lnTo>
                <a:lnTo>
                  <a:pt x="9144" y="13715"/>
                </a:lnTo>
                <a:lnTo>
                  <a:pt x="18288" y="9143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37035" y="6478523"/>
            <a:ext cx="5080" cy="13970"/>
          </a:xfrm>
          <a:custGeom>
            <a:avLst/>
            <a:gdLst/>
            <a:ahLst/>
            <a:cxnLst/>
            <a:rect l="l" t="t" r="r" b="b"/>
            <a:pathLst>
              <a:path w="5079" h="13970">
                <a:moveTo>
                  <a:pt x="4572" y="0"/>
                </a:moveTo>
                <a:lnTo>
                  <a:pt x="0" y="9143"/>
                </a:lnTo>
                <a:lnTo>
                  <a:pt x="0" y="13715"/>
                </a:lnTo>
                <a:lnTo>
                  <a:pt x="4572" y="9143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408664" y="6536435"/>
            <a:ext cx="9525" cy="32384"/>
          </a:xfrm>
          <a:custGeom>
            <a:avLst/>
            <a:gdLst/>
            <a:ahLst/>
            <a:cxnLst/>
            <a:rect l="l" t="t" r="r" b="b"/>
            <a:pathLst>
              <a:path w="9525" h="32384">
                <a:moveTo>
                  <a:pt x="9143" y="0"/>
                </a:moveTo>
                <a:lnTo>
                  <a:pt x="0" y="9144"/>
                </a:lnTo>
                <a:lnTo>
                  <a:pt x="9143" y="32004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385804" y="6478523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9144" y="0"/>
                </a:moveTo>
                <a:lnTo>
                  <a:pt x="9144" y="9143"/>
                </a:lnTo>
                <a:lnTo>
                  <a:pt x="0" y="13715"/>
                </a:lnTo>
                <a:lnTo>
                  <a:pt x="0" y="22859"/>
                </a:lnTo>
                <a:lnTo>
                  <a:pt x="22860" y="22859"/>
                </a:lnTo>
                <a:lnTo>
                  <a:pt x="13716" y="13715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478768" y="6527292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70" h="41275">
                <a:moveTo>
                  <a:pt x="0" y="0"/>
                </a:moveTo>
                <a:lnTo>
                  <a:pt x="0" y="41147"/>
                </a:lnTo>
                <a:lnTo>
                  <a:pt x="9143" y="32003"/>
                </a:lnTo>
                <a:lnTo>
                  <a:pt x="13715" y="22859"/>
                </a:lnTo>
                <a:lnTo>
                  <a:pt x="13715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34571" y="6478523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60">
                <a:moveTo>
                  <a:pt x="18287" y="0"/>
                </a:moveTo>
                <a:lnTo>
                  <a:pt x="9144" y="0"/>
                </a:lnTo>
                <a:lnTo>
                  <a:pt x="9144" y="13715"/>
                </a:lnTo>
                <a:lnTo>
                  <a:pt x="0" y="13715"/>
                </a:lnTo>
                <a:lnTo>
                  <a:pt x="0" y="22859"/>
                </a:lnTo>
                <a:lnTo>
                  <a:pt x="32003" y="22859"/>
                </a:lnTo>
                <a:lnTo>
                  <a:pt x="18287" y="9143"/>
                </a:lnTo>
                <a:lnTo>
                  <a:pt x="1828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430000" y="645718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79" h="22225">
                <a:moveTo>
                  <a:pt x="0" y="0"/>
                </a:moveTo>
                <a:lnTo>
                  <a:pt x="0" y="21767"/>
                </a:lnTo>
                <a:lnTo>
                  <a:pt x="4572" y="21767"/>
                </a:lnTo>
                <a:lnTo>
                  <a:pt x="4572" y="13068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457431" y="6456845"/>
            <a:ext cx="9525" cy="22225"/>
          </a:xfrm>
          <a:custGeom>
            <a:avLst/>
            <a:gdLst/>
            <a:ahLst/>
            <a:cxnLst/>
            <a:rect l="l" t="t" r="r" b="b"/>
            <a:pathLst>
              <a:path w="9525" h="22225">
                <a:moveTo>
                  <a:pt x="9144" y="0"/>
                </a:moveTo>
                <a:lnTo>
                  <a:pt x="0" y="8813"/>
                </a:lnTo>
                <a:lnTo>
                  <a:pt x="0" y="13207"/>
                </a:lnTo>
                <a:lnTo>
                  <a:pt x="9144" y="22021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434571" y="64343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0"/>
                </a:moveTo>
                <a:lnTo>
                  <a:pt x="0" y="0"/>
                </a:lnTo>
                <a:lnTo>
                  <a:pt x="0" y="9144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443716" y="644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3" y="0"/>
                </a:moveTo>
                <a:lnTo>
                  <a:pt x="0" y="0"/>
                </a:lnTo>
                <a:lnTo>
                  <a:pt x="9143" y="9143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510391" y="6385559"/>
            <a:ext cx="70485" cy="36830"/>
          </a:xfrm>
          <a:custGeom>
            <a:avLst/>
            <a:gdLst/>
            <a:ahLst/>
            <a:cxnLst/>
            <a:rect l="l" t="t" r="r" b="b"/>
            <a:pathLst>
              <a:path w="70484" h="36829">
                <a:moveTo>
                  <a:pt x="70484" y="0"/>
                </a:moveTo>
                <a:lnTo>
                  <a:pt x="61722" y="0"/>
                </a:lnTo>
                <a:lnTo>
                  <a:pt x="61722" y="4571"/>
                </a:lnTo>
                <a:lnTo>
                  <a:pt x="57276" y="4571"/>
                </a:lnTo>
                <a:lnTo>
                  <a:pt x="48513" y="13715"/>
                </a:lnTo>
                <a:lnTo>
                  <a:pt x="35305" y="13715"/>
                </a:lnTo>
                <a:lnTo>
                  <a:pt x="35305" y="22859"/>
                </a:lnTo>
                <a:lnTo>
                  <a:pt x="26415" y="22859"/>
                </a:lnTo>
                <a:lnTo>
                  <a:pt x="22098" y="27431"/>
                </a:lnTo>
                <a:lnTo>
                  <a:pt x="4444" y="27431"/>
                </a:lnTo>
                <a:lnTo>
                  <a:pt x="0" y="36575"/>
                </a:lnTo>
                <a:lnTo>
                  <a:pt x="61722" y="36575"/>
                </a:lnTo>
                <a:lnTo>
                  <a:pt x="61722" y="27431"/>
                </a:lnTo>
                <a:lnTo>
                  <a:pt x="70484" y="22859"/>
                </a:lnTo>
                <a:lnTo>
                  <a:pt x="7048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594592" y="6434328"/>
            <a:ext cx="30480" cy="22860"/>
          </a:xfrm>
          <a:custGeom>
            <a:avLst/>
            <a:gdLst/>
            <a:ahLst/>
            <a:cxnLst/>
            <a:rect l="l" t="t" r="r" b="b"/>
            <a:pathLst>
              <a:path w="30479" h="22860">
                <a:moveTo>
                  <a:pt x="30479" y="0"/>
                </a:moveTo>
                <a:lnTo>
                  <a:pt x="0" y="0"/>
                </a:lnTo>
                <a:lnTo>
                  <a:pt x="8762" y="13716"/>
                </a:lnTo>
                <a:lnTo>
                  <a:pt x="13080" y="22860"/>
                </a:lnTo>
                <a:lnTo>
                  <a:pt x="13080" y="13716"/>
                </a:lnTo>
                <a:lnTo>
                  <a:pt x="21716" y="9144"/>
                </a:lnTo>
                <a:lnTo>
                  <a:pt x="304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647931" y="6434328"/>
            <a:ext cx="26034" cy="13970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8" y="0"/>
                </a:moveTo>
                <a:lnTo>
                  <a:pt x="0" y="0"/>
                </a:lnTo>
                <a:lnTo>
                  <a:pt x="12953" y="13716"/>
                </a:lnTo>
                <a:lnTo>
                  <a:pt x="25908" y="9144"/>
                </a:lnTo>
                <a:lnTo>
                  <a:pt x="259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705843" y="6434328"/>
            <a:ext cx="17780" cy="13970"/>
          </a:xfrm>
          <a:custGeom>
            <a:avLst/>
            <a:gdLst/>
            <a:ahLst/>
            <a:cxnLst/>
            <a:rect l="l" t="t" r="r" b="b"/>
            <a:pathLst>
              <a:path w="17779" h="13970">
                <a:moveTo>
                  <a:pt x="17272" y="0"/>
                </a:moveTo>
                <a:lnTo>
                  <a:pt x="0" y="0"/>
                </a:lnTo>
                <a:lnTo>
                  <a:pt x="4317" y="13716"/>
                </a:lnTo>
                <a:lnTo>
                  <a:pt x="12953" y="13716"/>
                </a:lnTo>
                <a:lnTo>
                  <a:pt x="17272" y="9144"/>
                </a:lnTo>
                <a:lnTo>
                  <a:pt x="172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754611" y="6429755"/>
            <a:ext cx="26034" cy="18415"/>
          </a:xfrm>
          <a:custGeom>
            <a:avLst/>
            <a:gdLst/>
            <a:ahLst/>
            <a:cxnLst/>
            <a:rect l="l" t="t" r="r" b="b"/>
            <a:pathLst>
              <a:path w="26034" h="18414">
                <a:moveTo>
                  <a:pt x="25908" y="0"/>
                </a:moveTo>
                <a:lnTo>
                  <a:pt x="21590" y="4572"/>
                </a:lnTo>
                <a:lnTo>
                  <a:pt x="0" y="4572"/>
                </a:lnTo>
                <a:lnTo>
                  <a:pt x="12954" y="18288"/>
                </a:lnTo>
                <a:lnTo>
                  <a:pt x="21590" y="13716"/>
                </a:lnTo>
                <a:lnTo>
                  <a:pt x="25908" y="4572"/>
                </a:lnTo>
                <a:lnTo>
                  <a:pt x="259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812523" y="6429755"/>
            <a:ext cx="26034" cy="18415"/>
          </a:xfrm>
          <a:custGeom>
            <a:avLst/>
            <a:gdLst/>
            <a:ahLst/>
            <a:cxnLst/>
            <a:rect l="l" t="t" r="r" b="b"/>
            <a:pathLst>
              <a:path w="26034" h="18414">
                <a:moveTo>
                  <a:pt x="25907" y="0"/>
                </a:moveTo>
                <a:lnTo>
                  <a:pt x="0" y="0"/>
                </a:lnTo>
                <a:lnTo>
                  <a:pt x="8635" y="18288"/>
                </a:lnTo>
                <a:lnTo>
                  <a:pt x="12953" y="18288"/>
                </a:lnTo>
                <a:lnTo>
                  <a:pt x="12953" y="13716"/>
                </a:lnTo>
                <a:lnTo>
                  <a:pt x="21590" y="13716"/>
                </a:lnTo>
                <a:lnTo>
                  <a:pt x="21590" y="4572"/>
                </a:lnTo>
                <a:lnTo>
                  <a:pt x="259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594592" y="5839967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44196" y="0"/>
                </a:moveTo>
                <a:lnTo>
                  <a:pt x="13207" y="0"/>
                </a:lnTo>
                <a:lnTo>
                  <a:pt x="0" y="9143"/>
                </a:lnTo>
                <a:lnTo>
                  <a:pt x="44196" y="9143"/>
                </a:lnTo>
                <a:lnTo>
                  <a:pt x="4419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647931" y="6022847"/>
            <a:ext cx="128270" cy="35560"/>
          </a:xfrm>
          <a:custGeom>
            <a:avLst/>
            <a:gdLst/>
            <a:ahLst/>
            <a:cxnLst/>
            <a:rect l="l" t="t" r="r" b="b"/>
            <a:pathLst>
              <a:path w="128270" h="35560">
                <a:moveTo>
                  <a:pt x="128016" y="0"/>
                </a:moveTo>
                <a:lnTo>
                  <a:pt x="0" y="0"/>
                </a:lnTo>
                <a:lnTo>
                  <a:pt x="0" y="35051"/>
                </a:lnTo>
                <a:lnTo>
                  <a:pt x="99568" y="35051"/>
                </a:lnTo>
                <a:lnTo>
                  <a:pt x="120903" y="28041"/>
                </a:lnTo>
                <a:lnTo>
                  <a:pt x="128016" y="28041"/>
                </a:lnTo>
                <a:lnTo>
                  <a:pt x="128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812523" y="6071615"/>
            <a:ext cx="114300" cy="44450"/>
          </a:xfrm>
          <a:custGeom>
            <a:avLst/>
            <a:gdLst/>
            <a:ahLst/>
            <a:cxnLst/>
            <a:rect l="l" t="t" r="r" b="b"/>
            <a:pathLst>
              <a:path w="114300" h="44450">
                <a:moveTo>
                  <a:pt x="48386" y="0"/>
                </a:moveTo>
                <a:lnTo>
                  <a:pt x="48386" y="8839"/>
                </a:lnTo>
                <a:lnTo>
                  <a:pt x="43942" y="8839"/>
                </a:lnTo>
                <a:lnTo>
                  <a:pt x="26416" y="22098"/>
                </a:lnTo>
                <a:lnTo>
                  <a:pt x="21971" y="30937"/>
                </a:lnTo>
                <a:lnTo>
                  <a:pt x="8762" y="39776"/>
                </a:lnTo>
                <a:lnTo>
                  <a:pt x="0" y="44196"/>
                </a:lnTo>
                <a:lnTo>
                  <a:pt x="114300" y="44196"/>
                </a:lnTo>
                <a:lnTo>
                  <a:pt x="70357" y="17678"/>
                </a:lnTo>
                <a:lnTo>
                  <a:pt x="4838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861292" y="6310884"/>
            <a:ext cx="158750" cy="53340"/>
          </a:xfrm>
          <a:custGeom>
            <a:avLst/>
            <a:gdLst/>
            <a:ahLst/>
            <a:cxnLst/>
            <a:rect l="l" t="t" r="r" b="b"/>
            <a:pathLst>
              <a:path w="158750" h="53339">
                <a:moveTo>
                  <a:pt x="66039" y="0"/>
                </a:moveTo>
                <a:lnTo>
                  <a:pt x="57276" y="0"/>
                </a:lnTo>
                <a:lnTo>
                  <a:pt x="57276" y="8889"/>
                </a:lnTo>
                <a:lnTo>
                  <a:pt x="44068" y="17779"/>
                </a:lnTo>
                <a:lnTo>
                  <a:pt x="30860" y="22224"/>
                </a:lnTo>
                <a:lnTo>
                  <a:pt x="21971" y="31114"/>
                </a:lnTo>
                <a:lnTo>
                  <a:pt x="17652" y="40004"/>
                </a:lnTo>
                <a:lnTo>
                  <a:pt x="8762" y="44449"/>
                </a:lnTo>
                <a:lnTo>
                  <a:pt x="0" y="53339"/>
                </a:lnTo>
                <a:lnTo>
                  <a:pt x="114426" y="53339"/>
                </a:lnTo>
                <a:lnTo>
                  <a:pt x="123316" y="44449"/>
                </a:lnTo>
                <a:lnTo>
                  <a:pt x="158496" y="44449"/>
                </a:lnTo>
                <a:lnTo>
                  <a:pt x="132079" y="31114"/>
                </a:lnTo>
                <a:lnTo>
                  <a:pt x="79248" y="8889"/>
                </a:lnTo>
                <a:lnTo>
                  <a:pt x="660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882246" y="6368796"/>
            <a:ext cx="151765" cy="44450"/>
          </a:xfrm>
          <a:custGeom>
            <a:avLst/>
            <a:gdLst/>
            <a:ahLst/>
            <a:cxnLst/>
            <a:rect l="l" t="t" r="r" b="b"/>
            <a:pathLst>
              <a:path w="151765" h="44450">
                <a:moveTo>
                  <a:pt x="151256" y="0"/>
                </a:moveTo>
                <a:lnTo>
                  <a:pt x="53339" y="0"/>
                </a:lnTo>
                <a:lnTo>
                  <a:pt x="35559" y="8839"/>
                </a:lnTo>
                <a:lnTo>
                  <a:pt x="0" y="8839"/>
                </a:lnTo>
                <a:lnTo>
                  <a:pt x="31114" y="22097"/>
                </a:lnTo>
                <a:lnTo>
                  <a:pt x="57784" y="39776"/>
                </a:lnTo>
                <a:lnTo>
                  <a:pt x="71247" y="44195"/>
                </a:lnTo>
                <a:lnTo>
                  <a:pt x="93472" y="44195"/>
                </a:lnTo>
                <a:lnTo>
                  <a:pt x="102361" y="39776"/>
                </a:lnTo>
                <a:lnTo>
                  <a:pt x="111251" y="30937"/>
                </a:lnTo>
                <a:lnTo>
                  <a:pt x="115697" y="22097"/>
                </a:lnTo>
                <a:lnTo>
                  <a:pt x="124586" y="22097"/>
                </a:lnTo>
                <a:lnTo>
                  <a:pt x="129031" y="17678"/>
                </a:lnTo>
                <a:lnTo>
                  <a:pt x="146811" y="8839"/>
                </a:lnTo>
                <a:lnTo>
                  <a:pt x="1512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028931" y="6429755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22860" y="0"/>
                </a:moveTo>
                <a:lnTo>
                  <a:pt x="0" y="0"/>
                </a:lnTo>
                <a:lnTo>
                  <a:pt x="4572" y="13716"/>
                </a:lnTo>
                <a:lnTo>
                  <a:pt x="13716" y="18288"/>
                </a:lnTo>
                <a:lnTo>
                  <a:pt x="13716" y="4572"/>
                </a:lnTo>
                <a:lnTo>
                  <a:pt x="22860" y="4572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077700" y="6487667"/>
            <a:ext cx="13970" cy="5080"/>
          </a:xfrm>
          <a:custGeom>
            <a:avLst/>
            <a:gdLst/>
            <a:ahLst/>
            <a:cxnLst/>
            <a:rect l="l" t="t" r="r" b="b"/>
            <a:pathLst>
              <a:path w="13970" h="5079">
                <a:moveTo>
                  <a:pt x="9144" y="0"/>
                </a:moveTo>
                <a:lnTo>
                  <a:pt x="0" y="4572"/>
                </a:lnTo>
                <a:lnTo>
                  <a:pt x="13716" y="4572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051792" y="6524243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4">
                <a:moveTo>
                  <a:pt x="4063" y="0"/>
                </a:moveTo>
                <a:lnTo>
                  <a:pt x="4063" y="4317"/>
                </a:lnTo>
                <a:lnTo>
                  <a:pt x="0" y="12953"/>
                </a:lnTo>
                <a:lnTo>
                  <a:pt x="4063" y="25907"/>
                </a:lnTo>
                <a:lnTo>
                  <a:pt x="12191" y="25907"/>
                </a:lnTo>
                <a:lnTo>
                  <a:pt x="12191" y="4317"/>
                </a:lnTo>
                <a:lnTo>
                  <a:pt x="40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385804" y="6608064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13716" y="0"/>
                </a:moveTo>
                <a:lnTo>
                  <a:pt x="9144" y="8712"/>
                </a:lnTo>
                <a:lnTo>
                  <a:pt x="0" y="17411"/>
                </a:lnTo>
                <a:lnTo>
                  <a:pt x="0" y="30479"/>
                </a:lnTo>
                <a:lnTo>
                  <a:pt x="9144" y="21767"/>
                </a:lnTo>
                <a:lnTo>
                  <a:pt x="13716" y="8712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510771" y="6527292"/>
            <a:ext cx="12700" cy="32384"/>
          </a:xfrm>
          <a:custGeom>
            <a:avLst/>
            <a:gdLst/>
            <a:ahLst/>
            <a:cxnLst/>
            <a:rect l="l" t="t" r="r" b="b"/>
            <a:pathLst>
              <a:path w="12700" h="32384">
                <a:moveTo>
                  <a:pt x="12192" y="0"/>
                </a:moveTo>
                <a:lnTo>
                  <a:pt x="4063" y="9143"/>
                </a:lnTo>
                <a:lnTo>
                  <a:pt x="4063" y="18287"/>
                </a:lnTo>
                <a:lnTo>
                  <a:pt x="0" y="18287"/>
                </a:lnTo>
                <a:lnTo>
                  <a:pt x="12192" y="32003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536680" y="6448044"/>
            <a:ext cx="9525" cy="30480"/>
          </a:xfrm>
          <a:custGeom>
            <a:avLst/>
            <a:gdLst/>
            <a:ahLst/>
            <a:cxnLst/>
            <a:rect l="l" t="t" r="r" b="b"/>
            <a:pathLst>
              <a:path w="9525" h="30479">
                <a:moveTo>
                  <a:pt x="0" y="0"/>
                </a:moveTo>
                <a:lnTo>
                  <a:pt x="0" y="30479"/>
                </a:lnTo>
                <a:lnTo>
                  <a:pt x="9144" y="21767"/>
                </a:lnTo>
                <a:lnTo>
                  <a:pt x="9144" y="1741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536680" y="6434328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60">
                <a:moveTo>
                  <a:pt x="32003" y="0"/>
                </a:moveTo>
                <a:lnTo>
                  <a:pt x="0" y="0"/>
                </a:lnTo>
                <a:lnTo>
                  <a:pt x="9144" y="9144"/>
                </a:lnTo>
                <a:lnTo>
                  <a:pt x="13716" y="22860"/>
                </a:lnTo>
                <a:lnTo>
                  <a:pt x="22860" y="13716"/>
                </a:lnTo>
                <a:lnTo>
                  <a:pt x="32003" y="9144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1617452" y="6448044"/>
            <a:ext cx="12700" cy="40005"/>
          </a:xfrm>
          <a:custGeom>
            <a:avLst/>
            <a:gdLst/>
            <a:ahLst/>
            <a:cxnLst/>
            <a:rect l="l" t="t" r="r" b="b"/>
            <a:pathLst>
              <a:path w="12700" h="40004">
                <a:moveTo>
                  <a:pt x="12192" y="0"/>
                </a:moveTo>
                <a:lnTo>
                  <a:pt x="8127" y="0"/>
                </a:lnTo>
                <a:lnTo>
                  <a:pt x="8127" y="8801"/>
                </a:lnTo>
                <a:lnTo>
                  <a:pt x="0" y="17614"/>
                </a:lnTo>
                <a:lnTo>
                  <a:pt x="8127" y="22009"/>
                </a:lnTo>
                <a:lnTo>
                  <a:pt x="12192" y="39623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647931" y="6448044"/>
            <a:ext cx="5080" cy="31115"/>
          </a:xfrm>
          <a:custGeom>
            <a:avLst/>
            <a:gdLst/>
            <a:ahLst/>
            <a:cxnLst/>
            <a:rect l="l" t="t" r="r" b="b"/>
            <a:pathLst>
              <a:path w="5079" h="31114">
                <a:moveTo>
                  <a:pt x="0" y="0"/>
                </a:moveTo>
                <a:lnTo>
                  <a:pt x="0" y="30822"/>
                </a:lnTo>
                <a:lnTo>
                  <a:pt x="4572" y="22009"/>
                </a:lnTo>
                <a:lnTo>
                  <a:pt x="4572" y="176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722607" y="6528625"/>
            <a:ext cx="18415" cy="31115"/>
          </a:xfrm>
          <a:custGeom>
            <a:avLst/>
            <a:gdLst/>
            <a:ahLst/>
            <a:cxnLst/>
            <a:rect l="l" t="t" r="r" b="b"/>
            <a:pathLst>
              <a:path w="18415" h="31115">
                <a:moveTo>
                  <a:pt x="18288" y="0"/>
                </a:moveTo>
                <a:lnTo>
                  <a:pt x="9144" y="0"/>
                </a:lnTo>
                <a:lnTo>
                  <a:pt x="0" y="8762"/>
                </a:lnTo>
                <a:lnTo>
                  <a:pt x="0" y="17525"/>
                </a:lnTo>
                <a:lnTo>
                  <a:pt x="9144" y="17525"/>
                </a:lnTo>
                <a:lnTo>
                  <a:pt x="18288" y="30670"/>
                </a:lnTo>
                <a:lnTo>
                  <a:pt x="182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745468" y="6448044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0" y="0"/>
                </a:moveTo>
                <a:lnTo>
                  <a:pt x="0" y="8712"/>
                </a:lnTo>
                <a:lnTo>
                  <a:pt x="9143" y="21767"/>
                </a:lnTo>
                <a:lnTo>
                  <a:pt x="18287" y="1741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914631" y="6524243"/>
            <a:ext cx="12700" cy="26670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0" y="26288"/>
                </a:lnTo>
                <a:lnTo>
                  <a:pt x="4064" y="26288"/>
                </a:lnTo>
                <a:lnTo>
                  <a:pt x="4064" y="21907"/>
                </a:lnTo>
                <a:lnTo>
                  <a:pt x="1219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856719" y="6470903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0" y="0"/>
                </a:moveTo>
                <a:lnTo>
                  <a:pt x="0" y="7620"/>
                </a:lnTo>
                <a:lnTo>
                  <a:pt x="4572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861292" y="6492240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4571"/>
                </a:moveTo>
                <a:lnTo>
                  <a:pt x="4571" y="4571"/>
                </a:lnTo>
                <a:lnTo>
                  <a:pt x="4571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878056" y="6479285"/>
            <a:ext cx="5080" cy="8890"/>
          </a:xfrm>
          <a:custGeom>
            <a:avLst/>
            <a:gdLst/>
            <a:ahLst/>
            <a:cxnLst/>
            <a:rect l="l" t="t" r="r" b="b"/>
            <a:pathLst>
              <a:path w="5079" h="8889">
                <a:moveTo>
                  <a:pt x="0" y="0"/>
                </a:moveTo>
                <a:lnTo>
                  <a:pt x="0" y="8381"/>
                </a:lnTo>
                <a:lnTo>
                  <a:pt x="4572" y="838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882628" y="6447853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4">
                <a:moveTo>
                  <a:pt x="13716" y="0"/>
                </a:moveTo>
                <a:lnTo>
                  <a:pt x="9144" y="8763"/>
                </a:lnTo>
                <a:lnTo>
                  <a:pt x="0" y="17526"/>
                </a:lnTo>
                <a:lnTo>
                  <a:pt x="13716" y="30670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914631" y="6443471"/>
            <a:ext cx="3175" cy="22860"/>
          </a:xfrm>
          <a:custGeom>
            <a:avLst/>
            <a:gdLst/>
            <a:ahLst/>
            <a:cxnLst/>
            <a:rect l="l" t="t" r="r" b="b"/>
            <a:pathLst>
              <a:path w="3175" h="22860">
                <a:moveTo>
                  <a:pt x="0" y="0"/>
                </a:moveTo>
                <a:lnTo>
                  <a:pt x="0" y="22859"/>
                </a:lnTo>
                <a:lnTo>
                  <a:pt x="3048" y="13715"/>
                </a:lnTo>
                <a:lnTo>
                  <a:pt x="3048" y="457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917680" y="6429755"/>
            <a:ext cx="32384" cy="18415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32003" y="0"/>
                </a:moveTo>
                <a:lnTo>
                  <a:pt x="0" y="0"/>
                </a:lnTo>
                <a:lnTo>
                  <a:pt x="9144" y="13716"/>
                </a:lnTo>
                <a:lnTo>
                  <a:pt x="18288" y="18288"/>
                </a:lnTo>
                <a:lnTo>
                  <a:pt x="18288" y="13716"/>
                </a:lnTo>
                <a:lnTo>
                  <a:pt x="22860" y="4572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971019" y="6470903"/>
            <a:ext cx="27940" cy="21590"/>
          </a:xfrm>
          <a:custGeom>
            <a:avLst/>
            <a:gdLst/>
            <a:ahLst/>
            <a:cxnLst/>
            <a:rect l="l" t="t" r="r" b="b"/>
            <a:pathLst>
              <a:path w="27940" h="21589">
                <a:moveTo>
                  <a:pt x="13715" y="0"/>
                </a:moveTo>
                <a:lnTo>
                  <a:pt x="13715" y="8534"/>
                </a:lnTo>
                <a:lnTo>
                  <a:pt x="0" y="21336"/>
                </a:lnTo>
                <a:lnTo>
                  <a:pt x="27431" y="21336"/>
                </a:lnTo>
                <a:lnTo>
                  <a:pt x="27431" y="17068"/>
                </a:lnTo>
                <a:lnTo>
                  <a:pt x="137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971019" y="6510528"/>
            <a:ext cx="27940" cy="13970"/>
          </a:xfrm>
          <a:custGeom>
            <a:avLst/>
            <a:gdLst/>
            <a:ahLst/>
            <a:cxnLst/>
            <a:rect l="l" t="t" r="r" b="b"/>
            <a:pathLst>
              <a:path w="27940" h="13970">
                <a:moveTo>
                  <a:pt x="27431" y="0"/>
                </a:moveTo>
                <a:lnTo>
                  <a:pt x="0" y="0"/>
                </a:lnTo>
                <a:lnTo>
                  <a:pt x="13715" y="13716"/>
                </a:lnTo>
                <a:lnTo>
                  <a:pt x="22859" y="13716"/>
                </a:lnTo>
                <a:lnTo>
                  <a:pt x="22859" y="4572"/>
                </a:lnTo>
                <a:lnTo>
                  <a:pt x="2743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917680" y="6470903"/>
            <a:ext cx="32384" cy="21590"/>
          </a:xfrm>
          <a:custGeom>
            <a:avLst/>
            <a:gdLst/>
            <a:ahLst/>
            <a:cxnLst/>
            <a:rect l="l" t="t" r="r" b="b"/>
            <a:pathLst>
              <a:path w="32384" h="21589">
                <a:moveTo>
                  <a:pt x="18288" y="0"/>
                </a:moveTo>
                <a:lnTo>
                  <a:pt x="0" y="17068"/>
                </a:lnTo>
                <a:lnTo>
                  <a:pt x="0" y="21336"/>
                </a:lnTo>
                <a:lnTo>
                  <a:pt x="32003" y="21336"/>
                </a:lnTo>
                <a:lnTo>
                  <a:pt x="182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033504" y="6580631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59">
                <a:moveTo>
                  <a:pt x="22860" y="0"/>
                </a:moveTo>
                <a:lnTo>
                  <a:pt x="0" y="0"/>
                </a:lnTo>
                <a:lnTo>
                  <a:pt x="22860" y="22860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011914" y="662482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0" y="0"/>
                </a:moveTo>
                <a:lnTo>
                  <a:pt x="0" y="22860"/>
                </a:lnTo>
                <a:lnTo>
                  <a:pt x="21589" y="22860"/>
                </a:lnTo>
                <a:lnTo>
                  <a:pt x="8635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917680" y="6550152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59">
                <a:moveTo>
                  <a:pt x="18288" y="0"/>
                </a:moveTo>
                <a:lnTo>
                  <a:pt x="9144" y="0"/>
                </a:lnTo>
                <a:lnTo>
                  <a:pt x="9144" y="9144"/>
                </a:lnTo>
                <a:lnTo>
                  <a:pt x="0" y="18288"/>
                </a:lnTo>
                <a:lnTo>
                  <a:pt x="0" y="22860"/>
                </a:lnTo>
                <a:lnTo>
                  <a:pt x="32003" y="22860"/>
                </a:lnTo>
                <a:lnTo>
                  <a:pt x="18288" y="9144"/>
                </a:lnTo>
                <a:lnTo>
                  <a:pt x="182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975592" y="6550152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59" h="18415">
                <a:moveTo>
                  <a:pt x="18287" y="0"/>
                </a:moveTo>
                <a:lnTo>
                  <a:pt x="9143" y="0"/>
                </a:lnTo>
                <a:lnTo>
                  <a:pt x="0" y="9144"/>
                </a:lnTo>
                <a:lnTo>
                  <a:pt x="0" y="18288"/>
                </a:lnTo>
                <a:lnTo>
                  <a:pt x="22859" y="18288"/>
                </a:lnTo>
                <a:lnTo>
                  <a:pt x="1828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975592" y="6580631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59">
                <a:moveTo>
                  <a:pt x="32003" y="0"/>
                </a:moveTo>
                <a:lnTo>
                  <a:pt x="0" y="0"/>
                </a:lnTo>
                <a:lnTo>
                  <a:pt x="22859" y="22860"/>
                </a:lnTo>
                <a:lnTo>
                  <a:pt x="32003" y="22860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926823" y="6580631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59">
                <a:moveTo>
                  <a:pt x="22859" y="0"/>
                </a:moveTo>
                <a:lnTo>
                  <a:pt x="0" y="0"/>
                </a:lnTo>
                <a:lnTo>
                  <a:pt x="22859" y="22860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868911" y="6589776"/>
            <a:ext cx="27940" cy="13970"/>
          </a:xfrm>
          <a:custGeom>
            <a:avLst/>
            <a:gdLst/>
            <a:ahLst/>
            <a:cxnLst/>
            <a:rect l="l" t="t" r="r" b="b"/>
            <a:pathLst>
              <a:path w="27940" h="13970">
                <a:moveTo>
                  <a:pt x="27432" y="0"/>
                </a:moveTo>
                <a:lnTo>
                  <a:pt x="0" y="0"/>
                </a:lnTo>
                <a:lnTo>
                  <a:pt x="22860" y="13716"/>
                </a:lnTo>
                <a:lnTo>
                  <a:pt x="22860" y="4572"/>
                </a:lnTo>
                <a:lnTo>
                  <a:pt x="274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710161" y="655015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8636" y="0"/>
                </a:moveTo>
                <a:lnTo>
                  <a:pt x="0" y="9144"/>
                </a:lnTo>
                <a:lnTo>
                  <a:pt x="0" y="22860"/>
                </a:lnTo>
                <a:lnTo>
                  <a:pt x="21590" y="22860"/>
                </a:lnTo>
                <a:lnTo>
                  <a:pt x="8636" y="9144"/>
                </a:lnTo>
                <a:lnTo>
                  <a:pt x="863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638788" y="6603492"/>
            <a:ext cx="13970" cy="26670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9143" y="0"/>
                </a:moveTo>
                <a:lnTo>
                  <a:pt x="0" y="0"/>
                </a:lnTo>
                <a:lnTo>
                  <a:pt x="0" y="26288"/>
                </a:lnTo>
                <a:lnTo>
                  <a:pt x="9143" y="21907"/>
                </a:lnTo>
                <a:lnTo>
                  <a:pt x="13715" y="13144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638788" y="6629400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59">
                <a:moveTo>
                  <a:pt x="21843" y="0"/>
                </a:moveTo>
                <a:lnTo>
                  <a:pt x="13080" y="9143"/>
                </a:lnTo>
                <a:lnTo>
                  <a:pt x="8762" y="18288"/>
                </a:lnTo>
                <a:lnTo>
                  <a:pt x="0" y="22860"/>
                </a:lnTo>
                <a:lnTo>
                  <a:pt x="35051" y="22860"/>
                </a:lnTo>
                <a:lnTo>
                  <a:pt x="218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580876" y="6629400"/>
            <a:ext cx="27940" cy="22860"/>
          </a:xfrm>
          <a:custGeom>
            <a:avLst/>
            <a:gdLst/>
            <a:ahLst/>
            <a:cxnLst/>
            <a:rect l="l" t="t" r="r" b="b"/>
            <a:pathLst>
              <a:path w="27940" h="22859">
                <a:moveTo>
                  <a:pt x="22859" y="0"/>
                </a:moveTo>
                <a:lnTo>
                  <a:pt x="13716" y="0"/>
                </a:lnTo>
                <a:lnTo>
                  <a:pt x="13716" y="9143"/>
                </a:lnTo>
                <a:lnTo>
                  <a:pt x="9144" y="9143"/>
                </a:lnTo>
                <a:lnTo>
                  <a:pt x="0" y="18288"/>
                </a:lnTo>
                <a:lnTo>
                  <a:pt x="0" y="22860"/>
                </a:lnTo>
                <a:lnTo>
                  <a:pt x="27431" y="22860"/>
                </a:lnTo>
                <a:lnTo>
                  <a:pt x="27431" y="9143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1457431" y="6603492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90" h="26670">
                <a:moveTo>
                  <a:pt x="17018" y="0"/>
                </a:moveTo>
                <a:lnTo>
                  <a:pt x="17018" y="4381"/>
                </a:lnTo>
                <a:lnTo>
                  <a:pt x="0" y="26288"/>
                </a:lnTo>
                <a:lnTo>
                  <a:pt x="21336" y="13144"/>
                </a:lnTo>
                <a:lnTo>
                  <a:pt x="21336" y="4381"/>
                </a:lnTo>
                <a:lnTo>
                  <a:pt x="1701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1492483" y="6608064"/>
            <a:ext cx="18415" cy="30480"/>
          </a:xfrm>
          <a:custGeom>
            <a:avLst/>
            <a:gdLst/>
            <a:ahLst/>
            <a:cxnLst/>
            <a:rect l="l" t="t" r="r" b="b"/>
            <a:pathLst>
              <a:path w="18415" h="30479">
                <a:moveTo>
                  <a:pt x="18288" y="0"/>
                </a:moveTo>
                <a:lnTo>
                  <a:pt x="0" y="17411"/>
                </a:lnTo>
                <a:lnTo>
                  <a:pt x="0" y="30479"/>
                </a:lnTo>
                <a:lnTo>
                  <a:pt x="9144" y="30479"/>
                </a:lnTo>
                <a:lnTo>
                  <a:pt x="9144" y="21767"/>
                </a:lnTo>
                <a:lnTo>
                  <a:pt x="18288" y="17411"/>
                </a:lnTo>
                <a:lnTo>
                  <a:pt x="182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515343" y="6603492"/>
            <a:ext cx="21590" cy="26670"/>
          </a:xfrm>
          <a:custGeom>
            <a:avLst/>
            <a:gdLst/>
            <a:ahLst/>
            <a:cxnLst/>
            <a:rect l="l" t="t" r="r" b="b"/>
            <a:pathLst>
              <a:path w="21590" h="26670">
                <a:moveTo>
                  <a:pt x="17017" y="0"/>
                </a:moveTo>
                <a:lnTo>
                  <a:pt x="17017" y="4381"/>
                </a:lnTo>
                <a:lnTo>
                  <a:pt x="8508" y="4381"/>
                </a:lnTo>
                <a:lnTo>
                  <a:pt x="8508" y="21907"/>
                </a:lnTo>
                <a:lnTo>
                  <a:pt x="0" y="26288"/>
                </a:lnTo>
                <a:lnTo>
                  <a:pt x="8508" y="26288"/>
                </a:lnTo>
                <a:lnTo>
                  <a:pt x="17017" y="21907"/>
                </a:lnTo>
                <a:lnTo>
                  <a:pt x="21335" y="13144"/>
                </a:lnTo>
                <a:lnTo>
                  <a:pt x="21335" y="4381"/>
                </a:lnTo>
                <a:lnTo>
                  <a:pt x="1701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550395" y="6603492"/>
            <a:ext cx="22860" cy="35560"/>
          </a:xfrm>
          <a:custGeom>
            <a:avLst/>
            <a:gdLst/>
            <a:ahLst/>
            <a:cxnLst/>
            <a:rect l="l" t="t" r="r" b="b"/>
            <a:pathLst>
              <a:path w="22859" h="35559">
                <a:moveTo>
                  <a:pt x="18287" y="4381"/>
                </a:moveTo>
                <a:lnTo>
                  <a:pt x="9144" y="4381"/>
                </a:lnTo>
                <a:lnTo>
                  <a:pt x="0" y="13144"/>
                </a:lnTo>
                <a:lnTo>
                  <a:pt x="0" y="21907"/>
                </a:lnTo>
                <a:lnTo>
                  <a:pt x="9144" y="26288"/>
                </a:lnTo>
                <a:lnTo>
                  <a:pt x="9144" y="35051"/>
                </a:lnTo>
                <a:lnTo>
                  <a:pt x="18287" y="26288"/>
                </a:lnTo>
                <a:lnTo>
                  <a:pt x="18287" y="4381"/>
                </a:lnTo>
                <a:close/>
              </a:path>
              <a:path w="22859" h="35559">
                <a:moveTo>
                  <a:pt x="22859" y="0"/>
                </a:moveTo>
                <a:lnTo>
                  <a:pt x="18287" y="0"/>
                </a:lnTo>
                <a:lnTo>
                  <a:pt x="18287" y="4381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524106" y="6629400"/>
            <a:ext cx="26670" cy="22860"/>
          </a:xfrm>
          <a:custGeom>
            <a:avLst/>
            <a:gdLst/>
            <a:ahLst/>
            <a:cxnLst/>
            <a:rect l="l" t="t" r="r" b="b"/>
            <a:pathLst>
              <a:path w="26670" h="22859">
                <a:moveTo>
                  <a:pt x="21844" y="0"/>
                </a:moveTo>
                <a:lnTo>
                  <a:pt x="13081" y="0"/>
                </a:lnTo>
                <a:lnTo>
                  <a:pt x="13081" y="9143"/>
                </a:lnTo>
                <a:lnTo>
                  <a:pt x="8763" y="9143"/>
                </a:lnTo>
                <a:lnTo>
                  <a:pt x="8763" y="18288"/>
                </a:lnTo>
                <a:lnTo>
                  <a:pt x="0" y="22860"/>
                </a:lnTo>
                <a:lnTo>
                  <a:pt x="26289" y="22860"/>
                </a:lnTo>
                <a:lnTo>
                  <a:pt x="21844" y="18288"/>
                </a:lnTo>
                <a:lnTo>
                  <a:pt x="218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545823" y="6559295"/>
            <a:ext cx="27940" cy="13970"/>
          </a:xfrm>
          <a:custGeom>
            <a:avLst/>
            <a:gdLst/>
            <a:ahLst/>
            <a:cxnLst/>
            <a:rect l="l" t="t" r="r" b="b"/>
            <a:pathLst>
              <a:path w="27940" h="13970">
                <a:moveTo>
                  <a:pt x="13716" y="0"/>
                </a:moveTo>
                <a:lnTo>
                  <a:pt x="4572" y="0"/>
                </a:lnTo>
                <a:lnTo>
                  <a:pt x="4572" y="9143"/>
                </a:lnTo>
                <a:lnTo>
                  <a:pt x="0" y="13715"/>
                </a:lnTo>
                <a:lnTo>
                  <a:pt x="27431" y="13715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608307" y="6607873"/>
            <a:ext cx="17145" cy="31115"/>
          </a:xfrm>
          <a:custGeom>
            <a:avLst/>
            <a:gdLst/>
            <a:ahLst/>
            <a:cxnLst/>
            <a:rect l="l" t="t" r="r" b="b"/>
            <a:pathLst>
              <a:path w="17145" h="31115">
                <a:moveTo>
                  <a:pt x="16764" y="0"/>
                </a:moveTo>
                <a:lnTo>
                  <a:pt x="8382" y="8763"/>
                </a:lnTo>
                <a:lnTo>
                  <a:pt x="0" y="8763"/>
                </a:lnTo>
                <a:lnTo>
                  <a:pt x="8382" y="17526"/>
                </a:lnTo>
                <a:lnTo>
                  <a:pt x="16764" y="30670"/>
                </a:lnTo>
                <a:lnTo>
                  <a:pt x="1676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617452" y="6524243"/>
            <a:ext cx="12700" cy="35560"/>
          </a:xfrm>
          <a:custGeom>
            <a:avLst/>
            <a:gdLst/>
            <a:ahLst/>
            <a:cxnLst/>
            <a:rect l="l" t="t" r="r" b="b"/>
            <a:pathLst>
              <a:path w="12700" h="35559">
                <a:moveTo>
                  <a:pt x="12192" y="0"/>
                </a:moveTo>
                <a:lnTo>
                  <a:pt x="8127" y="4381"/>
                </a:lnTo>
                <a:lnTo>
                  <a:pt x="8127" y="13144"/>
                </a:lnTo>
                <a:lnTo>
                  <a:pt x="0" y="21907"/>
                </a:lnTo>
                <a:lnTo>
                  <a:pt x="8127" y="21907"/>
                </a:lnTo>
                <a:lnTo>
                  <a:pt x="12192" y="35051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594592" y="6510528"/>
            <a:ext cx="30480" cy="17145"/>
          </a:xfrm>
          <a:custGeom>
            <a:avLst/>
            <a:gdLst/>
            <a:ahLst/>
            <a:cxnLst/>
            <a:rect l="l" t="t" r="r" b="b"/>
            <a:pathLst>
              <a:path w="30479" h="17145">
                <a:moveTo>
                  <a:pt x="30479" y="0"/>
                </a:moveTo>
                <a:lnTo>
                  <a:pt x="21716" y="0"/>
                </a:lnTo>
                <a:lnTo>
                  <a:pt x="8762" y="4191"/>
                </a:lnTo>
                <a:lnTo>
                  <a:pt x="0" y="4191"/>
                </a:lnTo>
                <a:lnTo>
                  <a:pt x="13080" y="16764"/>
                </a:lnTo>
                <a:lnTo>
                  <a:pt x="21716" y="12573"/>
                </a:lnTo>
                <a:lnTo>
                  <a:pt x="30479" y="4191"/>
                </a:lnTo>
                <a:lnTo>
                  <a:pt x="304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594592" y="6478523"/>
            <a:ext cx="30480" cy="22860"/>
          </a:xfrm>
          <a:custGeom>
            <a:avLst/>
            <a:gdLst/>
            <a:ahLst/>
            <a:cxnLst/>
            <a:rect l="l" t="t" r="r" b="b"/>
            <a:pathLst>
              <a:path w="30479" h="22860">
                <a:moveTo>
                  <a:pt x="13080" y="0"/>
                </a:moveTo>
                <a:lnTo>
                  <a:pt x="8762" y="9143"/>
                </a:lnTo>
                <a:lnTo>
                  <a:pt x="8762" y="13715"/>
                </a:lnTo>
                <a:lnTo>
                  <a:pt x="0" y="22859"/>
                </a:lnTo>
                <a:lnTo>
                  <a:pt x="30479" y="22859"/>
                </a:lnTo>
                <a:lnTo>
                  <a:pt x="130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673840" y="6528625"/>
            <a:ext cx="9525" cy="22225"/>
          </a:xfrm>
          <a:custGeom>
            <a:avLst/>
            <a:gdLst/>
            <a:ahLst/>
            <a:cxnLst/>
            <a:rect l="l" t="t" r="r" b="b"/>
            <a:pathLst>
              <a:path w="9525" h="22225">
                <a:moveTo>
                  <a:pt x="9143" y="0"/>
                </a:moveTo>
                <a:lnTo>
                  <a:pt x="0" y="8762"/>
                </a:lnTo>
                <a:lnTo>
                  <a:pt x="0" y="17525"/>
                </a:lnTo>
                <a:lnTo>
                  <a:pt x="9143" y="21907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696700" y="6524243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59">
                <a:moveTo>
                  <a:pt x="0" y="0"/>
                </a:moveTo>
                <a:lnTo>
                  <a:pt x="0" y="35051"/>
                </a:lnTo>
                <a:lnTo>
                  <a:pt x="13716" y="21907"/>
                </a:lnTo>
                <a:lnTo>
                  <a:pt x="9144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763756" y="6589776"/>
            <a:ext cx="17780" cy="13970"/>
          </a:xfrm>
          <a:custGeom>
            <a:avLst/>
            <a:gdLst/>
            <a:ahLst/>
            <a:cxnLst/>
            <a:rect l="l" t="t" r="r" b="b"/>
            <a:pathLst>
              <a:path w="17779" h="13970">
                <a:moveTo>
                  <a:pt x="17272" y="0"/>
                </a:moveTo>
                <a:lnTo>
                  <a:pt x="0" y="0"/>
                </a:lnTo>
                <a:lnTo>
                  <a:pt x="12953" y="13716"/>
                </a:lnTo>
                <a:lnTo>
                  <a:pt x="17272" y="4572"/>
                </a:lnTo>
                <a:lnTo>
                  <a:pt x="172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763756" y="6550152"/>
            <a:ext cx="17145" cy="22860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4191" y="0"/>
                </a:moveTo>
                <a:lnTo>
                  <a:pt x="4191" y="18288"/>
                </a:lnTo>
                <a:lnTo>
                  <a:pt x="0" y="18288"/>
                </a:lnTo>
                <a:lnTo>
                  <a:pt x="0" y="22860"/>
                </a:lnTo>
                <a:lnTo>
                  <a:pt x="16764" y="22860"/>
                </a:lnTo>
                <a:lnTo>
                  <a:pt x="12573" y="9144"/>
                </a:lnTo>
                <a:lnTo>
                  <a:pt x="419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754611" y="6603492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59">
                <a:moveTo>
                  <a:pt x="0" y="0"/>
                </a:moveTo>
                <a:lnTo>
                  <a:pt x="0" y="35051"/>
                </a:lnTo>
                <a:lnTo>
                  <a:pt x="9144" y="26288"/>
                </a:lnTo>
                <a:lnTo>
                  <a:pt x="9144" y="21907"/>
                </a:lnTo>
                <a:lnTo>
                  <a:pt x="13716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812523" y="6550152"/>
            <a:ext cx="26034" cy="22860"/>
          </a:xfrm>
          <a:custGeom>
            <a:avLst/>
            <a:gdLst/>
            <a:ahLst/>
            <a:cxnLst/>
            <a:rect l="l" t="t" r="r" b="b"/>
            <a:pathLst>
              <a:path w="26034" h="22859">
                <a:moveTo>
                  <a:pt x="12953" y="0"/>
                </a:moveTo>
                <a:lnTo>
                  <a:pt x="8635" y="9144"/>
                </a:lnTo>
                <a:lnTo>
                  <a:pt x="0" y="18288"/>
                </a:lnTo>
                <a:lnTo>
                  <a:pt x="0" y="22860"/>
                </a:lnTo>
                <a:lnTo>
                  <a:pt x="25907" y="22860"/>
                </a:lnTo>
                <a:lnTo>
                  <a:pt x="12953" y="9144"/>
                </a:lnTo>
                <a:lnTo>
                  <a:pt x="129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550395" y="6478523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4" y="0"/>
                </a:moveTo>
                <a:lnTo>
                  <a:pt x="0" y="0"/>
                </a:lnTo>
                <a:lnTo>
                  <a:pt x="0" y="9143"/>
                </a:lnTo>
                <a:lnTo>
                  <a:pt x="9144" y="13715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536680" y="6589776"/>
            <a:ext cx="32384" cy="18415"/>
          </a:xfrm>
          <a:custGeom>
            <a:avLst/>
            <a:gdLst/>
            <a:ahLst/>
            <a:cxnLst/>
            <a:rect l="l" t="t" r="r" b="b"/>
            <a:pathLst>
              <a:path w="32384" h="18415">
                <a:moveTo>
                  <a:pt x="32003" y="0"/>
                </a:moveTo>
                <a:lnTo>
                  <a:pt x="0" y="0"/>
                </a:lnTo>
                <a:lnTo>
                  <a:pt x="9144" y="4572"/>
                </a:lnTo>
                <a:lnTo>
                  <a:pt x="9144" y="18288"/>
                </a:lnTo>
                <a:lnTo>
                  <a:pt x="22860" y="4572"/>
                </a:lnTo>
                <a:lnTo>
                  <a:pt x="32003" y="4572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487911" y="6589776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59" h="18415">
                <a:moveTo>
                  <a:pt x="22860" y="0"/>
                </a:moveTo>
                <a:lnTo>
                  <a:pt x="0" y="0"/>
                </a:lnTo>
                <a:lnTo>
                  <a:pt x="0" y="18288"/>
                </a:lnTo>
                <a:lnTo>
                  <a:pt x="4572" y="18288"/>
                </a:lnTo>
                <a:lnTo>
                  <a:pt x="4572" y="13716"/>
                </a:lnTo>
                <a:lnTo>
                  <a:pt x="13716" y="13716"/>
                </a:lnTo>
                <a:lnTo>
                  <a:pt x="22860" y="4572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068556" y="6594347"/>
            <a:ext cx="9525" cy="22225"/>
          </a:xfrm>
          <a:custGeom>
            <a:avLst/>
            <a:gdLst/>
            <a:ahLst/>
            <a:cxnLst/>
            <a:rect l="l" t="t" r="r" b="b"/>
            <a:pathLst>
              <a:path w="9525" h="22225">
                <a:moveTo>
                  <a:pt x="0" y="0"/>
                </a:moveTo>
                <a:lnTo>
                  <a:pt x="0" y="13055"/>
                </a:lnTo>
                <a:lnTo>
                  <a:pt x="9144" y="2176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019788" y="6524243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4">
                <a:moveTo>
                  <a:pt x="0" y="0"/>
                </a:moveTo>
                <a:lnTo>
                  <a:pt x="0" y="25907"/>
                </a:lnTo>
                <a:lnTo>
                  <a:pt x="9143" y="1295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984735" y="6443471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4" y="0"/>
                </a:moveTo>
                <a:lnTo>
                  <a:pt x="0" y="0"/>
                </a:lnTo>
                <a:lnTo>
                  <a:pt x="0" y="4571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984735" y="6429755"/>
            <a:ext cx="13970" cy="5080"/>
          </a:xfrm>
          <a:custGeom>
            <a:avLst/>
            <a:gdLst/>
            <a:ahLst/>
            <a:cxnLst/>
            <a:rect l="l" t="t" r="r" b="b"/>
            <a:pathLst>
              <a:path w="13970" h="5079">
                <a:moveTo>
                  <a:pt x="13716" y="0"/>
                </a:moveTo>
                <a:lnTo>
                  <a:pt x="0" y="0"/>
                </a:lnTo>
                <a:lnTo>
                  <a:pt x="13716" y="4572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861292" y="6429755"/>
            <a:ext cx="30480" cy="18415"/>
          </a:xfrm>
          <a:custGeom>
            <a:avLst/>
            <a:gdLst/>
            <a:ahLst/>
            <a:cxnLst/>
            <a:rect l="l" t="t" r="r" b="b"/>
            <a:pathLst>
              <a:path w="30479" h="18414">
                <a:moveTo>
                  <a:pt x="30479" y="0"/>
                </a:moveTo>
                <a:lnTo>
                  <a:pt x="0" y="0"/>
                </a:lnTo>
                <a:lnTo>
                  <a:pt x="17399" y="13716"/>
                </a:lnTo>
                <a:lnTo>
                  <a:pt x="17399" y="18288"/>
                </a:lnTo>
                <a:lnTo>
                  <a:pt x="21716" y="13716"/>
                </a:lnTo>
                <a:lnTo>
                  <a:pt x="21716" y="4572"/>
                </a:lnTo>
                <a:lnTo>
                  <a:pt x="30479" y="4572"/>
                </a:lnTo>
                <a:lnTo>
                  <a:pt x="304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917680" y="6510528"/>
            <a:ext cx="22860" cy="12700"/>
          </a:xfrm>
          <a:custGeom>
            <a:avLst/>
            <a:gdLst/>
            <a:ahLst/>
            <a:cxnLst/>
            <a:rect l="l" t="t" r="r" b="b"/>
            <a:pathLst>
              <a:path w="22859" h="12700">
                <a:moveTo>
                  <a:pt x="22860" y="0"/>
                </a:moveTo>
                <a:lnTo>
                  <a:pt x="0" y="0"/>
                </a:lnTo>
                <a:lnTo>
                  <a:pt x="18288" y="12573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833859" y="6443471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60">
                <a:moveTo>
                  <a:pt x="13716" y="0"/>
                </a:moveTo>
                <a:lnTo>
                  <a:pt x="4572" y="4381"/>
                </a:lnTo>
                <a:lnTo>
                  <a:pt x="4572" y="13144"/>
                </a:lnTo>
                <a:lnTo>
                  <a:pt x="0" y="13144"/>
                </a:lnTo>
                <a:lnTo>
                  <a:pt x="0" y="21907"/>
                </a:lnTo>
                <a:lnTo>
                  <a:pt x="13716" y="35051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861292" y="6510528"/>
            <a:ext cx="30480" cy="17145"/>
          </a:xfrm>
          <a:custGeom>
            <a:avLst/>
            <a:gdLst/>
            <a:ahLst/>
            <a:cxnLst/>
            <a:rect l="l" t="t" r="r" b="b"/>
            <a:pathLst>
              <a:path w="30479" h="17145">
                <a:moveTo>
                  <a:pt x="30479" y="0"/>
                </a:moveTo>
                <a:lnTo>
                  <a:pt x="0" y="0"/>
                </a:lnTo>
                <a:lnTo>
                  <a:pt x="17399" y="12573"/>
                </a:lnTo>
                <a:lnTo>
                  <a:pt x="17399" y="16764"/>
                </a:lnTo>
                <a:lnTo>
                  <a:pt x="21716" y="12573"/>
                </a:lnTo>
                <a:lnTo>
                  <a:pt x="21716" y="4191"/>
                </a:lnTo>
                <a:lnTo>
                  <a:pt x="3047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754611" y="6510528"/>
            <a:ext cx="26034" cy="17145"/>
          </a:xfrm>
          <a:custGeom>
            <a:avLst/>
            <a:gdLst/>
            <a:ahLst/>
            <a:cxnLst/>
            <a:rect l="l" t="t" r="r" b="b"/>
            <a:pathLst>
              <a:path w="26034" h="17145">
                <a:moveTo>
                  <a:pt x="25908" y="0"/>
                </a:moveTo>
                <a:lnTo>
                  <a:pt x="0" y="0"/>
                </a:lnTo>
                <a:lnTo>
                  <a:pt x="12954" y="12573"/>
                </a:lnTo>
                <a:lnTo>
                  <a:pt x="12954" y="16764"/>
                </a:lnTo>
                <a:lnTo>
                  <a:pt x="21590" y="16764"/>
                </a:lnTo>
                <a:lnTo>
                  <a:pt x="21590" y="12573"/>
                </a:lnTo>
                <a:lnTo>
                  <a:pt x="25908" y="4191"/>
                </a:lnTo>
                <a:lnTo>
                  <a:pt x="259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673840" y="6448044"/>
            <a:ext cx="9525" cy="30480"/>
          </a:xfrm>
          <a:custGeom>
            <a:avLst/>
            <a:gdLst/>
            <a:ahLst/>
            <a:cxnLst/>
            <a:rect l="l" t="t" r="r" b="b"/>
            <a:pathLst>
              <a:path w="9525" h="30479">
                <a:moveTo>
                  <a:pt x="9143" y="0"/>
                </a:moveTo>
                <a:lnTo>
                  <a:pt x="0" y="17411"/>
                </a:lnTo>
                <a:lnTo>
                  <a:pt x="9143" y="30479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112752" y="6624828"/>
            <a:ext cx="36830" cy="22860"/>
          </a:xfrm>
          <a:custGeom>
            <a:avLst/>
            <a:gdLst/>
            <a:ahLst/>
            <a:cxnLst/>
            <a:rect l="l" t="t" r="r" b="b"/>
            <a:pathLst>
              <a:path w="36829" h="22859">
                <a:moveTo>
                  <a:pt x="9144" y="0"/>
                </a:moveTo>
                <a:lnTo>
                  <a:pt x="9144" y="13716"/>
                </a:lnTo>
                <a:lnTo>
                  <a:pt x="0" y="22860"/>
                </a:lnTo>
                <a:lnTo>
                  <a:pt x="36575" y="22860"/>
                </a:lnTo>
                <a:lnTo>
                  <a:pt x="22859" y="13716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086843" y="6580631"/>
            <a:ext cx="26034" cy="22860"/>
          </a:xfrm>
          <a:custGeom>
            <a:avLst/>
            <a:gdLst/>
            <a:ahLst/>
            <a:cxnLst/>
            <a:rect l="l" t="t" r="r" b="b"/>
            <a:pathLst>
              <a:path w="26034" h="22859">
                <a:moveTo>
                  <a:pt x="25907" y="0"/>
                </a:moveTo>
                <a:lnTo>
                  <a:pt x="0" y="0"/>
                </a:lnTo>
                <a:lnTo>
                  <a:pt x="12953" y="13716"/>
                </a:lnTo>
                <a:lnTo>
                  <a:pt x="25907" y="22860"/>
                </a:lnTo>
                <a:lnTo>
                  <a:pt x="259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121895" y="6594347"/>
            <a:ext cx="22860" cy="30480"/>
          </a:xfrm>
          <a:custGeom>
            <a:avLst/>
            <a:gdLst/>
            <a:ahLst/>
            <a:cxnLst/>
            <a:rect l="l" t="t" r="r" b="b"/>
            <a:pathLst>
              <a:path w="22859" h="30479">
                <a:moveTo>
                  <a:pt x="4572" y="0"/>
                </a:moveTo>
                <a:lnTo>
                  <a:pt x="0" y="13055"/>
                </a:lnTo>
                <a:lnTo>
                  <a:pt x="4572" y="21767"/>
                </a:lnTo>
                <a:lnTo>
                  <a:pt x="22859" y="30479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077700" y="6545580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59">
                <a:moveTo>
                  <a:pt x="13716" y="0"/>
                </a:moveTo>
                <a:lnTo>
                  <a:pt x="13716" y="4572"/>
                </a:lnTo>
                <a:lnTo>
                  <a:pt x="9144" y="13716"/>
                </a:lnTo>
                <a:lnTo>
                  <a:pt x="0" y="22860"/>
                </a:lnTo>
                <a:lnTo>
                  <a:pt x="32003" y="22860"/>
                </a:lnTo>
                <a:lnTo>
                  <a:pt x="22859" y="13716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682983" y="4998720"/>
            <a:ext cx="22860" cy="17145"/>
          </a:xfrm>
          <a:custGeom>
            <a:avLst/>
            <a:gdLst/>
            <a:ahLst/>
            <a:cxnLst/>
            <a:rect l="l" t="t" r="r" b="b"/>
            <a:pathLst>
              <a:path w="22859" h="17145">
                <a:moveTo>
                  <a:pt x="13716" y="0"/>
                </a:moveTo>
                <a:lnTo>
                  <a:pt x="4572" y="8381"/>
                </a:lnTo>
                <a:lnTo>
                  <a:pt x="0" y="16763"/>
                </a:lnTo>
                <a:lnTo>
                  <a:pt x="22860" y="16763"/>
                </a:lnTo>
                <a:lnTo>
                  <a:pt x="13716" y="8381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673840" y="4980432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70" h="18414">
                <a:moveTo>
                  <a:pt x="0" y="0"/>
                </a:moveTo>
                <a:lnTo>
                  <a:pt x="0" y="18288"/>
                </a:lnTo>
                <a:lnTo>
                  <a:pt x="9143" y="13716"/>
                </a:lnTo>
                <a:lnTo>
                  <a:pt x="13715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1682983" y="4940808"/>
            <a:ext cx="22860" cy="9525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13716" y="0"/>
                </a:moveTo>
                <a:lnTo>
                  <a:pt x="4572" y="0"/>
                </a:lnTo>
                <a:lnTo>
                  <a:pt x="0" y="9144"/>
                </a:lnTo>
                <a:lnTo>
                  <a:pt x="22860" y="9144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1682983" y="4905755"/>
            <a:ext cx="22860" cy="7620"/>
          </a:xfrm>
          <a:custGeom>
            <a:avLst/>
            <a:gdLst/>
            <a:ahLst/>
            <a:cxnLst/>
            <a:rect l="l" t="t" r="r" b="b"/>
            <a:pathLst>
              <a:path w="22859" h="7620">
                <a:moveTo>
                  <a:pt x="22860" y="0"/>
                </a:moveTo>
                <a:lnTo>
                  <a:pt x="0" y="0"/>
                </a:lnTo>
                <a:lnTo>
                  <a:pt x="13716" y="7620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1682983" y="4869179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3716" y="0"/>
                </a:moveTo>
                <a:lnTo>
                  <a:pt x="4572" y="0"/>
                </a:lnTo>
                <a:lnTo>
                  <a:pt x="4572" y="9144"/>
                </a:lnTo>
                <a:lnTo>
                  <a:pt x="0" y="22860"/>
                </a:lnTo>
                <a:lnTo>
                  <a:pt x="22860" y="22860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1682983" y="478993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4572" y="0"/>
                </a:moveTo>
                <a:lnTo>
                  <a:pt x="4572" y="8509"/>
                </a:lnTo>
                <a:lnTo>
                  <a:pt x="0" y="21336"/>
                </a:lnTo>
                <a:lnTo>
                  <a:pt x="22860" y="21336"/>
                </a:lnTo>
                <a:lnTo>
                  <a:pt x="13716" y="8509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1673840" y="4767071"/>
            <a:ext cx="9525" cy="22860"/>
          </a:xfrm>
          <a:custGeom>
            <a:avLst/>
            <a:gdLst/>
            <a:ahLst/>
            <a:cxnLst/>
            <a:rect l="l" t="t" r="r" b="b"/>
            <a:pathLst>
              <a:path w="9525" h="22860">
                <a:moveTo>
                  <a:pt x="0" y="0"/>
                </a:moveTo>
                <a:lnTo>
                  <a:pt x="0" y="22859"/>
                </a:lnTo>
                <a:lnTo>
                  <a:pt x="9143" y="13715"/>
                </a:lnTo>
                <a:lnTo>
                  <a:pt x="9143" y="914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1696700" y="4776215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4" y="0"/>
                </a:moveTo>
                <a:lnTo>
                  <a:pt x="0" y="0"/>
                </a:lnTo>
                <a:lnTo>
                  <a:pt x="9144" y="13715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1722607" y="4824984"/>
            <a:ext cx="32384" cy="13970"/>
          </a:xfrm>
          <a:custGeom>
            <a:avLst/>
            <a:gdLst/>
            <a:ahLst/>
            <a:cxnLst/>
            <a:rect l="l" t="t" r="r" b="b"/>
            <a:pathLst>
              <a:path w="32384" h="13970">
                <a:moveTo>
                  <a:pt x="32003" y="0"/>
                </a:moveTo>
                <a:lnTo>
                  <a:pt x="0" y="0"/>
                </a:lnTo>
                <a:lnTo>
                  <a:pt x="18288" y="13716"/>
                </a:lnTo>
                <a:lnTo>
                  <a:pt x="22860" y="13716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719559" y="4759452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4">
                <a:moveTo>
                  <a:pt x="0" y="0"/>
                </a:moveTo>
                <a:lnTo>
                  <a:pt x="0" y="30861"/>
                </a:lnTo>
                <a:lnTo>
                  <a:pt x="4064" y="21971"/>
                </a:lnTo>
                <a:lnTo>
                  <a:pt x="12192" y="1765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682983" y="4722876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4572" y="0"/>
                </a:moveTo>
                <a:lnTo>
                  <a:pt x="0" y="9143"/>
                </a:lnTo>
                <a:lnTo>
                  <a:pt x="13716" y="9143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673840" y="4696967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0" y="0"/>
                </a:moveTo>
                <a:lnTo>
                  <a:pt x="0" y="13715"/>
                </a:lnTo>
                <a:lnTo>
                  <a:pt x="9143" y="13715"/>
                </a:lnTo>
                <a:lnTo>
                  <a:pt x="9143" y="457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696700" y="4696967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4" y="0"/>
                </a:moveTo>
                <a:lnTo>
                  <a:pt x="0" y="4571"/>
                </a:lnTo>
                <a:lnTo>
                  <a:pt x="9144" y="13715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1722607" y="4745735"/>
            <a:ext cx="22860" cy="13335"/>
          </a:xfrm>
          <a:custGeom>
            <a:avLst/>
            <a:gdLst/>
            <a:ahLst/>
            <a:cxnLst/>
            <a:rect l="l" t="t" r="r" b="b"/>
            <a:pathLst>
              <a:path w="22859" h="13335">
                <a:moveTo>
                  <a:pt x="22860" y="0"/>
                </a:moveTo>
                <a:lnTo>
                  <a:pt x="0" y="0"/>
                </a:lnTo>
                <a:lnTo>
                  <a:pt x="18288" y="12826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1719559" y="4687823"/>
            <a:ext cx="3175" cy="30480"/>
          </a:xfrm>
          <a:custGeom>
            <a:avLst/>
            <a:gdLst/>
            <a:ahLst/>
            <a:cxnLst/>
            <a:rect l="l" t="t" r="r" b="b"/>
            <a:pathLst>
              <a:path w="3175" h="30479">
                <a:moveTo>
                  <a:pt x="0" y="0"/>
                </a:moveTo>
                <a:lnTo>
                  <a:pt x="0" y="30480"/>
                </a:lnTo>
                <a:lnTo>
                  <a:pt x="3048" y="21717"/>
                </a:lnTo>
                <a:lnTo>
                  <a:pt x="3048" y="1308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1682983" y="465277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4572" y="0"/>
                </a:moveTo>
                <a:lnTo>
                  <a:pt x="0" y="12191"/>
                </a:lnTo>
                <a:lnTo>
                  <a:pt x="13716" y="12191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1673840" y="4629911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3" y="0"/>
                </a:moveTo>
                <a:lnTo>
                  <a:pt x="0" y="0"/>
                </a:lnTo>
                <a:lnTo>
                  <a:pt x="0" y="13715"/>
                </a:lnTo>
                <a:lnTo>
                  <a:pt x="9143" y="9143"/>
                </a:lnTo>
                <a:lnTo>
                  <a:pt x="914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696700" y="4629911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4" y="0"/>
                </a:moveTo>
                <a:lnTo>
                  <a:pt x="0" y="0"/>
                </a:lnTo>
                <a:lnTo>
                  <a:pt x="0" y="9143"/>
                </a:lnTo>
                <a:lnTo>
                  <a:pt x="9144" y="13715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673840" y="4559808"/>
            <a:ext cx="9525" cy="4445"/>
          </a:xfrm>
          <a:custGeom>
            <a:avLst/>
            <a:gdLst/>
            <a:ahLst/>
            <a:cxnLst/>
            <a:rect l="l" t="t" r="r" b="b"/>
            <a:pathLst>
              <a:path w="9525" h="4445">
                <a:moveTo>
                  <a:pt x="0" y="0"/>
                </a:moveTo>
                <a:lnTo>
                  <a:pt x="0" y="4064"/>
                </a:lnTo>
                <a:lnTo>
                  <a:pt x="9143" y="406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722607" y="4674108"/>
            <a:ext cx="22860" cy="13970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22860" y="0"/>
                </a:moveTo>
                <a:lnTo>
                  <a:pt x="0" y="0"/>
                </a:lnTo>
                <a:lnTo>
                  <a:pt x="9144" y="13716"/>
                </a:lnTo>
                <a:lnTo>
                  <a:pt x="18288" y="13716"/>
                </a:lnTo>
                <a:lnTo>
                  <a:pt x="18288" y="4572"/>
                </a:lnTo>
                <a:lnTo>
                  <a:pt x="228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719559" y="4608576"/>
            <a:ext cx="21590" cy="12700"/>
          </a:xfrm>
          <a:custGeom>
            <a:avLst/>
            <a:gdLst/>
            <a:ahLst/>
            <a:cxnLst/>
            <a:rect l="l" t="t" r="r" b="b"/>
            <a:pathLst>
              <a:path w="21590" h="12700">
                <a:moveTo>
                  <a:pt x="21336" y="0"/>
                </a:moveTo>
                <a:lnTo>
                  <a:pt x="0" y="0"/>
                </a:lnTo>
                <a:lnTo>
                  <a:pt x="12826" y="12192"/>
                </a:lnTo>
                <a:lnTo>
                  <a:pt x="12826" y="8128"/>
                </a:lnTo>
                <a:lnTo>
                  <a:pt x="2133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719559" y="457200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4318" y="0"/>
                </a:moveTo>
                <a:lnTo>
                  <a:pt x="4318" y="13716"/>
                </a:lnTo>
                <a:lnTo>
                  <a:pt x="0" y="22860"/>
                </a:lnTo>
                <a:lnTo>
                  <a:pt x="21336" y="22860"/>
                </a:lnTo>
                <a:lnTo>
                  <a:pt x="12826" y="13716"/>
                </a:lnTo>
                <a:lnTo>
                  <a:pt x="431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673840" y="44836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9144"/>
                </a:lnTo>
                <a:lnTo>
                  <a:pt x="9143" y="9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1719559" y="4536947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0"/>
                </a:moveTo>
                <a:lnTo>
                  <a:pt x="0" y="0"/>
                </a:lnTo>
                <a:lnTo>
                  <a:pt x="4064" y="4571"/>
                </a:lnTo>
                <a:lnTo>
                  <a:pt x="4064" y="13715"/>
                </a:lnTo>
                <a:lnTo>
                  <a:pt x="12192" y="4571"/>
                </a:lnTo>
                <a:lnTo>
                  <a:pt x="121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1710416" y="4483608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0" y="0"/>
                </a:moveTo>
                <a:lnTo>
                  <a:pt x="0" y="18288"/>
                </a:lnTo>
                <a:lnTo>
                  <a:pt x="9143" y="914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1661647" y="4425696"/>
            <a:ext cx="5080" cy="18415"/>
          </a:xfrm>
          <a:custGeom>
            <a:avLst/>
            <a:gdLst/>
            <a:ahLst/>
            <a:cxnLst/>
            <a:rect l="l" t="t" r="r" b="b"/>
            <a:pathLst>
              <a:path w="5079" h="18414">
                <a:moveTo>
                  <a:pt x="4572" y="0"/>
                </a:moveTo>
                <a:lnTo>
                  <a:pt x="0" y="0"/>
                </a:lnTo>
                <a:lnTo>
                  <a:pt x="0" y="9143"/>
                </a:lnTo>
                <a:lnTo>
                  <a:pt x="4572" y="18287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1682983" y="4413503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4572" y="0"/>
                </a:moveTo>
                <a:lnTo>
                  <a:pt x="0" y="0"/>
                </a:lnTo>
                <a:lnTo>
                  <a:pt x="4572" y="7620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1719559" y="4443984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0" y="4572"/>
                </a:lnTo>
                <a:lnTo>
                  <a:pt x="3048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1682983" y="4390644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0"/>
                </a:moveTo>
                <a:lnTo>
                  <a:pt x="0" y="9143"/>
                </a:lnTo>
                <a:lnTo>
                  <a:pt x="4572" y="914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1625071" y="4267200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4572" y="0"/>
                </a:moveTo>
                <a:lnTo>
                  <a:pt x="0" y="0"/>
                </a:lnTo>
                <a:lnTo>
                  <a:pt x="4572" y="7619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1682983" y="434187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4572" y="0"/>
                </a:moveTo>
                <a:lnTo>
                  <a:pt x="0" y="0"/>
                </a:lnTo>
                <a:lnTo>
                  <a:pt x="0" y="6857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719559" y="4413503"/>
            <a:ext cx="3175" cy="7620"/>
          </a:xfrm>
          <a:custGeom>
            <a:avLst/>
            <a:gdLst/>
            <a:ahLst/>
            <a:cxnLst/>
            <a:rect l="l" t="t" r="r" b="b"/>
            <a:pathLst>
              <a:path w="3175" h="7620">
                <a:moveTo>
                  <a:pt x="3048" y="0"/>
                </a:moveTo>
                <a:lnTo>
                  <a:pt x="0" y="0"/>
                </a:lnTo>
                <a:lnTo>
                  <a:pt x="0" y="7620"/>
                </a:lnTo>
                <a:lnTo>
                  <a:pt x="30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1705843" y="4364735"/>
            <a:ext cx="5080" cy="12700"/>
          </a:xfrm>
          <a:custGeom>
            <a:avLst/>
            <a:gdLst/>
            <a:ahLst/>
            <a:cxnLst/>
            <a:rect l="l" t="t" r="r" b="b"/>
            <a:pathLst>
              <a:path w="5079" h="12700">
                <a:moveTo>
                  <a:pt x="0" y="0"/>
                </a:moveTo>
                <a:lnTo>
                  <a:pt x="0" y="12191"/>
                </a:lnTo>
                <a:lnTo>
                  <a:pt x="4572" y="12191"/>
                </a:lnTo>
                <a:lnTo>
                  <a:pt x="4572" y="406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722607" y="4364735"/>
            <a:ext cx="9525" cy="12700"/>
          </a:xfrm>
          <a:custGeom>
            <a:avLst/>
            <a:gdLst/>
            <a:ahLst/>
            <a:cxnLst/>
            <a:rect l="l" t="t" r="r" b="b"/>
            <a:pathLst>
              <a:path w="9525" h="12700">
                <a:moveTo>
                  <a:pt x="9144" y="0"/>
                </a:moveTo>
                <a:lnTo>
                  <a:pt x="0" y="0"/>
                </a:lnTo>
                <a:lnTo>
                  <a:pt x="0" y="4063"/>
                </a:lnTo>
                <a:lnTo>
                  <a:pt x="9144" y="12191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1754611" y="42214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1603735" y="4221479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4572" y="0"/>
                </a:moveTo>
                <a:lnTo>
                  <a:pt x="4572" y="9144"/>
                </a:lnTo>
                <a:lnTo>
                  <a:pt x="0" y="9144"/>
                </a:lnTo>
                <a:lnTo>
                  <a:pt x="4572" y="9144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1647931" y="4341876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716" y="0"/>
                </a:moveTo>
                <a:lnTo>
                  <a:pt x="0" y="0"/>
                </a:lnTo>
                <a:lnTo>
                  <a:pt x="4572" y="13716"/>
                </a:lnTo>
                <a:lnTo>
                  <a:pt x="4572" y="4572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661647" y="4364735"/>
            <a:ext cx="5080" cy="12700"/>
          </a:xfrm>
          <a:custGeom>
            <a:avLst/>
            <a:gdLst/>
            <a:ahLst/>
            <a:cxnLst/>
            <a:rect l="l" t="t" r="r" b="b"/>
            <a:pathLst>
              <a:path w="5079" h="12700">
                <a:moveTo>
                  <a:pt x="4572" y="0"/>
                </a:moveTo>
                <a:lnTo>
                  <a:pt x="0" y="0"/>
                </a:lnTo>
                <a:lnTo>
                  <a:pt x="0" y="12191"/>
                </a:lnTo>
                <a:lnTo>
                  <a:pt x="4572" y="12191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1638788" y="4364735"/>
            <a:ext cx="9525" cy="12700"/>
          </a:xfrm>
          <a:custGeom>
            <a:avLst/>
            <a:gdLst/>
            <a:ahLst/>
            <a:cxnLst/>
            <a:rect l="l" t="t" r="r" b="b"/>
            <a:pathLst>
              <a:path w="9525" h="12700">
                <a:moveTo>
                  <a:pt x="0" y="0"/>
                </a:moveTo>
                <a:lnTo>
                  <a:pt x="0" y="12191"/>
                </a:lnTo>
                <a:lnTo>
                  <a:pt x="9143" y="12191"/>
                </a:lnTo>
                <a:lnTo>
                  <a:pt x="9143" y="406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1647931" y="4381500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70" h="18414">
                <a:moveTo>
                  <a:pt x="4572" y="0"/>
                </a:moveTo>
                <a:lnTo>
                  <a:pt x="4572" y="9143"/>
                </a:lnTo>
                <a:lnTo>
                  <a:pt x="0" y="9143"/>
                </a:lnTo>
                <a:lnTo>
                  <a:pt x="0" y="18287"/>
                </a:lnTo>
                <a:lnTo>
                  <a:pt x="13716" y="18287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1647931" y="4413503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0" y="0"/>
                </a:moveTo>
                <a:lnTo>
                  <a:pt x="4572" y="0"/>
                </a:lnTo>
                <a:lnTo>
                  <a:pt x="4572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1682983" y="4462271"/>
            <a:ext cx="5080" cy="17145"/>
          </a:xfrm>
          <a:custGeom>
            <a:avLst/>
            <a:gdLst/>
            <a:ahLst/>
            <a:cxnLst/>
            <a:rect l="l" t="t" r="r" b="b"/>
            <a:pathLst>
              <a:path w="5079" h="17145">
                <a:moveTo>
                  <a:pt x="4572" y="0"/>
                </a:moveTo>
                <a:lnTo>
                  <a:pt x="0" y="0"/>
                </a:lnTo>
                <a:lnTo>
                  <a:pt x="4572" y="16763"/>
                </a:lnTo>
                <a:lnTo>
                  <a:pt x="4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1638788" y="44256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9143"/>
                </a:lnTo>
                <a:lnTo>
                  <a:pt x="9143" y="9143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1638788" y="4462271"/>
            <a:ext cx="22860" cy="17145"/>
          </a:xfrm>
          <a:custGeom>
            <a:avLst/>
            <a:gdLst/>
            <a:ahLst/>
            <a:cxnLst/>
            <a:rect l="l" t="t" r="r" b="b"/>
            <a:pathLst>
              <a:path w="22859" h="17145">
                <a:moveTo>
                  <a:pt x="22859" y="0"/>
                </a:moveTo>
                <a:lnTo>
                  <a:pt x="0" y="0"/>
                </a:lnTo>
                <a:lnTo>
                  <a:pt x="9143" y="8381"/>
                </a:lnTo>
                <a:lnTo>
                  <a:pt x="13715" y="16763"/>
                </a:lnTo>
                <a:lnTo>
                  <a:pt x="13715" y="8381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1638788" y="4506467"/>
            <a:ext cx="22860" cy="17145"/>
          </a:xfrm>
          <a:custGeom>
            <a:avLst/>
            <a:gdLst/>
            <a:ahLst/>
            <a:cxnLst/>
            <a:rect l="l" t="t" r="r" b="b"/>
            <a:pathLst>
              <a:path w="22859" h="17145">
                <a:moveTo>
                  <a:pt x="13715" y="0"/>
                </a:moveTo>
                <a:lnTo>
                  <a:pt x="9143" y="8381"/>
                </a:lnTo>
                <a:lnTo>
                  <a:pt x="0" y="16763"/>
                </a:lnTo>
                <a:lnTo>
                  <a:pt x="22859" y="16763"/>
                </a:lnTo>
                <a:lnTo>
                  <a:pt x="137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1638788" y="4581144"/>
            <a:ext cx="22860" cy="13970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13715" y="0"/>
                </a:moveTo>
                <a:lnTo>
                  <a:pt x="9143" y="0"/>
                </a:lnTo>
                <a:lnTo>
                  <a:pt x="9143" y="4571"/>
                </a:lnTo>
                <a:lnTo>
                  <a:pt x="0" y="13715"/>
                </a:lnTo>
                <a:lnTo>
                  <a:pt x="22859" y="13715"/>
                </a:lnTo>
                <a:lnTo>
                  <a:pt x="137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1638788" y="4608576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715" y="0"/>
                </a:moveTo>
                <a:lnTo>
                  <a:pt x="0" y="0"/>
                </a:lnTo>
                <a:lnTo>
                  <a:pt x="0" y="8128"/>
                </a:lnTo>
                <a:lnTo>
                  <a:pt x="9143" y="12192"/>
                </a:lnTo>
                <a:lnTo>
                  <a:pt x="13715" y="8128"/>
                </a:lnTo>
                <a:lnTo>
                  <a:pt x="137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1652504" y="4620767"/>
            <a:ext cx="13970" cy="22860"/>
          </a:xfrm>
          <a:custGeom>
            <a:avLst/>
            <a:gdLst/>
            <a:ahLst/>
            <a:cxnLst/>
            <a:rect l="l" t="t" r="r" b="b"/>
            <a:pathLst>
              <a:path w="13970" h="22860">
                <a:moveTo>
                  <a:pt x="13716" y="0"/>
                </a:moveTo>
                <a:lnTo>
                  <a:pt x="9144" y="0"/>
                </a:lnTo>
                <a:lnTo>
                  <a:pt x="9144" y="9143"/>
                </a:lnTo>
                <a:lnTo>
                  <a:pt x="0" y="18287"/>
                </a:lnTo>
                <a:lnTo>
                  <a:pt x="9144" y="22859"/>
                </a:lnTo>
                <a:lnTo>
                  <a:pt x="13716" y="22859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1652504" y="4687823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13716" y="0"/>
                </a:moveTo>
                <a:lnTo>
                  <a:pt x="9144" y="8762"/>
                </a:lnTo>
                <a:lnTo>
                  <a:pt x="9144" y="13081"/>
                </a:lnTo>
                <a:lnTo>
                  <a:pt x="0" y="13081"/>
                </a:lnTo>
                <a:lnTo>
                  <a:pt x="0" y="21717"/>
                </a:lnTo>
                <a:lnTo>
                  <a:pt x="13716" y="30480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1652504" y="4759452"/>
            <a:ext cx="13970" cy="40005"/>
          </a:xfrm>
          <a:custGeom>
            <a:avLst/>
            <a:gdLst/>
            <a:ahLst/>
            <a:cxnLst/>
            <a:rect l="l" t="t" r="r" b="b"/>
            <a:pathLst>
              <a:path w="13970" h="40004">
                <a:moveTo>
                  <a:pt x="13716" y="0"/>
                </a:moveTo>
                <a:lnTo>
                  <a:pt x="9144" y="8762"/>
                </a:lnTo>
                <a:lnTo>
                  <a:pt x="9144" y="17653"/>
                </a:lnTo>
                <a:lnTo>
                  <a:pt x="0" y="17653"/>
                </a:lnTo>
                <a:lnTo>
                  <a:pt x="0" y="21971"/>
                </a:lnTo>
                <a:lnTo>
                  <a:pt x="13716" y="39624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1652504" y="4838700"/>
            <a:ext cx="13970" cy="40005"/>
          </a:xfrm>
          <a:custGeom>
            <a:avLst/>
            <a:gdLst/>
            <a:ahLst/>
            <a:cxnLst/>
            <a:rect l="l" t="t" r="r" b="b"/>
            <a:pathLst>
              <a:path w="13970" h="40004">
                <a:moveTo>
                  <a:pt x="13716" y="0"/>
                </a:moveTo>
                <a:lnTo>
                  <a:pt x="9144" y="0"/>
                </a:lnTo>
                <a:lnTo>
                  <a:pt x="0" y="8762"/>
                </a:lnTo>
                <a:lnTo>
                  <a:pt x="0" y="21970"/>
                </a:lnTo>
                <a:lnTo>
                  <a:pt x="13716" y="39624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1652504" y="4913376"/>
            <a:ext cx="9525" cy="27940"/>
          </a:xfrm>
          <a:custGeom>
            <a:avLst/>
            <a:gdLst/>
            <a:ahLst/>
            <a:cxnLst/>
            <a:rect l="l" t="t" r="r" b="b"/>
            <a:pathLst>
              <a:path w="9525" h="27939">
                <a:moveTo>
                  <a:pt x="9144" y="0"/>
                </a:moveTo>
                <a:lnTo>
                  <a:pt x="0" y="4572"/>
                </a:lnTo>
                <a:lnTo>
                  <a:pt x="0" y="13716"/>
                </a:lnTo>
                <a:lnTo>
                  <a:pt x="9144" y="27431"/>
                </a:lnTo>
                <a:lnTo>
                  <a:pt x="91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1687556" y="5029200"/>
            <a:ext cx="18415" cy="9525"/>
          </a:xfrm>
          <a:custGeom>
            <a:avLst/>
            <a:gdLst/>
            <a:ahLst/>
            <a:cxnLst/>
            <a:rect l="l" t="t" r="r" b="b"/>
            <a:pathLst>
              <a:path w="18415" h="9525">
                <a:moveTo>
                  <a:pt x="18288" y="0"/>
                </a:moveTo>
                <a:lnTo>
                  <a:pt x="0" y="0"/>
                </a:lnTo>
                <a:lnTo>
                  <a:pt x="9144" y="9143"/>
                </a:lnTo>
                <a:lnTo>
                  <a:pt x="182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638788" y="5349240"/>
            <a:ext cx="22860" cy="44450"/>
          </a:xfrm>
          <a:custGeom>
            <a:avLst/>
            <a:gdLst/>
            <a:ahLst/>
            <a:cxnLst/>
            <a:rect l="l" t="t" r="r" b="b"/>
            <a:pathLst>
              <a:path w="22859" h="44450">
                <a:moveTo>
                  <a:pt x="22859" y="0"/>
                </a:moveTo>
                <a:lnTo>
                  <a:pt x="9143" y="8890"/>
                </a:lnTo>
                <a:lnTo>
                  <a:pt x="0" y="22098"/>
                </a:lnTo>
                <a:lnTo>
                  <a:pt x="9143" y="35306"/>
                </a:lnTo>
                <a:lnTo>
                  <a:pt x="22859" y="44196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1629643" y="5428488"/>
            <a:ext cx="32384" cy="67310"/>
          </a:xfrm>
          <a:custGeom>
            <a:avLst/>
            <a:gdLst/>
            <a:ahLst/>
            <a:cxnLst/>
            <a:rect l="l" t="t" r="r" b="b"/>
            <a:pathLst>
              <a:path w="32384" h="67310">
                <a:moveTo>
                  <a:pt x="32003" y="0"/>
                </a:moveTo>
                <a:lnTo>
                  <a:pt x="24002" y="0"/>
                </a:lnTo>
                <a:lnTo>
                  <a:pt x="8000" y="22352"/>
                </a:lnTo>
                <a:lnTo>
                  <a:pt x="0" y="29845"/>
                </a:lnTo>
                <a:lnTo>
                  <a:pt x="24002" y="59562"/>
                </a:lnTo>
                <a:lnTo>
                  <a:pt x="32003" y="67056"/>
                </a:lnTo>
                <a:lnTo>
                  <a:pt x="320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1522964" y="5951220"/>
            <a:ext cx="36830" cy="27940"/>
          </a:xfrm>
          <a:custGeom>
            <a:avLst/>
            <a:gdLst/>
            <a:ahLst/>
            <a:cxnLst/>
            <a:rect l="l" t="t" r="r" b="b"/>
            <a:pathLst>
              <a:path w="36829" h="27939">
                <a:moveTo>
                  <a:pt x="22859" y="0"/>
                </a:moveTo>
                <a:lnTo>
                  <a:pt x="22859" y="4571"/>
                </a:lnTo>
                <a:lnTo>
                  <a:pt x="13715" y="4571"/>
                </a:lnTo>
                <a:lnTo>
                  <a:pt x="9143" y="22859"/>
                </a:lnTo>
                <a:lnTo>
                  <a:pt x="0" y="22859"/>
                </a:lnTo>
                <a:lnTo>
                  <a:pt x="0" y="27431"/>
                </a:lnTo>
                <a:lnTo>
                  <a:pt x="36575" y="27431"/>
                </a:lnTo>
                <a:lnTo>
                  <a:pt x="27431" y="22859"/>
                </a:lnTo>
                <a:lnTo>
                  <a:pt x="27431" y="13715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1510771" y="6002273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22859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492483" y="6080759"/>
            <a:ext cx="116205" cy="44450"/>
          </a:xfrm>
          <a:custGeom>
            <a:avLst/>
            <a:gdLst/>
            <a:ahLst/>
            <a:cxnLst/>
            <a:rect l="l" t="t" r="r" b="b"/>
            <a:pathLst>
              <a:path w="116204" h="44450">
                <a:moveTo>
                  <a:pt x="66801" y="0"/>
                </a:moveTo>
                <a:lnTo>
                  <a:pt x="57912" y="8839"/>
                </a:lnTo>
                <a:lnTo>
                  <a:pt x="53467" y="8839"/>
                </a:lnTo>
                <a:lnTo>
                  <a:pt x="44576" y="13258"/>
                </a:lnTo>
                <a:lnTo>
                  <a:pt x="40132" y="22097"/>
                </a:lnTo>
                <a:lnTo>
                  <a:pt x="31242" y="22097"/>
                </a:lnTo>
                <a:lnTo>
                  <a:pt x="22225" y="30937"/>
                </a:lnTo>
                <a:lnTo>
                  <a:pt x="17780" y="35356"/>
                </a:lnTo>
                <a:lnTo>
                  <a:pt x="8890" y="35356"/>
                </a:lnTo>
                <a:lnTo>
                  <a:pt x="0" y="44195"/>
                </a:lnTo>
                <a:lnTo>
                  <a:pt x="115824" y="44195"/>
                </a:lnTo>
                <a:lnTo>
                  <a:pt x="75692" y="8839"/>
                </a:lnTo>
                <a:lnTo>
                  <a:pt x="6680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1590019" y="6100267"/>
            <a:ext cx="257810" cy="321945"/>
          </a:xfrm>
          <a:custGeom>
            <a:avLst/>
            <a:gdLst/>
            <a:ahLst/>
            <a:cxnLst/>
            <a:rect l="l" t="t" r="r" b="b"/>
            <a:pathLst>
              <a:path w="257809" h="321945">
                <a:moveTo>
                  <a:pt x="193166" y="0"/>
                </a:moveTo>
                <a:lnTo>
                  <a:pt x="50037" y="0"/>
                </a:lnTo>
                <a:lnTo>
                  <a:pt x="50037" y="43891"/>
                </a:lnTo>
                <a:lnTo>
                  <a:pt x="42925" y="51206"/>
                </a:lnTo>
                <a:lnTo>
                  <a:pt x="42925" y="102412"/>
                </a:lnTo>
                <a:lnTo>
                  <a:pt x="35813" y="109727"/>
                </a:lnTo>
                <a:lnTo>
                  <a:pt x="35813" y="153619"/>
                </a:lnTo>
                <a:lnTo>
                  <a:pt x="28575" y="153619"/>
                </a:lnTo>
                <a:lnTo>
                  <a:pt x="28575" y="190195"/>
                </a:lnTo>
                <a:lnTo>
                  <a:pt x="21462" y="204825"/>
                </a:lnTo>
                <a:lnTo>
                  <a:pt x="21462" y="226771"/>
                </a:lnTo>
                <a:lnTo>
                  <a:pt x="14350" y="234086"/>
                </a:lnTo>
                <a:lnTo>
                  <a:pt x="14350" y="263347"/>
                </a:lnTo>
                <a:lnTo>
                  <a:pt x="7111" y="270662"/>
                </a:lnTo>
                <a:lnTo>
                  <a:pt x="7111" y="299923"/>
                </a:lnTo>
                <a:lnTo>
                  <a:pt x="0" y="307238"/>
                </a:lnTo>
                <a:lnTo>
                  <a:pt x="0" y="321868"/>
                </a:lnTo>
                <a:lnTo>
                  <a:pt x="236093" y="321868"/>
                </a:lnTo>
                <a:lnTo>
                  <a:pt x="257555" y="314553"/>
                </a:lnTo>
                <a:lnTo>
                  <a:pt x="250444" y="314553"/>
                </a:lnTo>
                <a:lnTo>
                  <a:pt x="250444" y="292607"/>
                </a:lnTo>
                <a:lnTo>
                  <a:pt x="243204" y="285292"/>
                </a:lnTo>
                <a:lnTo>
                  <a:pt x="243204" y="263347"/>
                </a:lnTo>
                <a:lnTo>
                  <a:pt x="236093" y="256031"/>
                </a:lnTo>
                <a:lnTo>
                  <a:pt x="236093" y="234086"/>
                </a:lnTo>
                <a:lnTo>
                  <a:pt x="228980" y="226771"/>
                </a:lnTo>
                <a:lnTo>
                  <a:pt x="228980" y="197510"/>
                </a:lnTo>
                <a:lnTo>
                  <a:pt x="221741" y="190195"/>
                </a:lnTo>
                <a:lnTo>
                  <a:pt x="221741" y="160934"/>
                </a:lnTo>
                <a:lnTo>
                  <a:pt x="214629" y="153619"/>
                </a:lnTo>
                <a:lnTo>
                  <a:pt x="214629" y="124358"/>
                </a:lnTo>
                <a:lnTo>
                  <a:pt x="207518" y="117043"/>
                </a:lnTo>
                <a:lnTo>
                  <a:pt x="207518" y="80467"/>
                </a:lnTo>
                <a:lnTo>
                  <a:pt x="203332" y="73837"/>
                </a:lnTo>
                <a:lnTo>
                  <a:pt x="201183" y="65836"/>
                </a:lnTo>
                <a:lnTo>
                  <a:pt x="200392" y="57835"/>
                </a:lnTo>
                <a:lnTo>
                  <a:pt x="200278" y="36575"/>
                </a:lnTo>
                <a:lnTo>
                  <a:pt x="193166" y="21945"/>
                </a:lnTo>
                <a:lnTo>
                  <a:pt x="19316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1478768" y="6457188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0" y="0"/>
                </a:moveTo>
                <a:lnTo>
                  <a:pt x="0" y="30480"/>
                </a:lnTo>
                <a:lnTo>
                  <a:pt x="9143" y="21767"/>
                </a:lnTo>
                <a:lnTo>
                  <a:pt x="13715" y="13068"/>
                </a:lnTo>
                <a:lnTo>
                  <a:pt x="13715" y="8712"/>
                </a:lnTo>
                <a:lnTo>
                  <a:pt x="9143" y="8712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1376659" y="6434328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60">
                <a:moveTo>
                  <a:pt x="32004" y="0"/>
                </a:moveTo>
                <a:lnTo>
                  <a:pt x="0" y="0"/>
                </a:lnTo>
                <a:lnTo>
                  <a:pt x="18288" y="13716"/>
                </a:lnTo>
                <a:lnTo>
                  <a:pt x="18288" y="22860"/>
                </a:lnTo>
                <a:lnTo>
                  <a:pt x="22860" y="13716"/>
                </a:lnTo>
                <a:lnTo>
                  <a:pt x="32004" y="9144"/>
                </a:lnTo>
                <a:lnTo>
                  <a:pt x="320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1434571" y="651510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22859" y="0"/>
                </a:moveTo>
                <a:lnTo>
                  <a:pt x="0" y="0"/>
                </a:lnTo>
                <a:lnTo>
                  <a:pt x="9144" y="8534"/>
                </a:lnTo>
                <a:lnTo>
                  <a:pt x="18287" y="21335"/>
                </a:lnTo>
                <a:lnTo>
                  <a:pt x="18287" y="12801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1292840" y="6603492"/>
            <a:ext cx="22860" cy="35560"/>
          </a:xfrm>
          <a:custGeom>
            <a:avLst/>
            <a:gdLst/>
            <a:ahLst/>
            <a:cxnLst/>
            <a:rect l="l" t="t" r="r" b="b"/>
            <a:pathLst>
              <a:path w="22859" h="35559">
                <a:moveTo>
                  <a:pt x="22859" y="0"/>
                </a:moveTo>
                <a:lnTo>
                  <a:pt x="13715" y="4381"/>
                </a:lnTo>
                <a:lnTo>
                  <a:pt x="9143" y="13144"/>
                </a:lnTo>
                <a:lnTo>
                  <a:pt x="0" y="26288"/>
                </a:lnTo>
                <a:lnTo>
                  <a:pt x="0" y="35051"/>
                </a:lnTo>
                <a:lnTo>
                  <a:pt x="13715" y="21907"/>
                </a:lnTo>
                <a:lnTo>
                  <a:pt x="22859" y="21907"/>
                </a:lnTo>
                <a:lnTo>
                  <a:pt x="2285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737360" y="1709927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80" h="1097280">
                <a:moveTo>
                  <a:pt x="0" y="548639"/>
                </a:moveTo>
                <a:lnTo>
                  <a:pt x="2013" y="501298"/>
                </a:lnTo>
                <a:lnTo>
                  <a:pt x="7945" y="455076"/>
                </a:lnTo>
                <a:lnTo>
                  <a:pt x="17629" y="410137"/>
                </a:lnTo>
                <a:lnTo>
                  <a:pt x="30902" y="366646"/>
                </a:lnTo>
                <a:lnTo>
                  <a:pt x="47598" y="324768"/>
                </a:lnTo>
                <a:lnTo>
                  <a:pt x="67554" y="284667"/>
                </a:lnTo>
                <a:lnTo>
                  <a:pt x="90604" y="246508"/>
                </a:lnTo>
                <a:lnTo>
                  <a:pt x="116583" y="210455"/>
                </a:lnTo>
                <a:lnTo>
                  <a:pt x="145328" y="176674"/>
                </a:lnTo>
                <a:lnTo>
                  <a:pt x="176674" y="145328"/>
                </a:lnTo>
                <a:lnTo>
                  <a:pt x="210455" y="116583"/>
                </a:lnTo>
                <a:lnTo>
                  <a:pt x="246508" y="90604"/>
                </a:lnTo>
                <a:lnTo>
                  <a:pt x="284667" y="67554"/>
                </a:lnTo>
                <a:lnTo>
                  <a:pt x="324768" y="47598"/>
                </a:lnTo>
                <a:lnTo>
                  <a:pt x="366646" y="30902"/>
                </a:lnTo>
                <a:lnTo>
                  <a:pt x="410137" y="17629"/>
                </a:lnTo>
                <a:lnTo>
                  <a:pt x="455076" y="7945"/>
                </a:lnTo>
                <a:lnTo>
                  <a:pt x="501298" y="2013"/>
                </a:lnTo>
                <a:lnTo>
                  <a:pt x="548639" y="0"/>
                </a:lnTo>
                <a:lnTo>
                  <a:pt x="595981" y="2013"/>
                </a:lnTo>
                <a:lnTo>
                  <a:pt x="642203" y="7945"/>
                </a:lnTo>
                <a:lnTo>
                  <a:pt x="687142" y="17629"/>
                </a:lnTo>
                <a:lnTo>
                  <a:pt x="730633" y="30902"/>
                </a:lnTo>
                <a:lnTo>
                  <a:pt x="772511" y="47598"/>
                </a:lnTo>
                <a:lnTo>
                  <a:pt x="812612" y="67554"/>
                </a:lnTo>
                <a:lnTo>
                  <a:pt x="850771" y="90604"/>
                </a:lnTo>
                <a:lnTo>
                  <a:pt x="886824" y="116583"/>
                </a:lnTo>
                <a:lnTo>
                  <a:pt x="920605" y="145328"/>
                </a:lnTo>
                <a:lnTo>
                  <a:pt x="951951" y="176674"/>
                </a:lnTo>
                <a:lnTo>
                  <a:pt x="980696" y="210455"/>
                </a:lnTo>
                <a:lnTo>
                  <a:pt x="1006675" y="246508"/>
                </a:lnTo>
                <a:lnTo>
                  <a:pt x="1029725" y="284667"/>
                </a:lnTo>
                <a:lnTo>
                  <a:pt x="1049681" y="324768"/>
                </a:lnTo>
                <a:lnTo>
                  <a:pt x="1066377" y="366646"/>
                </a:lnTo>
                <a:lnTo>
                  <a:pt x="1079650" y="410137"/>
                </a:lnTo>
                <a:lnTo>
                  <a:pt x="1089334" y="455076"/>
                </a:lnTo>
                <a:lnTo>
                  <a:pt x="1095266" y="501298"/>
                </a:lnTo>
                <a:lnTo>
                  <a:pt x="1097279" y="548639"/>
                </a:lnTo>
                <a:lnTo>
                  <a:pt x="1095266" y="595981"/>
                </a:lnTo>
                <a:lnTo>
                  <a:pt x="1089334" y="642203"/>
                </a:lnTo>
                <a:lnTo>
                  <a:pt x="1079650" y="687142"/>
                </a:lnTo>
                <a:lnTo>
                  <a:pt x="1066377" y="730633"/>
                </a:lnTo>
                <a:lnTo>
                  <a:pt x="1049681" y="772511"/>
                </a:lnTo>
                <a:lnTo>
                  <a:pt x="1029725" y="812612"/>
                </a:lnTo>
                <a:lnTo>
                  <a:pt x="1006675" y="850771"/>
                </a:lnTo>
                <a:lnTo>
                  <a:pt x="980696" y="886824"/>
                </a:lnTo>
                <a:lnTo>
                  <a:pt x="951951" y="920605"/>
                </a:lnTo>
                <a:lnTo>
                  <a:pt x="920605" y="951951"/>
                </a:lnTo>
                <a:lnTo>
                  <a:pt x="886824" y="980696"/>
                </a:lnTo>
                <a:lnTo>
                  <a:pt x="850771" y="1006675"/>
                </a:lnTo>
                <a:lnTo>
                  <a:pt x="812612" y="1029725"/>
                </a:lnTo>
                <a:lnTo>
                  <a:pt x="772511" y="1049681"/>
                </a:lnTo>
                <a:lnTo>
                  <a:pt x="730633" y="1066377"/>
                </a:lnTo>
                <a:lnTo>
                  <a:pt x="687142" y="1079650"/>
                </a:lnTo>
                <a:lnTo>
                  <a:pt x="642203" y="1089334"/>
                </a:lnTo>
                <a:lnTo>
                  <a:pt x="595981" y="1095266"/>
                </a:lnTo>
                <a:lnTo>
                  <a:pt x="548639" y="1097280"/>
                </a:lnTo>
                <a:lnTo>
                  <a:pt x="501298" y="1095266"/>
                </a:lnTo>
                <a:lnTo>
                  <a:pt x="455076" y="1089334"/>
                </a:lnTo>
                <a:lnTo>
                  <a:pt x="410137" y="1079650"/>
                </a:lnTo>
                <a:lnTo>
                  <a:pt x="366646" y="1066377"/>
                </a:lnTo>
                <a:lnTo>
                  <a:pt x="324768" y="1049681"/>
                </a:lnTo>
                <a:lnTo>
                  <a:pt x="284667" y="1029725"/>
                </a:lnTo>
                <a:lnTo>
                  <a:pt x="246508" y="1006675"/>
                </a:lnTo>
                <a:lnTo>
                  <a:pt x="210455" y="980696"/>
                </a:lnTo>
                <a:lnTo>
                  <a:pt x="176674" y="951951"/>
                </a:lnTo>
                <a:lnTo>
                  <a:pt x="145328" y="920605"/>
                </a:lnTo>
                <a:lnTo>
                  <a:pt x="116583" y="886824"/>
                </a:lnTo>
                <a:lnTo>
                  <a:pt x="90604" y="850771"/>
                </a:lnTo>
                <a:lnTo>
                  <a:pt x="67554" y="812612"/>
                </a:lnTo>
                <a:lnTo>
                  <a:pt x="47598" y="772511"/>
                </a:lnTo>
                <a:lnTo>
                  <a:pt x="30902" y="730633"/>
                </a:lnTo>
                <a:lnTo>
                  <a:pt x="17629" y="687142"/>
                </a:lnTo>
                <a:lnTo>
                  <a:pt x="7945" y="642203"/>
                </a:lnTo>
                <a:lnTo>
                  <a:pt x="2013" y="595981"/>
                </a:lnTo>
                <a:lnTo>
                  <a:pt x="0" y="548639"/>
                </a:lnTo>
                <a:close/>
              </a:path>
            </a:pathLst>
          </a:custGeom>
          <a:ln w="12192">
            <a:solidFill>
              <a:srgbClr val="5B9BD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773935" y="1746504"/>
            <a:ext cx="1024255" cy="1024255"/>
          </a:xfrm>
          <a:custGeom>
            <a:avLst/>
            <a:gdLst/>
            <a:ahLst/>
            <a:cxnLst/>
            <a:rect l="l" t="t" r="r" b="b"/>
            <a:pathLst>
              <a:path w="1024255" h="1024255">
                <a:moveTo>
                  <a:pt x="512063" y="0"/>
                </a:moveTo>
                <a:lnTo>
                  <a:pt x="465452" y="2092"/>
                </a:lnTo>
                <a:lnTo>
                  <a:pt x="420013" y="8249"/>
                </a:lnTo>
                <a:lnTo>
                  <a:pt x="375928" y="18289"/>
                </a:lnTo>
                <a:lnTo>
                  <a:pt x="333378" y="32033"/>
                </a:lnTo>
                <a:lnTo>
                  <a:pt x="292543" y="49299"/>
                </a:lnTo>
                <a:lnTo>
                  <a:pt x="253604" y="69906"/>
                </a:lnTo>
                <a:lnTo>
                  <a:pt x="216742" y="93674"/>
                </a:lnTo>
                <a:lnTo>
                  <a:pt x="182137" y="120423"/>
                </a:lnTo>
                <a:lnTo>
                  <a:pt x="149971" y="149971"/>
                </a:lnTo>
                <a:lnTo>
                  <a:pt x="120423" y="182137"/>
                </a:lnTo>
                <a:lnTo>
                  <a:pt x="93674" y="216742"/>
                </a:lnTo>
                <a:lnTo>
                  <a:pt x="69906" y="253604"/>
                </a:lnTo>
                <a:lnTo>
                  <a:pt x="49299" y="292543"/>
                </a:lnTo>
                <a:lnTo>
                  <a:pt x="32033" y="333378"/>
                </a:lnTo>
                <a:lnTo>
                  <a:pt x="18289" y="375928"/>
                </a:lnTo>
                <a:lnTo>
                  <a:pt x="8249" y="420013"/>
                </a:lnTo>
                <a:lnTo>
                  <a:pt x="2092" y="465452"/>
                </a:lnTo>
                <a:lnTo>
                  <a:pt x="0" y="512063"/>
                </a:lnTo>
                <a:lnTo>
                  <a:pt x="2092" y="558675"/>
                </a:lnTo>
                <a:lnTo>
                  <a:pt x="8249" y="604114"/>
                </a:lnTo>
                <a:lnTo>
                  <a:pt x="18289" y="648199"/>
                </a:lnTo>
                <a:lnTo>
                  <a:pt x="32033" y="690749"/>
                </a:lnTo>
                <a:lnTo>
                  <a:pt x="49299" y="731584"/>
                </a:lnTo>
                <a:lnTo>
                  <a:pt x="69906" y="770523"/>
                </a:lnTo>
                <a:lnTo>
                  <a:pt x="93674" y="807385"/>
                </a:lnTo>
                <a:lnTo>
                  <a:pt x="120423" y="841990"/>
                </a:lnTo>
                <a:lnTo>
                  <a:pt x="149971" y="874156"/>
                </a:lnTo>
                <a:lnTo>
                  <a:pt x="182137" y="903704"/>
                </a:lnTo>
                <a:lnTo>
                  <a:pt x="216742" y="930453"/>
                </a:lnTo>
                <a:lnTo>
                  <a:pt x="253604" y="954221"/>
                </a:lnTo>
                <a:lnTo>
                  <a:pt x="292543" y="974828"/>
                </a:lnTo>
                <a:lnTo>
                  <a:pt x="333378" y="992094"/>
                </a:lnTo>
                <a:lnTo>
                  <a:pt x="375928" y="1005838"/>
                </a:lnTo>
                <a:lnTo>
                  <a:pt x="420013" y="1015878"/>
                </a:lnTo>
                <a:lnTo>
                  <a:pt x="465452" y="1022035"/>
                </a:lnTo>
                <a:lnTo>
                  <a:pt x="512063" y="1024128"/>
                </a:lnTo>
                <a:lnTo>
                  <a:pt x="558675" y="1022035"/>
                </a:lnTo>
                <a:lnTo>
                  <a:pt x="604114" y="1015878"/>
                </a:lnTo>
                <a:lnTo>
                  <a:pt x="648199" y="1005838"/>
                </a:lnTo>
                <a:lnTo>
                  <a:pt x="690749" y="992094"/>
                </a:lnTo>
                <a:lnTo>
                  <a:pt x="731584" y="974828"/>
                </a:lnTo>
                <a:lnTo>
                  <a:pt x="770523" y="954221"/>
                </a:lnTo>
                <a:lnTo>
                  <a:pt x="807385" y="930453"/>
                </a:lnTo>
                <a:lnTo>
                  <a:pt x="841990" y="903704"/>
                </a:lnTo>
                <a:lnTo>
                  <a:pt x="874156" y="874156"/>
                </a:lnTo>
                <a:lnTo>
                  <a:pt x="903704" y="841990"/>
                </a:lnTo>
                <a:lnTo>
                  <a:pt x="930453" y="807385"/>
                </a:lnTo>
                <a:lnTo>
                  <a:pt x="954221" y="770523"/>
                </a:lnTo>
                <a:lnTo>
                  <a:pt x="974828" y="731584"/>
                </a:lnTo>
                <a:lnTo>
                  <a:pt x="992094" y="690749"/>
                </a:lnTo>
                <a:lnTo>
                  <a:pt x="1005838" y="648199"/>
                </a:lnTo>
                <a:lnTo>
                  <a:pt x="1015878" y="604114"/>
                </a:lnTo>
                <a:lnTo>
                  <a:pt x="1022035" y="558675"/>
                </a:lnTo>
                <a:lnTo>
                  <a:pt x="1024127" y="512063"/>
                </a:lnTo>
                <a:lnTo>
                  <a:pt x="1022035" y="465452"/>
                </a:lnTo>
                <a:lnTo>
                  <a:pt x="1015878" y="420013"/>
                </a:lnTo>
                <a:lnTo>
                  <a:pt x="1005838" y="375928"/>
                </a:lnTo>
                <a:lnTo>
                  <a:pt x="992094" y="333378"/>
                </a:lnTo>
                <a:lnTo>
                  <a:pt x="974828" y="292543"/>
                </a:lnTo>
                <a:lnTo>
                  <a:pt x="954221" y="253604"/>
                </a:lnTo>
                <a:lnTo>
                  <a:pt x="930453" y="216742"/>
                </a:lnTo>
                <a:lnTo>
                  <a:pt x="903704" y="182137"/>
                </a:lnTo>
                <a:lnTo>
                  <a:pt x="874156" y="149971"/>
                </a:lnTo>
                <a:lnTo>
                  <a:pt x="841990" y="120423"/>
                </a:lnTo>
                <a:lnTo>
                  <a:pt x="807385" y="93674"/>
                </a:lnTo>
                <a:lnTo>
                  <a:pt x="770523" y="69906"/>
                </a:lnTo>
                <a:lnTo>
                  <a:pt x="731584" y="49299"/>
                </a:lnTo>
                <a:lnTo>
                  <a:pt x="690749" y="32033"/>
                </a:lnTo>
                <a:lnTo>
                  <a:pt x="648199" y="18289"/>
                </a:lnTo>
                <a:lnTo>
                  <a:pt x="604114" y="8249"/>
                </a:lnTo>
                <a:lnTo>
                  <a:pt x="558675" y="2092"/>
                </a:lnTo>
                <a:lnTo>
                  <a:pt x="51206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984248" y="1943480"/>
            <a:ext cx="603885" cy="629285"/>
          </a:xfrm>
          <a:custGeom>
            <a:avLst/>
            <a:gdLst/>
            <a:ahLst/>
            <a:cxnLst/>
            <a:rect l="l" t="t" r="r" b="b"/>
            <a:pathLst>
              <a:path w="603885" h="629285">
                <a:moveTo>
                  <a:pt x="330707" y="442214"/>
                </a:moveTo>
                <a:lnTo>
                  <a:pt x="315087" y="442214"/>
                </a:lnTo>
                <a:lnTo>
                  <a:pt x="307339" y="445135"/>
                </a:lnTo>
                <a:lnTo>
                  <a:pt x="267843" y="484632"/>
                </a:lnTo>
                <a:lnTo>
                  <a:pt x="261127" y="494641"/>
                </a:lnTo>
                <a:lnTo>
                  <a:pt x="258889" y="506031"/>
                </a:lnTo>
                <a:lnTo>
                  <a:pt x="261127" y="517421"/>
                </a:lnTo>
                <a:lnTo>
                  <a:pt x="267843" y="527431"/>
                </a:lnTo>
                <a:lnTo>
                  <a:pt x="366649" y="626110"/>
                </a:lnTo>
                <a:lnTo>
                  <a:pt x="374395" y="629031"/>
                </a:lnTo>
                <a:lnTo>
                  <a:pt x="389889" y="629031"/>
                </a:lnTo>
                <a:lnTo>
                  <a:pt x="397637" y="626110"/>
                </a:lnTo>
                <a:lnTo>
                  <a:pt x="535406" y="488696"/>
                </a:lnTo>
                <a:lnTo>
                  <a:pt x="382143" y="488696"/>
                </a:lnTo>
                <a:lnTo>
                  <a:pt x="344296" y="451104"/>
                </a:lnTo>
                <a:lnTo>
                  <a:pt x="338454" y="445135"/>
                </a:lnTo>
                <a:lnTo>
                  <a:pt x="330707" y="442214"/>
                </a:lnTo>
                <a:close/>
              </a:path>
              <a:path w="603885" h="629285">
                <a:moveTo>
                  <a:pt x="110743" y="300355"/>
                </a:moveTo>
                <a:lnTo>
                  <a:pt x="53975" y="300355"/>
                </a:lnTo>
                <a:lnTo>
                  <a:pt x="32950" y="304589"/>
                </a:lnTo>
                <a:lnTo>
                  <a:pt x="15795" y="316134"/>
                </a:lnTo>
                <a:lnTo>
                  <a:pt x="4236" y="333251"/>
                </a:lnTo>
                <a:lnTo>
                  <a:pt x="0" y="354203"/>
                </a:lnTo>
                <a:lnTo>
                  <a:pt x="0" y="562356"/>
                </a:lnTo>
                <a:lnTo>
                  <a:pt x="1601" y="570226"/>
                </a:lnTo>
                <a:lnTo>
                  <a:pt x="5953" y="576643"/>
                </a:lnTo>
                <a:lnTo>
                  <a:pt x="12376" y="580965"/>
                </a:lnTo>
                <a:lnTo>
                  <a:pt x="20193" y="582549"/>
                </a:lnTo>
                <a:lnTo>
                  <a:pt x="294385" y="582549"/>
                </a:lnTo>
                <a:lnTo>
                  <a:pt x="253491" y="541782"/>
                </a:lnTo>
                <a:lnTo>
                  <a:pt x="242419" y="525073"/>
                </a:lnTo>
                <a:lnTo>
                  <a:pt x="238728" y="506031"/>
                </a:lnTo>
                <a:lnTo>
                  <a:pt x="242419" y="486989"/>
                </a:lnTo>
                <a:lnTo>
                  <a:pt x="253491" y="470281"/>
                </a:lnTo>
                <a:lnTo>
                  <a:pt x="262288" y="461518"/>
                </a:lnTo>
                <a:lnTo>
                  <a:pt x="165988" y="461518"/>
                </a:lnTo>
                <a:lnTo>
                  <a:pt x="121031" y="315976"/>
                </a:lnTo>
                <a:lnTo>
                  <a:pt x="118871" y="306832"/>
                </a:lnTo>
                <a:lnTo>
                  <a:pt x="110743" y="300355"/>
                </a:lnTo>
                <a:close/>
              </a:path>
              <a:path w="603885" h="629285">
                <a:moveTo>
                  <a:pt x="547243" y="344297"/>
                </a:moveTo>
                <a:lnTo>
                  <a:pt x="531749" y="344297"/>
                </a:lnTo>
                <a:lnTo>
                  <a:pt x="524001" y="347218"/>
                </a:lnTo>
                <a:lnTo>
                  <a:pt x="392556" y="478409"/>
                </a:lnTo>
                <a:lnTo>
                  <a:pt x="382143" y="488696"/>
                </a:lnTo>
                <a:lnTo>
                  <a:pt x="535406" y="488696"/>
                </a:lnTo>
                <a:lnTo>
                  <a:pt x="594613" y="429641"/>
                </a:lnTo>
                <a:lnTo>
                  <a:pt x="601257" y="419558"/>
                </a:lnTo>
                <a:lnTo>
                  <a:pt x="603472" y="408130"/>
                </a:lnTo>
                <a:lnTo>
                  <a:pt x="601257" y="396726"/>
                </a:lnTo>
                <a:lnTo>
                  <a:pt x="594613" y="386715"/>
                </a:lnTo>
                <a:lnTo>
                  <a:pt x="554989" y="347218"/>
                </a:lnTo>
                <a:lnTo>
                  <a:pt x="547243" y="344297"/>
                </a:lnTo>
                <a:close/>
              </a:path>
              <a:path w="603885" h="629285">
                <a:moveTo>
                  <a:pt x="217677" y="300355"/>
                </a:moveTo>
                <a:lnTo>
                  <a:pt x="174878" y="300355"/>
                </a:lnTo>
                <a:lnTo>
                  <a:pt x="170560" y="306959"/>
                </a:lnTo>
                <a:lnTo>
                  <a:pt x="187197" y="343535"/>
                </a:lnTo>
                <a:lnTo>
                  <a:pt x="166243" y="421259"/>
                </a:lnTo>
                <a:lnTo>
                  <a:pt x="164720" y="431246"/>
                </a:lnTo>
                <a:lnTo>
                  <a:pt x="164163" y="441340"/>
                </a:lnTo>
                <a:lnTo>
                  <a:pt x="164582" y="451459"/>
                </a:lnTo>
                <a:lnTo>
                  <a:pt x="165988" y="461518"/>
                </a:lnTo>
                <a:lnTo>
                  <a:pt x="226568" y="461518"/>
                </a:lnTo>
                <a:lnTo>
                  <a:pt x="227903" y="451459"/>
                </a:lnTo>
                <a:lnTo>
                  <a:pt x="228298" y="441340"/>
                </a:lnTo>
                <a:lnTo>
                  <a:pt x="227764" y="431246"/>
                </a:lnTo>
                <a:lnTo>
                  <a:pt x="226313" y="421259"/>
                </a:lnTo>
                <a:lnTo>
                  <a:pt x="205358" y="343535"/>
                </a:lnTo>
                <a:lnTo>
                  <a:pt x="219328" y="312801"/>
                </a:lnTo>
                <a:lnTo>
                  <a:pt x="221869" y="306959"/>
                </a:lnTo>
                <a:lnTo>
                  <a:pt x="217677" y="300355"/>
                </a:lnTo>
                <a:close/>
              </a:path>
              <a:path w="603885" h="629285">
                <a:moveTo>
                  <a:pt x="338581" y="300355"/>
                </a:moveTo>
                <a:lnTo>
                  <a:pt x="281813" y="300355"/>
                </a:lnTo>
                <a:lnTo>
                  <a:pt x="273684" y="306832"/>
                </a:lnTo>
                <a:lnTo>
                  <a:pt x="243585" y="434594"/>
                </a:lnTo>
                <a:lnTo>
                  <a:pt x="241016" y="442479"/>
                </a:lnTo>
                <a:lnTo>
                  <a:pt x="237220" y="449675"/>
                </a:lnTo>
                <a:lnTo>
                  <a:pt x="232352" y="456060"/>
                </a:lnTo>
                <a:lnTo>
                  <a:pt x="226568" y="461518"/>
                </a:lnTo>
                <a:lnTo>
                  <a:pt x="262288" y="461518"/>
                </a:lnTo>
                <a:lnTo>
                  <a:pt x="294848" y="430432"/>
                </a:lnTo>
                <a:lnTo>
                  <a:pt x="322833" y="422021"/>
                </a:lnTo>
                <a:lnTo>
                  <a:pt x="392556" y="422021"/>
                </a:lnTo>
                <a:lnTo>
                  <a:pt x="392556" y="354203"/>
                </a:lnTo>
                <a:lnTo>
                  <a:pt x="388302" y="333251"/>
                </a:lnTo>
                <a:lnTo>
                  <a:pt x="376713" y="316134"/>
                </a:lnTo>
                <a:lnTo>
                  <a:pt x="359552" y="304589"/>
                </a:lnTo>
                <a:lnTo>
                  <a:pt x="338581" y="300355"/>
                </a:lnTo>
                <a:close/>
              </a:path>
              <a:path w="603885" h="629285">
                <a:moveTo>
                  <a:pt x="392556" y="422021"/>
                </a:moveTo>
                <a:lnTo>
                  <a:pt x="322833" y="422021"/>
                </a:lnTo>
                <a:lnTo>
                  <a:pt x="332751" y="422983"/>
                </a:lnTo>
                <a:lnTo>
                  <a:pt x="342169" y="425815"/>
                </a:lnTo>
                <a:lnTo>
                  <a:pt x="350873" y="430432"/>
                </a:lnTo>
                <a:lnTo>
                  <a:pt x="358647" y="436753"/>
                </a:lnTo>
                <a:lnTo>
                  <a:pt x="382143" y="460248"/>
                </a:lnTo>
                <a:lnTo>
                  <a:pt x="392556" y="449834"/>
                </a:lnTo>
                <a:lnTo>
                  <a:pt x="392556" y="422021"/>
                </a:lnTo>
                <a:close/>
              </a:path>
              <a:path w="603885" h="629285">
                <a:moveTo>
                  <a:pt x="283971" y="0"/>
                </a:moveTo>
                <a:lnTo>
                  <a:pt x="119506" y="31877"/>
                </a:lnTo>
                <a:lnTo>
                  <a:pt x="79537" y="66292"/>
                </a:lnTo>
                <a:lnTo>
                  <a:pt x="76326" y="84582"/>
                </a:lnTo>
                <a:lnTo>
                  <a:pt x="76326" y="152654"/>
                </a:lnTo>
                <a:lnTo>
                  <a:pt x="85792" y="199020"/>
                </a:lnTo>
                <a:lnTo>
                  <a:pt x="111569" y="236886"/>
                </a:lnTo>
                <a:lnTo>
                  <a:pt x="149729" y="262417"/>
                </a:lnTo>
                <a:lnTo>
                  <a:pt x="196341" y="271780"/>
                </a:lnTo>
                <a:lnTo>
                  <a:pt x="242683" y="262417"/>
                </a:lnTo>
                <a:lnTo>
                  <a:pt x="280368" y="236886"/>
                </a:lnTo>
                <a:lnTo>
                  <a:pt x="305694" y="199020"/>
                </a:lnTo>
                <a:lnTo>
                  <a:pt x="314959" y="152654"/>
                </a:lnTo>
                <a:lnTo>
                  <a:pt x="314835" y="25485"/>
                </a:lnTo>
                <a:lnTo>
                  <a:pt x="312386" y="14662"/>
                </a:lnTo>
                <a:lnTo>
                  <a:pt x="305514" y="5826"/>
                </a:lnTo>
                <a:lnTo>
                  <a:pt x="295618" y="585"/>
                </a:lnTo>
                <a:lnTo>
                  <a:pt x="28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299203" y="1709927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0" y="548639"/>
                </a:moveTo>
                <a:lnTo>
                  <a:pt x="2013" y="501298"/>
                </a:lnTo>
                <a:lnTo>
                  <a:pt x="7945" y="455076"/>
                </a:lnTo>
                <a:lnTo>
                  <a:pt x="17629" y="410137"/>
                </a:lnTo>
                <a:lnTo>
                  <a:pt x="30902" y="366646"/>
                </a:lnTo>
                <a:lnTo>
                  <a:pt x="47598" y="324768"/>
                </a:lnTo>
                <a:lnTo>
                  <a:pt x="67554" y="284667"/>
                </a:lnTo>
                <a:lnTo>
                  <a:pt x="90604" y="246508"/>
                </a:lnTo>
                <a:lnTo>
                  <a:pt x="116583" y="210455"/>
                </a:lnTo>
                <a:lnTo>
                  <a:pt x="145328" y="176674"/>
                </a:lnTo>
                <a:lnTo>
                  <a:pt x="176674" y="145328"/>
                </a:lnTo>
                <a:lnTo>
                  <a:pt x="210455" y="116583"/>
                </a:lnTo>
                <a:lnTo>
                  <a:pt x="246508" y="90604"/>
                </a:lnTo>
                <a:lnTo>
                  <a:pt x="284667" y="67554"/>
                </a:lnTo>
                <a:lnTo>
                  <a:pt x="324768" y="47598"/>
                </a:lnTo>
                <a:lnTo>
                  <a:pt x="366646" y="30902"/>
                </a:lnTo>
                <a:lnTo>
                  <a:pt x="410137" y="17629"/>
                </a:lnTo>
                <a:lnTo>
                  <a:pt x="455076" y="7945"/>
                </a:lnTo>
                <a:lnTo>
                  <a:pt x="501298" y="2013"/>
                </a:lnTo>
                <a:lnTo>
                  <a:pt x="548640" y="0"/>
                </a:lnTo>
                <a:lnTo>
                  <a:pt x="595981" y="2013"/>
                </a:lnTo>
                <a:lnTo>
                  <a:pt x="642203" y="7945"/>
                </a:lnTo>
                <a:lnTo>
                  <a:pt x="687142" y="17629"/>
                </a:lnTo>
                <a:lnTo>
                  <a:pt x="730633" y="30902"/>
                </a:lnTo>
                <a:lnTo>
                  <a:pt x="772511" y="47598"/>
                </a:lnTo>
                <a:lnTo>
                  <a:pt x="812612" y="67554"/>
                </a:lnTo>
                <a:lnTo>
                  <a:pt x="850771" y="90604"/>
                </a:lnTo>
                <a:lnTo>
                  <a:pt x="886824" y="116583"/>
                </a:lnTo>
                <a:lnTo>
                  <a:pt x="920605" y="145328"/>
                </a:lnTo>
                <a:lnTo>
                  <a:pt x="951951" y="176674"/>
                </a:lnTo>
                <a:lnTo>
                  <a:pt x="980696" y="210455"/>
                </a:lnTo>
                <a:lnTo>
                  <a:pt x="1006675" y="246508"/>
                </a:lnTo>
                <a:lnTo>
                  <a:pt x="1029725" y="284667"/>
                </a:lnTo>
                <a:lnTo>
                  <a:pt x="1049681" y="324768"/>
                </a:lnTo>
                <a:lnTo>
                  <a:pt x="1066377" y="366646"/>
                </a:lnTo>
                <a:lnTo>
                  <a:pt x="1079650" y="410137"/>
                </a:lnTo>
                <a:lnTo>
                  <a:pt x="1089334" y="455076"/>
                </a:lnTo>
                <a:lnTo>
                  <a:pt x="1095266" y="501298"/>
                </a:lnTo>
                <a:lnTo>
                  <a:pt x="1097280" y="548639"/>
                </a:lnTo>
                <a:lnTo>
                  <a:pt x="1095266" y="595981"/>
                </a:lnTo>
                <a:lnTo>
                  <a:pt x="1089334" y="642203"/>
                </a:lnTo>
                <a:lnTo>
                  <a:pt x="1079650" y="687142"/>
                </a:lnTo>
                <a:lnTo>
                  <a:pt x="1066377" y="730633"/>
                </a:lnTo>
                <a:lnTo>
                  <a:pt x="1049681" y="772511"/>
                </a:lnTo>
                <a:lnTo>
                  <a:pt x="1029725" y="812612"/>
                </a:lnTo>
                <a:lnTo>
                  <a:pt x="1006675" y="850771"/>
                </a:lnTo>
                <a:lnTo>
                  <a:pt x="980696" y="886824"/>
                </a:lnTo>
                <a:lnTo>
                  <a:pt x="951951" y="920605"/>
                </a:lnTo>
                <a:lnTo>
                  <a:pt x="920605" y="951951"/>
                </a:lnTo>
                <a:lnTo>
                  <a:pt x="886824" y="980696"/>
                </a:lnTo>
                <a:lnTo>
                  <a:pt x="850771" y="1006675"/>
                </a:lnTo>
                <a:lnTo>
                  <a:pt x="812612" y="1029725"/>
                </a:lnTo>
                <a:lnTo>
                  <a:pt x="772511" y="1049681"/>
                </a:lnTo>
                <a:lnTo>
                  <a:pt x="730633" y="1066377"/>
                </a:lnTo>
                <a:lnTo>
                  <a:pt x="687142" y="1079650"/>
                </a:lnTo>
                <a:lnTo>
                  <a:pt x="642203" y="1089334"/>
                </a:lnTo>
                <a:lnTo>
                  <a:pt x="595981" y="1095266"/>
                </a:lnTo>
                <a:lnTo>
                  <a:pt x="548640" y="1097280"/>
                </a:lnTo>
                <a:lnTo>
                  <a:pt x="501298" y="1095266"/>
                </a:lnTo>
                <a:lnTo>
                  <a:pt x="455076" y="1089334"/>
                </a:lnTo>
                <a:lnTo>
                  <a:pt x="410137" y="1079650"/>
                </a:lnTo>
                <a:lnTo>
                  <a:pt x="366646" y="1066377"/>
                </a:lnTo>
                <a:lnTo>
                  <a:pt x="324768" y="1049681"/>
                </a:lnTo>
                <a:lnTo>
                  <a:pt x="284667" y="1029725"/>
                </a:lnTo>
                <a:lnTo>
                  <a:pt x="246508" y="1006675"/>
                </a:lnTo>
                <a:lnTo>
                  <a:pt x="210455" y="980696"/>
                </a:lnTo>
                <a:lnTo>
                  <a:pt x="176674" y="951951"/>
                </a:lnTo>
                <a:lnTo>
                  <a:pt x="145328" y="920605"/>
                </a:lnTo>
                <a:lnTo>
                  <a:pt x="116583" y="886824"/>
                </a:lnTo>
                <a:lnTo>
                  <a:pt x="90604" y="850771"/>
                </a:lnTo>
                <a:lnTo>
                  <a:pt x="67554" y="812612"/>
                </a:lnTo>
                <a:lnTo>
                  <a:pt x="47598" y="772511"/>
                </a:lnTo>
                <a:lnTo>
                  <a:pt x="30902" y="730633"/>
                </a:lnTo>
                <a:lnTo>
                  <a:pt x="17629" y="687142"/>
                </a:lnTo>
                <a:lnTo>
                  <a:pt x="7945" y="642203"/>
                </a:lnTo>
                <a:lnTo>
                  <a:pt x="2013" y="595981"/>
                </a:lnTo>
                <a:lnTo>
                  <a:pt x="0" y="548639"/>
                </a:lnTo>
                <a:close/>
              </a:path>
            </a:pathLst>
          </a:custGeom>
          <a:ln w="12192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335779" y="1746504"/>
            <a:ext cx="1024255" cy="1024255"/>
          </a:xfrm>
          <a:custGeom>
            <a:avLst/>
            <a:gdLst/>
            <a:ahLst/>
            <a:cxnLst/>
            <a:rect l="l" t="t" r="r" b="b"/>
            <a:pathLst>
              <a:path w="1024254" h="1024255">
                <a:moveTo>
                  <a:pt x="512064" y="0"/>
                </a:moveTo>
                <a:lnTo>
                  <a:pt x="465452" y="2092"/>
                </a:lnTo>
                <a:lnTo>
                  <a:pt x="420013" y="8249"/>
                </a:lnTo>
                <a:lnTo>
                  <a:pt x="375928" y="18289"/>
                </a:lnTo>
                <a:lnTo>
                  <a:pt x="333378" y="32033"/>
                </a:lnTo>
                <a:lnTo>
                  <a:pt x="292543" y="49299"/>
                </a:lnTo>
                <a:lnTo>
                  <a:pt x="253604" y="69906"/>
                </a:lnTo>
                <a:lnTo>
                  <a:pt x="216742" y="93674"/>
                </a:lnTo>
                <a:lnTo>
                  <a:pt x="182137" y="120423"/>
                </a:lnTo>
                <a:lnTo>
                  <a:pt x="149971" y="149971"/>
                </a:lnTo>
                <a:lnTo>
                  <a:pt x="120423" y="182137"/>
                </a:lnTo>
                <a:lnTo>
                  <a:pt x="93674" y="216742"/>
                </a:lnTo>
                <a:lnTo>
                  <a:pt x="69906" y="253604"/>
                </a:lnTo>
                <a:lnTo>
                  <a:pt x="49299" y="292543"/>
                </a:lnTo>
                <a:lnTo>
                  <a:pt x="32033" y="333378"/>
                </a:lnTo>
                <a:lnTo>
                  <a:pt x="18289" y="375928"/>
                </a:lnTo>
                <a:lnTo>
                  <a:pt x="8249" y="420013"/>
                </a:lnTo>
                <a:lnTo>
                  <a:pt x="2092" y="465452"/>
                </a:lnTo>
                <a:lnTo>
                  <a:pt x="0" y="512063"/>
                </a:lnTo>
                <a:lnTo>
                  <a:pt x="2092" y="558675"/>
                </a:lnTo>
                <a:lnTo>
                  <a:pt x="8249" y="604114"/>
                </a:lnTo>
                <a:lnTo>
                  <a:pt x="18289" y="648199"/>
                </a:lnTo>
                <a:lnTo>
                  <a:pt x="32033" y="690749"/>
                </a:lnTo>
                <a:lnTo>
                  <a:pt x="49299" y="731584"/>
                </a:lnTo>
                <a:lnTo>
                  <a:pt x="69906" y="770523"/>
                </a:lnTo>
                <a:lnTo>
                  <a:pt x="93674" y="807385"/>
                </a:lnTo>
                <a:lnTo>
                  <a:pt x="120423" y="841990"/>
                </a:lnTo>
                <a:lnTo>
                  <a:pt x="149971" y="874156"/>
                </a:lnTo>
                <a:lnTo>
                  <a:pt x="182137" y="903704"/>
                </a:lnTo>
                <a:lnTo>
                  <a:pt x="216742" y="930453"/>
                </a:lnTo>
                <a:lnTo>
                  <a:pt x="253604" y="954221"/>
                </a:lnTo>
                <a:lnTo>
                  <a:pt x="292543" y="974828"/>
                </a:lnTo>
                <a:lnTo>
                  <a:pt x="333378" y="992094"/>
                </a:lnTo>
                <a:lnTo>
                  <a:pt x="375928" y="1005838"/>
                </a:lnTo>
                <a:lnTo>
                  <a:pt x="420013" y="1015878"/>
                </a:lnTo>
                <a:lnTo>
                  <a:pt x="465452" y="1022035"/>
                </a:lnTo>
                <a:lnTo>
                  <a:pt x="512064" y="1024128"/>
                </a:lnTo>
                <a:lnTo>
                  <a:pt x="558675" y="1022035"/>
                </a:lnTo>
                <a:lnTo>
                  <a:pt x="604114" y="1015878"/>
                </a:lnTo>
                <a:lnTo>
                  <a:pt x="648199" y="1005838"/>
                </a:lnTo>
                <a:lnTo>
                  <a:pt x="690749" y="992094"/>
                </a:lnTo>
                <a:lnTo>
                  <a:pt x="731584" y="974828"/>
                </a:lnTo>
                <a:lnTo>
                  <a:pt x="770523" y="954221"/>
                </a:lnTo>
                <a:lnTo>
                  <a:pt x="807385" y="930453"/>
                </a:lnTo>
                <a:lnTo>
                  <a:pt x="841990" y="903704"/>
                </a:lnTo>
                <a:lnTo>
                  <a:pt x="874156" y="874156"/>
                </a:lnTo>
                <a:lnTo>
                  <a:pt x="903704" y="841990"/>
                </a:lnTo>
                <a:lnTo>
                  <a:pt x="930453" y="807385"/>
                </a:lnTo>
                <a:lnTo>
                  <a:pt x="954221" y="770523"/>
                </a:lnTo>
                <a:lnTo>
                  <a:pt x="974828" y="731584"/>
                </a:lnTo>
                <a:lnTo>
                  <a:pt x="992094" y="690749"/>
                </a:lnTo>
                <a:lnTo>
                  <a:pt x="1005838" y="648199"/>
                </a:lnTo>
                <a:lnTo>
                  <a:pt x="1015878" y="604114"/>
                </a:lnTo>
                <a:lnTo>
                  <a:pt x="1022035" y="558675"/>
                </a:lnTo>
                <a:lnTo>
                  <a:pt x="1024128" y="512063"/>
                </a:lnTo>
                <a:lnTo>
                  <a:pt x="1022035" y="465452"/>
                </a:lnTo>
                <a:lnTo>
                  <a:pt x="1015878" y="420013"/>
                </a:lnTo>
                <a:lnTo>
                  <a:pt x="1005838" y="375928"/>
                </a:lnTo>
                <a:lnTo>
                  <a:pt x="992094" y="333378"/>
                </a:lnTo>
                <a:lnTo>
                  <a:pt x="974828" y="292543"/>
                </a:lnTo>
                <a:lnTo>
                  <a:pt x="954221" y="253604"/>
                </a:lnTo>
                <a:lnTo>
                  <a:pt x="930453" y="216742"/>
                </a:lnTo>
                <a:lnTo>
                  <a:pt x="903704" y="182137"/>
                </a:lnTo>
                <a:lnTo>
                  <a:pt x="874156" y="149971"/>
                </a:lnTo>
                <a:lnTo>
                  <a:pt x="841990" y="120423"/>
                </a:lnTo>
                <a:lnTo>
                  <a:pt x="807385" y="93674"/>
                </a:lnTo>
                <a:lnTo>
                  <a:pt x="770523" y="69906"/>
                </a:lnTo>
                <a:lnTo>
                  <a:pt x="731584" y="49299"/>
                </a:lnTo>
                <a:lnTo>
                  <a:pt x="690749" y="32033"/>
                </a:lnTo>
                <a:lnTo>
                  <a:pt x="648199" y="18289"/>
                </a:lnTo>
                <a:lnTo>
                  <a:pt x="604114" y="8249"/>
                </a:lnTo>
                <a:lnTo>
                  <a:pt x="558675" y="2092"/>
                </a:lnTo>
                <a:lnTo>
                  <a:pt x="5120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32411" y="2033234"/>
            <a:ext cx="629285" cy="449580"/>
          </a:xfrm>
          <a:custGeom>
            <a:avLst/>
            <a:gdLst/>
            <a:ahLst/>
            <a:cxnLst/>
            <a:rect l="l" t="t" r="r" b="b"/>
            <a:pathLst>
              <a:path w="629285" h="449580">
                <a:moveTo>
                  <a:pt x="608993" y="343316"/>
                </a:moveTo>
                <a:lnTo>
                  <a:pt x="475071" y="343316"/>
                </a:lnTo>
                <a:lnTo>
                  <a:pt x="492150" y="361287"/>
                </a:lnTo>
                <a:lnTo>
                  <a:pt x="509408" y="379067"/>
                </a:lnTo>
                <a:lnTo>
                  <a:pt x="526452" y="397037"/>
                </a:lnTo>
                <a:lnTo>
                  <a:pt x="542889" y="415579"/>
                </a:lnTo>
                <a:lnTo>
                  <a:pt x="555990" y="430895"/>
                </a:lnTo>
                <a:lnTo>
                  <a:pt x="571115" y="443995"/>
                </a:lnTo>
                <a:lnTo>
                  <a:pt x="588287" y="449333"/>
                </a:lnTo>
                <a:lnTo>
                  <a:pt x="607532" y="441360"/>
                </a:lnTo>
                <a:lnTo>
                  <a:pt x="625346" y="417331"/>
                </a:lnTo>
                <a:lnTo>
                  <a:pt x="629074" y="389528"/>
                </a:lnTo>
                <a:lnTo>
                  <a:pt x="621301" y="361511"/>
                </a:lnTo>
                <a:lnTo>
                  <a:pt x="608993" y="343316"/>
                </a:lnTo>
                <a:close/>
              </a:path>
              <a:path w="629285" h="449580">
                <a:moveTo>
                  <a:pt x="37810" y="126019"/>
                </a:moveTo>
                <a:lnTo>
                  <a:pt x="28666" y="127797"/>
                </a:lnTo>
                <a:lnTo>
                  <a:pt x="24221" y="130083"/>
                </a:lnTo>
                <a:lnTo>
                  <a:pt x="21046" y="132877"/>
                </a:lnTo>
                <a:lnTo>
                  <a:pt x="20538" y="133385"/>
                </a:lnTo>
                <a:lnTo>
                  <a:pt x="19903" y="133766"/>
                </a:lnTo>
                <a:lnTo>
                  <a:pt x="19395" y="134147"/>
                </a:lnTo>
                <a:lnTo>
                  <a:pt x="9913" y="138221"/>
                </a:lnTo>
                <a:lnTo>
                  <a:pt x="2790" y="145688"/>
                </a:lnTo>
                <a:lnTo>
                  <a:pt x="31940" y="202385"/>
                </a:lnTo>
                <a:lnTo>
                  <a:pt x="62909" y="240354"/>
                </a:lnTo>
                <a:lnTo>
                  <a:pt x="96597" y="276500"/>
                </a:lnTo>
                <a:lnTo>
                  <a:pt x="133174" y="308281"/>
                </a:lnTo>
                <a:lnTo>
                  <a:pt x="172811" y="333156"/>
                </a:lnTo>
                <a:lnTo>
                  <a:pt x="217417" y="348375"/>
                </a:lnTo>
                <a:lnTo>
                  <a:pt x="267529" y="354831"/>
                </a:lnTo>
                <a:lnTo>
                  <a:pt x="320655" y="355064"/>
                </a:lnTo>
                <a:lnTo>
                  <a:pt x="374299" y="351614"/>
                </a:lnTo>
                <a:lnTo>
                  <a:pt x="425967" y="347020"/>
                </a:lnTo>
                <a:lnTo>
                  <a:pt x="473166" y="343824"/>
                </a:lnTo>
                <a:lnTo>
                  <a:pt x="473928" y="343824"/>
                </a:lnTo>
                <a:lnTo>
                  <a:pt x="474436" y="343443"/>
                </a:lnTo>
                <a:lnTo>
                  <a:pt x="475071" y="343316"/>
                </a:lnTo>
                <a:lnTo>
                  <a:pt x="608993" y="343316"/>
                </a:lnTo>
                <a:lnTo>
                  <a:pt x="604611" y="336839"/>
                </a:lnTo>
                <a:lnTo>
                  <a:pt x="603976" y="333410"/>
                </a:lnTo>
                <a:lnTo>
                  <a:pt x="602452" y="329854"/>
                </a:lnTo>
                <a:lnTo>
                  <a:pt x="599277" y="326552"/>
                </a:lnTo>
                <a:lnTo>
                  <a:pt x="566500" y="290907"/>
                </a:lnTo>
                <a:lnTo>
                  <a:pt x="535557" y="256251"/>
                </a:lnTo>
                <a:lnTo>
                  <a:pt x="312407" y="256251"/>
                </a:lnTo>
                <a:lnTo>
                  <a:pt x="257139" y="256067"/>
                </a:lnTo>
                <a:lnTo>
                  <a:pt x="209481" y="252086"/>
                </a:lnTo>
                <a:lnTo>
                  <a:pt x="171409" y="237807"/>
                </a:lnTo>
                <a:lnTo>
                  <a:pt x="139489" y="215824"/>
                </a:lnTo>
                <a:lnTo>
                  <a:pt x="110289" y="188729"/>
                </a:lnTo>
                <a:lnTo>
                  <a:pt x="80377" y="159115"/>
                </a:lnTo>
                <a:lnTo>
                  <a:pt x="46319" y="129575"/>
                </a:lnTo>
                <a:lnTo>
                  <a:pt x="42509" y="126654"/>
                </a:lnTo>
                <a:lnTo>
                  <a:pt x="37810" y="126019"/>
                </a:lnTo>
                <a:close/>
              </a:path>
              <a:path w="629285" h="449580">
                <a:moveTo>
                  <a:pt x="278483" y="164727"/>
                </a:moveTo>
                <a:lnTo>
                  <a:pt x="232553" y="172177"/>
                </a:lnTo>
                <a:lnTo>
                  <a:pt x="201259" y="190789"/>
                </a:lnTo>
                <a:lnTo>
                  <a:pt x="196387" y="200636"/>
                </a:lnTo>
                <a:lnTo>
                  <a:pt x="196004" y="211744"/>
                </a:lnTo>
                <a:lnTo>
                  <a:pt x="200598" y="221329"/>
                </a:lnTo>
                <a:lnTo>
                  <a:pt x="210657" y="226603"/>
                </a:lnTo>
                <a:lnTo>
                  <a:pt x="235735" y="229189"/>
                </a:lnTo>
                <a:lnTo>
                  <a:pt x="287274" y="231122"/>
                </a:lnTo>
                <a:lnTo>
                  <a:pt x="311495" y="234350"/>
                </a:lnTo>
                <a:lnTo>
                  <a:pt x="355296" y="245757"/>
                </a:lnTo>
                <a:lnTo>
                  <a:pt x="362144" y="252370"/>
                </a:lnTo>
                <a:lnTo>
                  <a:pt x="343896" y="255448"/>
                </a:lnTo>
                <a:lnTo>
                  <a:pt x="312407" y="256251"/>
                </a:lnTo>
                <a:lnTo>
                  <a:pt x="535557" y="256251"/>
                </a:lnTo>
                <a:lnTo>
                  <a:pt x="498665" y="219915"/>
                </a:lnTo>
                <a:lnTo>
                  <a:pt x="459999" y="192627"/>
                </a:lnTo>
                <a:lnTo>
                  <a:pt x="415762" y="176184"/>
                </a:lnTo>
                <a:lnTo>
                  <a:pt x="330217" y="165122"/>
                </a:lnTo>
                <a:lnTo>
                  <a:pt x="278483" y="164727"/>
                </a:lnTo>
                <a:close/>
              </a:path>
              <a:path w="629285" h="449580">
                <a:moveTo>
                  <a:pt x="279536" y="256037"/>
                </a:moveTo>
                <a:lnTo>
                  <a:pt x="257139" y="256067"/>
                </a:lnTo>
                <a:lnTo>
                  <a:pt x="284154" y="256067"/>
                </a:lnTo>
                <a:lnTo>
                  <a:pt x="279536" y="256037"/>
                </a:lnTo>
                <a:close/>
              </a:path>
              <a:path w="629285" h="449580">
                <a:moveTo>
                  <a:pt x="253075" y="98968"/>
                </a:moveTo>
                <a:lnTo>
                  <a:pt x="207895" y="99952"/>
                </a:lnTo>
                <a:lnTo>
                  <a:pt x="162905" y="103032"/>
                </a:lnTo>
                <a:lnTo>
                  <a:pt x="147961" y="138221"/>
                </a:lnTo>
                <a:lnTo>
                  <a:pt x="147877" y="145688"/>
                </a:lnTo>
                <a:lnTo>
                  <a:pt x="148046" y="155287"/>
                </a:lnTo>
                <a:lnTo>
                  <a:pt x="148935" y="168183"/>
                </a:lnTo>
                <a:lnTo>
                  <a:pt x="148048" y="174404"/>
                </a:lnTo>
                <a:lnTo>
                  <a:pt x="148506" y="181090"/>
                </a:lnTo>
                <a:lnTo>
                  <a:pt x="150417" y="188275"/>
                </a:lnTo>
                <a:lnTo>
                  <a:pt x="153888" y="195996"/>
                </a:lnTo>
                <a:lnTo>
                  <a:pt x="158329" y="200088"/>
                </a:lnTo>
                <a:lnTo>
                  <a:pt x="163699" y="200060"/>
                </a:lnTo>
                <a:lnTo>
                  <a:pt x="168354" y="196889"/>
                </a:lnTo>
                <a:lnTo>
                  <a:pt x="170652" y="191551"/>
                </a:lnTo>
                <a:lnTo>
                  <a:pt x="188700" y="169171"/>
                </a:lnTo>
                <a:lnTo>
                  <a:pt x="230582" y="157586"/>
                </a:lnTo>
                <a:lnTo>
                  <a:pt x="285904" y="153451"/>
                </a:lnTo>
                <a:lnTo>
                  <a:pt x="408514" y="153423"/>
                </a:lnTo>
                <a:lnTo>
                  <a:pt x="428589" y="152308"/>
                </a:lnTo>
                <a:lnTo>
                  <a:pt x="435320" y="151038"/>
                </a:lnTo>
                <a:lnTo>
                  <a:pt x="436717" y="143799"/>
                </a:lnTo>
                <a:lnTo>
                  <a:pt x="434431" y="138465"/>
                </a:lnTo>
                <a:lnTo>
                  <a:pt x="434558" y="138338"/>
                </a:lnTo>
                <a:lnTo>
                  <a:pt x="437733" y="133766"/>
                </a:lnTo>
                <a:lnTo>
                  <a:pt x="436717" y="127416"/>
                </a:lnTo>
                <a:lnTo>
                  <a:pt x="434558" y="122844"/>
                </a:lnTo>
                <a:lnTo>
                  <a:pt x="417828" y="107624"/>
                </a:lnTo>
                <a:lnTo>
                  <a:pt x="393203" y="101667"/>
                </a:lnTo>
                <a:lnTo>
                  <a:pt x="368555" y="100873"/>
                </a:lnTo>
                <a:lnTo>
                  <a:pt x="343372" y="100873"/>
                </a:lnTo>
                <a:lnTo>
                  <a:pt x="298271" y="99444"/>
                </a:lnTo>
                <a:lnTo>
                  <a:pt x="275667" y="99052"/>
                </a:lnTo>
                <a:lnTo>
                  <a:pt x="253075" y="98968"/>
                </a:lnTo>
                <a:close/>
              </a:path>
              <a:path w="629285" h="449580">
                <a:moveTo>
                  <a:pt x="408514" y="153423"/>
                </a:moveTo>
                <a:lnTo>
                  <a:pt x="344275" y="153423"/>
                </a:lnTo>
                <a:lnTo>
                  <a:pt x="395301" y="154157"/>
                </a:lnTo>
                <a:lnTo>
                  <a:pt x="408514" y="153423"/>
                </a:lnTo>
                <a:close/>
              </a:path>
              <a:path w="629285" h="449580">
                <a:moveTo>
                  <a:pt x="366460" y="100806"/>
                </a:moveTo>
                <a:lnTo>
                  <a:pt x="343372" y="100873"/>
                </a:lnTo>
                <a:lnTo>
                  <a:pt x="368555" y="100873"/>
                </a:lnTo>
                <a:lnTo>
                  <a:pt x="366460" y="100806"/>
                </a:lnTo>
                <a:close/>
              </a:path>
              <a:path w="629285" h="449580">
                <a:moveTo>
                  <a:pt x="412700" y="77759"/>
                </a:moveTo>
                <a:lnTo>
                  <a:pt x="263489" y="77759"/>
                </a:lnTo>
                <a:lnTo>
                  <a:pt x="280253" y="78013"/>
                </a:lnTo>
                <a:lnTo>
                  <a:pt x="288254" y="78394"/>
                </a:lnTo>
                <a:lnTo>
                  <a:pt x="341975" y="81696"/>
                </a:lnTo>
                <a:lnTo>
                  <a:pt x="356127" y="83335"/>
                </a:lnTo>
                <a:lnTo>
                  <a:pt x="372233" y="85760"/>
                </a:lnTo>
                <a:lnTo>
                  <a:pt x="388195" y="87233"/>
                </a:lnTo>
                <a:lnTo>
                  <a:pt x="401919" y="86014"/>
                </a:lnTo>
                <a:lnTo>
                  <a:pt x="412700" y="77759"/>
                </a:lnTo>
                <a:close/>
              </a:path>
              <a:path w="629285" h="449580">
                <a:moveTo>
                  <a:pt x="170088" y="0"/>
                </a:moveTo>
                <a:lnTo>
                  <a:pt x="140299" y="25181"/>
                </a:lnTo>
                <a:lnTo>
                  <a:pt x="137251" y="35722"/>
                </a:lnTo>
                <a:lnTo>
                  <a:pt x="138267" y="51343"/>
                </a:lnTo>
                <a:lnTo>
                  <a:pt x="139791" y="54137"/>
                </a:lnTo>
                <a:lnTo>
                  <a:pt x="141950" y="56423"/>
                </a:lnTo>
                <a:lnTo>
                  <a:pt x="142204" y="57693"/>
                </a:lnTo>
                <a:lnTo>
                  <a:pt x="142204" y="58963"/>
                </a:lnTo>
                <a:lnTo>
                  <a:pt x="142585" y="60106"/>
                </a:lnTo>
                <a:lnTo>
                  <a:pt x="142839" y="62392"/>
                </a:lnTo>
                <a:lnTo>
                  <a:pt x="143982" y="63916"/>
                </a:lnTo>
                <a:lnTo>
                  <a:pt x="144998" y="65567"/>
                </a:lnTo>
                <a:lnTo>
                  <a:pt x="144998" y="71282"/>
                </a:lnTo>
                <a:lnTo>
                  <a:pt x="147792" y="76870"/>
                </a:lnTo>
                <a:lnTo>
                  <a:pt x="154142" y="78394"/>
                </a:lnTo>
                <a:lnTo>
                  <a:pt x="180274" y="82805"/>
                </a:lnTo>
                <a:lnTo>
                  <a:pt x="206132" y="83776"/>
                </a:lnTo>
                <a:lnTo>
                  <a:pt x="232062" y="82055"/>
                </a:lnTo>
                <a:lnTo>
                  <a:pt x="260187" y="78140"/>
                </a:lnTo>
                <a:lnTo>
                  <a:pt x="261965" y="78013"/>
                </a:lnTo>
                <a:lnTo>
                  <a:pt x="263489" y="77759"/>
                </a:lnTo>
                <a:lnTo>
                  <a:pt x="412700" y="77759"/>
                </a:lnTo>
                <a:lnTo>
                  <a:pt x="417127" y="74370"/>
                </a:lnTo>
                <a:lnTo>
                  <a:pt x="423572" y="54486"/>
                </a:lnTo>
                <a:lnTo>
                  <a:pt x="421636" y="32936"/>
                </a:lnTo>
                <a:lnTo>
                  <a:pt x="411698" y="16291"/>
                </a:lnTo>
                <a:lnTo>
                  <a:pt x="402728" y="11039"/>
                </a:lnTo>
                <a:lnTo>
                  <a:pt x="392045" y="8370"/>
                </a:lnTo>
                <a:lnTo>
                  <a:pt x="388760" y="8163"/>
                </a:lnTo>
                <a:lnTo>
                  <a:pt x="368010" y="8163"/>
                </a:lnTo>
                <a:lnTo>
                  <a:pt x="322859" y="5639"/>
                </a:lnTo>
                <a:lnTo>
                  <a:pt x="277602" y="5496"/>
                </a:lnTo>
                <a:lnTo>
                  <a:pt x="232654" y="4877"/>
                </a:lnTo>
                <a:lnTo>
                  <a:pt x="188432" y="924"/>
                </a:lnTo>
                <a:lnTo>
                  <a:pt x="170088" y="0"/>
                </a:lnTo>
                <a:close/>
              </a:path>
              <a:path w="629285" h="449580">
                <a:moveTo>
                  <a:pt x="380265" y="7629"/>
                </a:moveTo>
                <a:lnTo>
                  <a:pt x="368010" y="8163"/>
                </a:lnTo>
                <a:lnTo>
                  <a:pt x="388760" y="8163"/>
                </a:lnTo>
                <a:lnTo>
                  <a:pt x="380265" y="7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859523" y="1709927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0" y="548639"/>
                </a:moveTo>
                <a:lnTo>
                  <a:pt x="2013" y="501298"/>
                </a:lnTo>
                <a:lnTo>
                  <a:pt x="7945" y="455076"/>
                </a:lnTo>
                <a:lnTo>
                  <a:pt x="17629" y="410137"/>
                </a:lnTo>
                <a:lnTo>
                  <a:pt x="30902" y="366646"/>
                </a:lnTo>
                <a:lnTo>
                  <a:pt x="47598" y="324768"/>
                </a:lnTo>
                <a:lnTo>
                  <a:pt x="67554" y="284667"/>
                </a:lnTo>
                <a:lnTo>
                  <a:pt x="90604" y="246508"/>
                </a:lnTo>
                <a:lnTo>
                  <a:pt x="116583" y="210455"/>
                </a:lnTo>
                <a:lnTo>
                  <a:pt x="145328" y="176674"/>
                </a:lnTo>
                <a:lnTo>
                  <a:pt x="176674" y="145328"/>
                </a:lnTo>
                <a:lnTo>
                  <a:pt x="210455" y="116583"/>
                </a:lnTo>
                <a:lnTo>
                  <a:pt x="246508" y="90604"/>
                </a:lnTo>
                <a:lnTo>
                  <a:pt x="284667" y="67554"/>
                </a:lnTo>
                <a:lnTo>
                  <a:pt x="324768" y="47598"/>
                </a:lnTo>
                <a:lnTo>
                  <a:pt x="366646" y="30902"/>
                </a:lnTo>
                <a:lnTo>
                  <a:pt x="410137" y="17629"/>
                </a:lnTo>
                <a:lnTo>
                  <a:pt x="455076" y="7945"/>
                </a:lnTo>
                <a:lnTo>
                  <a:pt x="501298" y="2013"/>
                </a:lnTo>
                <a:lnTo>
                  <a:pt x="548640" y="0"/>
                </a:lnTo>
                <a:lnTo>
                  <a:pt x="595981" y="2013"/>
                </a:lnTo>
                <a:lnTo>
                  <a:pt x="642203" y="7945"/>
                </a:lnTo>
                <a:lnTo>
                  <a:pt x="687142" y="17629"/>
                </a:lnTo>
                <a:lnTo>
                  <a:pt x="730633" y="30902"/>
                </a:lnTo>
                <a:lnTo>
                  <a:pt x="772511" y="47598"/>
                </a:lnTo>
                <a:lnTo>
                  <a:pt x="812612" y="67554"/>
                </a:lnTo>
                <a:lnTo>
                  <a:pt x="850771" y="90604"/>
                </a:lnTo>
                <a:lnTo>
                  <a:pt x="886824" y="116583"/>
                </a:lnTo>
                <a:lnTo>
                  <a:pt x="920605" y="145328"/>
                </a:lnTo>
                <a:lnTo>
                  <a:pt x="951951" y="176674"/>
                </a:lnTo>
                <a:lnTo>
                  <a:pt x="980696" y="210455"/>
                </a:lnTo>
                <a:lnTo>
                  <a:pt x="1006675" y="246508"/>
                </a:lnTo>
                <a:lnTo>
                  <a:pt x="1029725" y="284667"/>
                </a:lnTo>
                <a:lnTo>
                  <a:pt x="1049681" y="324768"/>
                </a:lnTo>
                <a:lnTo>
                  <a:pt x="1066377" y="366646"/>
                </a:lnTo>
                <a:lnTo>
                  <a:pt x="1079650" y="410137"/>
                </a:lnTo>
                <a:lnTo>
                  <a:pt x="1089334" y="455076"/>
                </a:lnTo>
                <a:lnTo>
                  <a:pt x="1095266" y="501298"/>
                </a:lnTo>
                <a:lnTo>
                  <a:pt x="1097279" y="548639"/>
                </a:lnTo>
                <a:lnTo>
                  <a:pt x="1095266" y="595981"/>
                </a:lnTo>
                <a:lnTo>
                  <a:pt x="1089334" y="642203"/>
                </a:lnTo>
                <a:lnTo>
                  <a:pt x="1079650" y="687142"/>
                </a:lnTo>
                <a:lnTo>
                  <a:pt x="1066377" y="730633"/>
                </a:lnTo>
                <a:lnTo>
                  <a:pt x="1049681" y="772511"/>
                </a:lnTo>
                <a:lnTo>
                  <a:pt x="1029725" y="812612"/>
                </a:lnTo>
                <a:lnTo>
                  <a:pt x="1006675" y="850771"/>
                </a:lnTo>
                <a:lnTo>
                  <a:pt x="980696" y="886824"/>
                </a:lnTo>
                <a:lnTo>
                  <a:pt x="951951" y="920605"/>
                </a:lnTo>
                <a:lnTo>
                  <a:pt x="920605" y="951951"/>
                </a:lnTo>
                <a:lnTo>
                  <a:pt x="886824" y="980696"/>
                </a:lnTo>
                <a:lnTo>
                  <a:pt x="850771" y="1006675"/>
                </a:lnTo>
                <a:lnTo>
                  <a:pt x="812612" y="1029725"/>
                </a:lnTo>
                <a:lnTo>
                  <a:pt x="772511" y="1049681"/>
                </a:lnTo>
                <a:lnTo>
                  <a:pt x="730633" y="1066377"/>
                </a:lnTo>
                <a:lnTo>
                  <a:pt x="687142" y="1079650"/>
                </a:lnTo>
                <a:lnTo>
                  <a:pt x="642203" y="1089334"/>
                </a:lnTo>
                <a:lnTo>
                  <a:pt x="595981" y="1095266"/>
                </a:lnTo>
                <a:lnTo>
                  <a:pt x="548640" y="1097280"/>
                </a:lnTo>
                <a:lnTo>
                  <a:pt x="501298" y="1095266"/>
                </a:lnTo>
                <a:lnTo>
                  <a:pt x="455076" y="1089334"/>
                </a:lnTo>
                <a:lnTo>
                  <a:pt x="410137" y="1079650"/>
                </a:lnTo>
                <a:lnTo>
                  <a:pt x="366646" y="1066377"/>
                </a:lnTo>
                <a:lnTo>
                  <a:pt x="324768" y="1049681"/>
                </a:lnTo>
                <a:lnTo>
                  <a:pt x="284667" y="1029725"/>
                </a:lnTo>
                <a:lnTo>
                  <a:pt x="246508" y="1006675"/>
                </a:lnTo>
                <a:lnTo>
                  <a:pt x="210455" y="980696"/>
                </a:lnTo>
                <a:lnTo>
                  <a:pt x="176674" y="951951"/>
                </a:lnTo>
                <a:lnTo>
                  <a:pt x="145328" y="920605"/>
                </a:lnTo>
                <a:lnTo>
                  <a:pt x="116583" y="886824"/>
                </a:lnTo>
                <a:lnTo>
                  <a:pt x="90604" y="850771"/>
                </a:lnTo>
                <a:lnTo>
                  <a:pt x="67554" y="812612"/>
                </a:lnTo>
                <a:lnTo>
                  <a:pt x="47598" y="772511"/>
                </a:lnTo>
                <a:lnTo>
                  <a:pt x="30902" y="730633"/>
                </a:lnTo>
                <a:lnTo>
                  <a:pt x="17629" y="687142"/>
                </a:lnTo>
                <a:lnTo>
                  <a:pt x="7945" y="642203"/>
                </a:lnTo>
                <a:lnTo>
                  <a:pt x="2013" y="595981"/>
                </a:lnTo>
                <a:lnTo>
                  <a:pt x="0" y="548639"/>
                </a:lnTo>
                <a:close/>
              </a:path>
            </a:pathLst>
          </a:custGeom>
          <a:ln w="12192">
            <a:solidFill>
              <a:srgbClr val="A4A4A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896100" y="1746504"/>
            <a:ext cx="1024255" cy="1024255"/>
          </a:xfrm>
          <a:custGeom>
            <a:avLst/>
            <a:gdLst/>
            <a:ahLst/>
            <a:cxnLst/>
            <a:rect l="l" t="t" r="r" b="b"/>
            <a:pathLst>
              <a:path w="1024254" h="1024255">
                <a:moveTo>
                  <a:pt x="512064" y="0"/>
                </a:moveTo>
                <a:lnTo>
                  <a:pt x="465452" y="2092"/>
                </a:lnTo>
                <a:lnTo>
                  <a:pt x="420013" y="8249"/>
                </a:lnTo>
                <a:lnTo>
                  <a:pt x="375928" y="18289"/>
                </a:lnTo>
                <a:lnTo>
                  <a:pt x="333378" y="32033"/>
                </a:lnTo>
                <a:lnTo>
                  <a:pt x="292543" y="49299"/>
                </a:lnTo>
                <a:lnTo>
                  <a:pt x="253604" y="69906"/>
                </a:lnTo>
                <a:lnTo>
                  <a:pt x="216742" y="93674"/>
                </a:lnTo>
                <a:lnTo>
                  <a:pt x="182137" y="120423"/>
                </a:lnTo>
                <a:lnTo>
                  <a:pt x="149971" y="149971"/>
                </a:lnTo>
                <a:lnTo>
                  <a:pt x="120423" y="182137"/>
                </a:lnTo>
                <a:lnTo>
                  <a:pt x="93674" y="216742"/>
                </a:lnTo>
                <a:lnTo>
                  <a:pt x="69906" y="253604"/>
                </a:lnTo>
                <a:lnTo>
                  <a:pt x="49299" y="292543"/>
                </a:lnTo>
                <a:lnTo>
                  <a:pt x="32033" y="333378"/>
                </a:lnTo>
                <a:lnTo>
                  <a:pt x="18289" y="375928"/>
                </a:lnTo>
                <a:lnTo>
                  <a:pt x="8249" y="420013"/>
                </a:lnTo>
                <a:lnTo>
                  <a:pt x="2092" y="465452"/>
                </a:lnTo>
                <a:lnTo>
                  <a:pt x="0" y="512063"/>
                </a:lnTo>
                <a:lnTo>
                  <a:pt x="2092" y="558675"/>
                </a:lnTo>
                <a:lnTo>
                  <a:pt x="8249" y="604114"/>
                </a:lnTo>
                <a:lnTo>
                  <a:pt x="18289" y="648199"/>
                </a:lnTo>
                <a:lnTo>
                  <a:pt x="32033" y="690749"/>
                </a:lnTo>
                <a:lnTo>
                  <a:pt x="49299" y="731584"/>
                </a:lnTo>
                <a:lnTo>
                  <a:pt x="69906" y="770523"/>
                </a:lnTo>
                <a:lnTo>
                  <a:pt x="93674" y="807385"/>
                </a:lnTo>
                <a:lnTo>
                  <a:pt x="120423" y="841990"/>
                </a:lnTo>
                <a:lnTo>
                  <a:pt x="149971" y="874156"/>
                </a:lnTo>
                <a:lnTo>
                  <a:pt x="182137" y="903704"/>
                </a:lnTo>
                <a:lnTo>
                  <a:pt x="216742" y="930453"/>
                </a:lnTo>
                <a:lnTo>
                  <a:pt x="253604" y="954221"/>
                </a:lnTo>
                <a:lnTo>
                  <a:pt x="292543" y="974828"/>
                </a:lnTo>
                <a:lnTo>
                  <a:pt x="333378" y="992094"/>
                </a:lnTo>
                <a:lnTo>
                  <a:pt x="375928" y="1005838"/>
                </a:lnTo>
                <a:lnTo>
                  <a:pt x="420013" y="1015878"/>
                </a:lnTo>
                <a:lnTo>
                  <a:pt x="465452" y="1022035"/>
                </a:lnTo>
                <a:lnTo>
                  <a:pt x="512064" y="1024128"/>
                </a:lnTo>
                <a:lnTo>
                  <a:pt x="558675" y="1022035"/>
                </a:lnTo>
                <a:lnTo>
                  <a:pt x="604114" y="1015878"/>
                </a:lnTo>
                <a:lnTo>
                  <a:pt x="648199" y="1005838"/>
                </a:lnTo>
                <a:lnTo>
                  <a:pt x="690749" y="992094"/>
                </a:lnTo>
                <a:lnTo>
                  <a:pt x="731584" y="974828"/>
                </a:lnTo>
                <a:lnTo>
                  <a:pt x="770523" y="954221"/>
                </a:lnTo>
                <a:lnTo>
                  <a:pt x="807385" y="930453"/>
                </a:lnTo>
                <a:lnTo>
                  <a:pt x="841990" y="903704"/>
                </a:lnTo>
                <a:lnTo>
                  <a:pt x="874156" y="874156"/>
                </a:lnTo>
                <a:lnTo>
                  <a:pt x="903704" y="841990"/>
                </a:lnTo>
                <a:lnTo>
                  <a:pt x="930453" y="807385"/>
                </a:lnTo>
                <a:lnTo>
                  <a:pt x="954221" y="770523"/>
                </a:lnTo>
                <a:lnTo>
                  <a:pt x="974828" y="731584"/>
                </a:lnTo>
                <a:lnTo>
                  <a:pt x="992094" y="690749"/>
                </a:lnTo>
                <a:lnTo>
                  <a:pt x="1005838" y="648199"/>
                </a:lnTo>
                <a:lnTo>
                  <a:pt x="1015878" y="604114"/>
                </a:lnTo>
                <a:lnTo>
                  <a:pt x="1022035" y="558675"/>
                </a:lnTo>
                <a:lnTo>
                  <a:pt x="1024127" y="512063"/>
                </a:lnTo>
                <a:lnTo>
                  <a:pt x="1022035" y="465452"/>
                </a:lnTo>
                <a:lnTo>
                  <a:pt x="1015878" y="420013"/>
                </a:lnTo>
                <a:lnTo>
                  <a:pt x="1005838" y="375928"/>
                </a:lnTo>
                <a:lnTo>
                  <a:pt x="992094" y="333378"/>
                </a:lnTo>
                <a:lnTo>
                  <a:pt x="974828" y="292543"/>
                </a:lnTo>
                <a:lnTo>
                  <a:pt x="954221" y="253604"/>
                </a:lnTo>
                <a:lnTo>
                  <a:pt x="930453" y="216742"/>
                </a:lnTo>
                <a:lnTo>
                  <a:pt x="903704" y="182137"/>
                </a:lnTo>
                <a:lnTo>
                  <a:pt x="874156" y="149971"/>
                </a:lnTo>
                <a:lnTo>
                  <a:pt x="841990" y="120423"/>
                </a:lnTo>
                <a:lnTo>
                  <a:pt x="807385" y="93674"/>
                </a:lnTo>
                <a:lnTo>
                  <a:pt x="770523" y="69906"/>
                </a:lnTo>
                <a:lnTo>
                  <a:pt x="731584" y="49299"/>
                </a:lnTo>
                <a:lnTo>
                  <a:pt x="690749" y="32033"/>
                </a:lnTo>
                <a:lnTo>
                  <a:pt x="648199" y="18289"/>
                </a:lnTo>
                <a:lnTo>
                  <a:pt x="604114" y="8249"/>
                </a:lnTo>
                <a:lnTo>
                  <a:pt x="558675" y="2092"/>
                </a:lnTo>
                <a:lnTo>
                  <a:pt x="51206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092695" y="1943861"/>
            <a:ext cx="629920" cy="628650"/>
          </a:xfrm>
          <a:custGeom>
            <a:avLst/>
            <a:gdLst/>
            <a:ahLst/>
            <a:cxnLst/>
            <a:rect l="l" t="t" r="r" b="b"/>
            <a:pathLst>
              <a:path w="629920" h="628650">
                <a:moveTo>
                  <a:pt x="413765" y="440689"/>
                </a:moveTo>
                <a:lnTo>
                  <a:pt x="216026" y="440689"/>
                </a:lnTo>
                <a:lnTo>
                  <a:pt x="233795" y="452120"/>
                </a:lnTo>
                <a:lnTo>
                  <a:pt x="253206" y="462279"/>
                </a:lnTo>
                <a:lnTo>
                  <a:pt x="273998" y="468629"/>
                </a:lnTo>
                <a:lnTo>
                  <a:pt x="295909" y="473710"/>
                </a:lnTo>
                <a:lnTo>
                  <a:pt x="295909" y="523239"/>
                </a:lnTo>
                <a:lnTo>
                  <a:pt x="281453" y="530860"/>
                </a:lnTo>
                <a:lnTo>
                  <a:pt x="270081" y="542289"/>
                </a:lnTo>
                <a:lnTo>
                  <a:pt x="262637" y="557529"/>
                </a:lnTo>
                <a:lnTo>
                  <a:pt x="259969" y="574039"/>
                </a:lnTo>
                <a:lnTo>
                  <a:pt x="264273" y="595629"/>
                </a:lnTo>
                <a:lnTo>
                  <a:pt x="276018" y="613410"/>
                </a:lnTo>
                <a:lnTo>
                  <a:pt x="293455" y="624839"/>
                </a:lnTo>
                <a:lnTo>
                  <a:pt x="314832" y="628650"/>
                </a:lnTo>
                <a:lnTo>
                  <a:pt x="336157" y="624839"/>
                </a:lnTo>
                <a:lnTo>
                  <a:pt x="353599" y="613410"/>
                </a:lnTo>
                <a:lnTo>
                  <a:pt x="365375" y="595629"/>
                </a:lnTo>
                <a:lnTo>
                  <a:pt x="369697" y="574039"/>
                </a:lnTo>
                <a:lnTo>
                  <a:pt x="367028" y="557529"/>
                </a:lnTo>
                <a:lnTo>
                  <a:pt x="359584" y="542289"/>
                </a:lnTo>
                <a:lnTo>
                  <a:pt x="348212" y="530860"/>
                </a:lnTo>
                <a:lnTo>
                  <a:pt x="333755" y="523239"/>
                </a:lnTo>
                <a:lnTo>
                  <a:pt x="333755" y="473710"/>
                </a:lnTo>
                <a:lnTo>
                  <a:pt x="355723" y="468629"/>
                </a:lnTo>
                <a:lnTo>
                  <a:pt x="376523" y="462279"/>
                </a:lnTo>
                <a:lnTo>
                  <a:pt x="395942" y="452120"/>
                </a:lnTo>
                <a:lnTo>
                  <a:pt x="413765" y="440689"/>
                </a:lnTo>
                <a:close/>
              </a:path>
              <a:path w="629920" h="628650">
                <a:moveTo>
                  <a:pt x="139446" y="443229"/>
                </a:moveTo>
                <a:lnTo>
                  <a:pt x="130936" y="443229"/>
                </a:lnTo>
                <a:lnTo>
                  <a:pt x="109686" y="448310"/>
                </a:lnTo>
                <a:lnTo>
                  <a:pt x="92281" y="459739"/>
                </a:lnTo>
                <a:lnTo>
                  <a:pt x="80519" y="477520"/>
                </a:lnTo>
                <a:lnTo>
                  <a:pt x="76200" y="497839"/>
                </a:lnTo>
                <a:lnTo>
                  <a:pt x="80502" y="519429"/>
                </a:lnTo>
                <a:lnTo>
                  <a:pt x="92233" y="537210"/>
                </a:lnTo>
                <a:lnTo>
                  <a:pt x="109632" y="548639"/>
                </a:lnTo>
                <a:lnTo>
                  <a:pt x="130936" y="553720"/>
                </a:lnTo>
                <a:lnTo>
                  <a:pt x="152334" y="548639"/>
                </a:lnTo>
                <a:lnTo>
                  <a:pt x="169814" y="537210"/>
                </a:lnTo>
                <a:lnTo>
                  <a:pt x="181604" y="519429"/>
                </a:lnTo>
                <a:lnTo>
                  <a:pt x="185927" y="497839"/>
                </a:lnTo>
                <a:lnTo>
                  <a:pt x="185927" y="490220"/>
                </a:lnTo>
                <a:lnTo>
                  <a:pt x="184023" y="482600"/>
                </a:lnTo>
                <a:lnTo>
                  <a:pt x="180848" y="474979"/>
                </a:lnTo>
                <a:lnTo>
                  <a:pt x="208209" y="448310"/>
                </a:lnTo>
                <a:lnTo>
                  <a:pt x="154050" y="448310"/>
                </a:lnTo>
                <a:lnTo>
                  <a:pt x="147065" y="445770"/>
                </a:lnTo>
                <a:lnTo>
                  <a:pt x="139446" y="443229"/>
                </a:lnTo>
                <a:close/>
              </a:path>
              <a:path w="629920" h="628650">
                <a:moveTo>
                  <a:pt x="412155" y="186689"/>
                </a:moveTo>
                <a:lnTo>
                  <a:pt x="314705" y="186689"/>
                </a:lnTo>
                <a:lnTo>
                  <a:pt x="364144" y="196850"/>
                </a:lnTo>
                <a:lnTo>
                  <a:pt x="404558" y="224789"/>
                </a:lnTo>
                <a:lnTo>
                  <a:pt x="431827" y="264160"/>
                </a:lnTo>
                <a:lnTo>
                  <a:pt x="441832" y="313689"/>
                </a:lnTo>
                <a:lnTo>
                  <a:pt x="431827" y="363220"/>
                </a:lnTo>
                <a:lnTo>
                  <a:pt x="404558" y="403860"/>
                </a:lnTo>
                <a:lnTo>
                  <a:pt x="364144" y="431800"/>
                </a:lnTo>
                <a:lnTo>
                  <a:pt x="314705" y="440689"/>
                </a:lnTo>
                <a:lnTo>
                  <a:pt x="413765" y="440689"/>
                </a:lnTo>
                <a:lnTo>
                  <a:pt x="448945" y="474979"/>
                </a:lnTo>
                <a:lnTo>
                  <a:pt x="445515" y="482600"/>
                </a:lnTo>
                <a:lnTo>
                  <a:pt x="443864" y="490220"/>
                </a:lnTo>
                <a:lnTo>
                  <a:pt x="443864" y="497839"/>
                </a:lnTo>
                <a:lnTo>
                  <a:pt x="448149" y="519429"/>
                </a:lnTo>
                <a:lnTo>
                  <a:pt x="459851" y="537210"/>
                </a:lnTo>
                <a:lnTo>
                  <a:pt x="477244" y="548639"/>
                </a:lnTo>
                <a:lnTo>
                  <a:pt x="498601" y="553720"/>
                </a:lnTo>
                <a:lnTo>
                  <a:pt x="519926" y="548639"/>
                </a:lnTo>
                <a:lnTo>
                  <a:pt x="537368" y="537210"/>
                </a:lnTo>
                <a:lnTo>
                  <a:pt x="549144" y="519429"/>
                </a:lnTo>
                <a:lnTo>
                  <a:pt x="553465" y="497839"/>
                </a:lnTo>
                <a:lnTo>
                  <a:pt x="549124" y="477520"/>
                </a:lnTo>
                <a:lnTo>
                  <a:pt x="537305" y="459739"/>
                </a:lnTo>
                <a:lnTo>
                  <a:pt x="519818" y="448310"/>
                </a:lnTo>
                <a:lnTo>
                  <a:pt x="475487" y="448310"/>
                </a:lnTo>
                <a:lnTo>
                  <a:pt x="440435" y="414020"/>
                </a:lnTo>
                <a:lnTo>
                  <a:pt x="452239" y="396239"/>
                </a:lnTo>
                <a:lnTo>
                  <a:pt x="461803" y="377189"/>
                </a:lnTo>
                <a:lnTo>
                  <a:pt x="468939" y="358139"/>
                </a:lnTo>
                <a:lnTo>
                  <a:pt x="473455" y="336550"/>
                </a:lnTo>
                <a:lnTo>
                  <a:pt x="625090" y="336550"/>
                </a:lnTo>
                <a:lnTo>
                  <a:pt x="629411" y="314960"/>
                </a:lnTo>
                <a:lnTo>
                  <a:pt x="626106" y="298450"/>
                </a:lnTo>
                <a:lnTo>
                  <a:pt x="474345" y="298450"/>
                </a:lnTo>
                <a:lnTo>
                  <a:pt x="470409" y="275589"/>
                </a:lnTo>
                <a:lnTo>
                  <a:pt x="463343" y="254000"/>
                </a:lnTo>
                <a:lnTo>
                  <a:pt x="453395" y="233679"/>
                </a:lnTo>
                <a:lnTo>
                  <a:pt x="440817" y="214629"/>
                </a:lnTo>
                <a:lnTo>
                  <a:pt x="467882" y="187960"/>
                </a:lnTo>
                <a:lnTo>
                  <a:pt x="414147" y="187960"/>
                </a:lnTo>
                <a:lnTo>
                  <a:pt x="412155" y="186689"/>
                </a:lnTo>
                <a:close/>
              </a:path>
              <a:path w="629920" h="628650">
                <a:moveTo>
                  <a:pt x="192196" y="336550"/>
                </a:moveTo>
                <a:lnTo>
                  <a:pt x="155955" y="336550"/>
                </a:lnTo>
                <a:lnTo>
                  <a:pt x="160474" y="358139"/>
                </a:lnTo>
                <a:lnTo>
                  <a:pt x="167624" y="377189"/>
                </a:lnTo>
                <a:lnTo>
                  <a:pt x="177226" y="396239"/>
                </a:lnTo>
                <a:lnTo>
                  <a:pt x="189102" y="414020"/>
                </a:lnTo>
                <a:lnTo>
                  <a:pt x="154050" y="448310"/>
                </a:lnTo>
                <a:lnTo>
                  <a:pt x="208209" y="448310"/>
                </a:lnTo>
                <a:lnTo>
                  <a:pt x="216026" y="440689"/>
                </a:lnTo>
                <a:lnTo>
                  <a:pt x="314705" y="440689"/>
                </a:lnTo>
                <a:lnTo>
                  <a:pt x="265267" y="431800"/>
                </a:lnTo>
                <a:lnTo>
                  <a:pt x="224853" y="403860"/>
                </a:lnTo>
                <a:lnTo>
                  <a:pt x="197584" y="363220"/>
                </a:lnTo>
                <a:lnTo>
                  <a:pt x="192196" y="336550"/>
                </a:lnTo>
                <a:close/>
              </a:path>
              <a:path w="629920" h="628650">
                <a:moveTo>
                  <a:pt x="498475" y="443229"/>
                </a:moveTo>
                <a:lnTo>
                  <a:pt x="490347" y="443229"/>
                </a:lnTo>
                <a:lnTo>
                  <a:pt x="482473" y="445770"/>
                </a:lnTo>
                <a:lnTo>
                  <a:pt x="475487" y="448310"/>
                </a:lnTo>
                <a:lnTo>
                  <a:pt x="519818" y="448310"/>
                </a:lnTo>
                <a:lnTo>
                  <a:pt x="498475" y="443229"/>
                </a:lnTo>
                <a:close/>
              </a:path>
              <a:path w="629920" h="628650">
                <a:moveTo>
                  <a:pt x="272033" y="350520"/>
                </a:moveTo>
                <a:lnTo>
                  <a:pt x="270382" y="351789"/>
                </a:lnTo>
                <a:lnTo>
                  <a:pt x="267334" y="360679"/>
                </a:lnTo>
                <a:lnTo>
                  <a:pt x="266064" y="365760"/>
                </a:lnTo>
                <a:lnTo>
                  <a:pt x="264668" y="370839"/>
                </a:lnTo>
                <a:lnTo>
                  <a:pt x="263017" y="377189"/>
                </a:lnTo>
                <a:lnTo>
                  <a:pt x="263525" y="378460"/>
                </a:lnTo>
                <a:lnTo>
                  <a:pt x="269621" y="381000"/>
                </a:lnTo>
                <a:lnTo>
                  <a:pt x="277368" y="384810"/>
                </a:lnTo>
                <a:lnTo>
                  <a:pt x="285623" y="387350"/>
                </a:lnTo>
                <a:lnTo>
                  <a:pt x="294004" y="388620"/>
                </a:lnTo>
                <a:lnTo>
                  <a:pt x="300608" y="389889"/>
                </a:lnTo>
                <a:lnTo>
                  <a:pt x="300862" y="389889"/>
                </a:lnTo>
                <a:lnTo>
                  <a:pt x="300989" y="410210"/>
                </a:lnTo>
                <a:lnTo>
                  <a:pt x="302895" y="411479"/>
                </a:lnTo>
                <a:lnTo>
                  <a:pt x="311530" y="412750"/>
                </a:lnTo>
                <a:lnTo>
                  <a:pt x="316102" y="412750"/>
                </a:lnTo>
                <a:lnTo>
                  <a:pt x="324484" y="411479"/>
                </a:lnTo>
                <a:lnTo>
                  <a:pt x="326262" y="410210"/>
                </a:lnTo>
                <a:lnTo>
                  <a:pt x="326389" y="402589"/>
                </a:lnTo>
                <a:lnTo>
                  <a:pt x="326644" y="397510"/>
                </a:lnTo>
                <a:lnTo>
                  <a:pt x="326389" y="393700"/>
                </a:lnTo>
                <a:lnTo>
                  <a:pt x="326262" y="389889"/>
                </a:lnTo>
                <a:lnTo>
                  <a:pt x="328168" y="387350"/>
                </a:lnTo>
                <a:lnTo>
                  <a:pt x="332231" y="386079"/>
                </a:lnTo>
                <a:lnTo>
                  <a:pt x="339179" y="383539"/>
                </a:lnTo>
                <a:lnTo>
                  <a:pt x="345519" y="379729"/>
                </a:lnTo>
                <a:lnTo>
                  <a:pt x="351216" y="375920"/>
                </a:lnTo>
                <a:lnTo>
                  <a:pt x="356234" y="370839"/>
                </a:lnTo>
                <a:lnTo>
                  <a:pt x="360445" y="361950"/>
                </a:lnTo>
                <a:lnTo>
                  <a:pt x="310133" y="361950"/>
                </a:lnTo>
                <a:lnTo>
                  <a:pt x="304037" y="360679"/>
                </a:lnTo>
                <a:lnTo>
                  <a:pt x="297007" y="360679"/>
                </a:lnTo>
                <a:lnTo>
                  <a:pt x="283517" y="355600"/>
                </a:lnTo>
                <a:lnTo>
                  <a:pt x="276986" y="353060"/>
                </a:lnTo>
                <a:lnTo>
                  <a:pt x="272033" y="350520"/>
                </a:lnTo>
                <a:close/>
              </a:path>
              <a:path w="629920" h="628650">
                <a:moveTo>
                  <a:pt x="54863" y="262889"/>
                </a:moveTo>
                <a:lnTo>
                  <a:pt x="33539" y="266700"/>
                </a:lnTo>
                <a:lnTo>
                  <a:pt x="16097" y="279400"/>
                </a:lnTo>
                <a:lnTo>
                  <a:pt x="4321" y="295910"/>
                </a:lnTo>
                <a:lnTo>
                  <a:pt x="0" y="317500"/>
                </a:lnTo>
                <a:lnTo>
                  <a:pt x="4304" y="339089"/>
                </a:lnTo>
                <a:lnTo>
                  <a:pt x="16049" y="356870"/>
                </a:lnTo>
                <a:lnTo>
                  <a:pt x="33486" y="368300"/>
                </a:lnTo>
                <a:lnTo>
                  <a:pt x="54863" y="372110"/>
                </a:lnTo>
                <a:lnTo>
                  <a:pt x="71776" y="369570"/>
                </a:lnTo>
                <a:lnTo>
                  <a:pt x="86534" y="361950"/>
                </a:lnTo>
                <a:lnTo>
                  <a:pt x="98315" y="351789"/>
                </a:lnTo>
                <a:lnTo>
                  <a:pt x="106299" y="336550"/>
                </a:lnTo>
                <a:lnTo>
                  <a:pt x="192196" y="336550"/>
                </a:lnTo>
                <a:lnTo>
                  <a:pt x="187578" y="313689"/>
                </a:lnTo>
                <a:lnTo>
                  <a:pt x="190657" y="298450"/>
                </a:lnTo>
                <a:lnTo>
                  <a:pt x="106299" y="298450"/>
                </a:lnTo>
                <a:lnTo>
                  <a:pt x="98315" y="284479"/>
                </a:lnTo>
                <a:lnTo>
                  <a:pt x="86534" y="273050"/>
                </a:lnTo>
                <a:lnTo>
                  <a:pt x="71776" y="265429"/>
                </a:lnTo>
                <a:lnTo>
                  <a:pt x="54863" y="262889"/>
                </a:lnTo>
                <a:close/>
              </a:path>
              <a:path w="629920" h="628650">
                <a:moveTo>
                  <a:pt x="625090" y="336550"/>
                </a:moveTo>
                <a:lnTo>
                  <a:pt x="524382" y="336550"/>
                </a:lnTo>
                <a:lnTo>
                  <a:pt x="532667" y="350520"/>
                </a:lnTo>
                <a:lnTo>
                  <a:pt x="544274" y="360679"/>
                </a:lnTo>
                <a:lnTo>
                  <a:pt x="558476" y="367029"/>
                </a:lnTo>
                <a:lnTo>
                  <a:pt x="574548" y="369570"/>
                </a:lnTo>
                <a:lnTo>
                  <a:pt x="595872" y="365760"/>
                </a:lnTo>
                <a:lnTo>
                  <a:pt x="613314" y="353060"/>
                </a:lnTo>
                <a:lnTo>
                  <a:pt x="625090" y="336550"/>
                </a:lnTo>
                <a:close/>
              </a:path>
              <a:path w="629920" h="628650">
                <a:moveTo>
                  <a:pt x="327151" y="215900"/>
                </a:moveTo>
                <a:lnTo>
                  <a:pt x="303783" y="215900"/>
                </a:lnTo>
                <a:lnTo>
                  <a:pt x="302768" y="217170"/>
                </a:lnTo>
                <a:lnTo>
                  <a:pt x="302513" y="222250"/>
                </a:lnTo>
                <a:lnTo>
                  <a:pt x="302513" y="237489"/>
                </a:lnTo>
                <a:lnTo>
                  <a:pt x="295148" y="240029"/>
                </a:lnTo>
                <a:lnTo>
                  <a:pt x="283104" y="246379"/>
                </a:lnTo>
                <a:lnTo>
                  <a:pt x="273859" y="255270"/>
                </a:lnTo>
                <a:lnTo>
                  <a:pt x="267733" y="265429"/>
                </a:lnTo>
                <a:lnTo>
                  <a:pt x="265049" y="279400"/>
                </a:lnTo>
                <a:lnTo>
                  <a:pt x="266092" y="290829"/>
                </a:lnTo>
                <a:lnTo>
                  <a:pt x="293919" y="320039"/>
                </a:lnTo>
                <a:lnTo>
                  <a:pt x="307830" y="325120"/>
                </a:lnTo>
                <a:lnTo>
                  <a:pt x="314832" y="328929"/>
                </a:lnTo>
                <a:lnTo>
                  <a:pt x="318515" y="330200"/>
                </a:lnTo>
                <a:lnTo>
                  <a:pt x="321945" y="331470"/>
                </a:lnTo>
                <a:lnTo>
                  <a:pt x="324993" y="335279"/>
                </a:lnTo>
                <a:lnTo>
                  <a:pt x="329763" y="340360"/>
                </a:lnTo>
                <a:lnTo>
                  <a:pt x="310133" y="361950"/>
                </a:lnTo>
                <a:lnTo>
                  <a:pt x="360445" y="361950"/>
                </a:lnTo>
                <a:lnTo>
                  <a:pt x="364656" y="353060"/>
                </a:lnTo>
                <a:lnTo>
                  <a:pt x="364743" y="335279"/>
                </a:lnTo>
                <a:lnTo>
                  <a:pt x="357020" y="318770"/>
                </a:lnTo>
                <a:lnTo>
                  <a:pt x="342010" y="304800"/>
                </a:lnTo>
                <a:lnTo>
                  <a:pt x="336206" y="302260"/>
                </a:lnTo>
                <a:lnTo>
                  <a:pt x="318007" y="294639"/>
                </a:lnTo>
                <a:lnTo>
                  <a:pt x="313308" y="292100"/>
                </a:lnTo>
                <a:lnTo>
                  <a:pt x="308736" y="289560"/>
                </a:lnTo>
                <a:lnTo>
                  <a:pt x="304800" y="287020"/>
                </a:lnTo>
                <a:lnTo>
                  <a:pt x="300682" y="281939"/>
                </a:lnTo>
                <a:lnTo>
                  <a:pt x="299862" y="275589"/>
                </a:lnTo>
                <a:lnTo>
                  <a:pt x="302210" y="270510"/>
                </a:lnTo>
                <a:lnTo>
                  <a:pt x="307594" y="266700"/>
                </a:lnTo>
                <a:lnTo>
                  <a:pt x="310260" y="265429"/>
                </a:lnTo>
                <a:lnTo>
                  <a:pt x="313054" y="265429"/>
                </a:lnTo>
                <a:lnTo>
                  <a:pt x="315722" y="264160"/>
                </a:lnTo>
                <a:lnTo>
                  <a:pt x="354901" y="264160"/>
                </a:lnTo>
                <a:lnTo>
                  <a:pt x="355726" y="261620"/>
                </a:lnTo>
                <a:lnTo>
                  <a:pt x="357124" y="256539"/>
                </a:lnTo>
                <a:lnTo>
                  <a:pt x="358775" y="251460"/>
                </a:lnTo>
                <a:lnTo>
                  <a:pt x="359790" y="247650"/>
                </a:lnTo>
                <a:lnTo>
                  <a:pt x="358394" y="245110"/>
                </a:lnTo>
                <a:lnTo>
                  <a:pt x="355092" y="243839"/>
                </a:lnTo>
                <a:lnTo>
                  <a:pt x="348996" y="241300"/>
                </a:lnTo>
                <a:lnTo>
                  <a:pt x="342646" y="238760"/>
                </a:lnTo>
                <a:lnTo>
                  <a:pt x="335914" y="237489"/>
                </a:lnTo>
                <a:lnTo>
                  <a:pt x="327151" y="236220"/>
                </a:lnTo>
                <a:lnTo>
                  <a:pt x="327151" y="215900"/>
                </a:lnTo>
                <a:close/>
              </a:path>
              <a:path w="629920" h="628650">
                <a:moveTo>
                  <a:pt x="207560" y="180339"/>
                </a:moveTo>
                <a:lnTo>
                  <a:pt x="153924" y="180339"/>
                </a:lnTo>
                <a:lnTo>
                  <a:pt x="188595" y="214629"/>
                </a:lnTo>
                <a:lnTo>
                  <a:pt x="175962" y="233679"/>
                </a:lnTo>
                <a:lnTo>
                  <a:pt x="166020" y="254000"/>
                </a:lnTo>
                <a:lnTo>
                  <a:pt x="158984" y="275589"/>
                </a:lnTo>
                <a:lnTo>
                  <a:pt x="155067" y="298450"/>
                </a:lnTo>
                <a:lnTo>
                  <a:pt x="190657" y="298450"/>
                </a:lnTo>
                <a:lnTo>
                  <a:pt x="197584" y="264160"/>
                </a:lnTo>
                <a:lnTo>
                  <a:pt x="224853" y="224789"/>
                </a:lnTo>
                <a:lnTo>
                  <a:pt x="265267" y="196850"/>
                </a:lnTo>
                <a:lnTo>
                  <a:pt x="308526" y="187960"/>
                </a:lnTo>
                <a:lnTo>
                  <a:pt x="215264" y="187960"/>
                </a:lnTo>
                <a:lnTo>
                  <a:pt x="207560" y="180339"/>
                </a:lnTo>
                <a:close/>
              </a:path>
              <a:path w="629920" h="628650">
                <a:moveTo>
                  <a:pt x="574548" y="259079"/>
                </a:moveTo>
                <a:lnTo>
                  <a:pt x="556851" y="262889"/>
                </a:lnTo>
                <a:lnTo>
                  <a:pt x="541559" y="270510"/>
                </a:lnTo>
                <a:lnTo>
                  <a:pt x="529649" y="283210"/>
                </a:lnTo>
                <a:lnTo>
                  <a:pt x="522097" y="298450"/>
                </a:lnTo>
                <a:lnTo>
                  <a:pt x="626106" y="298450"/>
                </a:lnTo>
                <a:lnTo>
                  <a:pt x="625090" y="293370"/>
                </a:lnTo>
                <a:lnTo>
                  <a:pt x="613314" y="275589"/>
                </a:lnTo>
                <a:lnTo>
                  <a:pt x="595872" y="264160"/>
                </a:lnTo>
                <a:lnTo>
                  <a:pt x="574548" y="259079"/>
                </a:lnTo>
                <a:close/>
              </a:path>
              <a:path w="629920" h="628650">
                <a:moveTo>
                  <a:pt x="354901" y="264160"/>
                </a:moveTo>
                <a:lnTo>
                  <a:pt x="323607" y="264160"/>
                </a:lnTo>
                <a:lnTo>
                  <a:pt x="331279" y="265429"/>
                </a:lnTo>
                <a:lnTo>
                  <a:pt x="346075" y="270510"/>
                </a:lnTo>
                <a:lnTo>
                  <a:pt x="350900" y="273050"/>
                </a:lnTo>
                <a:lnTo>
                  <a:pt x="352425" y="271779"/>
                </a:lnTo>
                <a:lnTo>
                  <a:pt x="354901" y="264160"/>
                </a:lnTo>
                <a:close/>
              </a:path>
              <a:path w="629920" h="628650">
                <a:moveTo>
                  <a:pt x="314705" y="0"/>
                </a:moveTo>
                <a:lnTo>
                  <a:pt x="293381" y="3810"/>
                </a:lnTo>
                <a:lnTo>
                  <a:pt x="275939" y="16510"/>
                </a:lnTo>
                <a:lnTo>
                  <a:pt x="264163" y="33020"/>
                </a:lnTo>
                <a:lnTo>
                  <a:pt x="259842" y="54610"/>
                </a:lnTo>
                <a:lnTo>
                  <a:pt x="262510" y="71120"/>
                </a:lnTo>
                <a:lnTo>
                  <a:pt x="269954" y="86360"/>
                </a:lnTo>
                <a:lnTo>
                  <a:pt x="281326" y="97789"/>
                </a:lnTo>
                <a:lnTo>
                  <a:pt x="295782" y="106679"/>
                </a:lnTo>
                <a:lnTo>
                  <a:pt x="295782" y="154939"/>
                </a:lnTo>
                <a:lnTo>
                  <a:pt x="273647" y="158750"/>
                </a:lnTo>
                <a:lnTo>
                  <a:pt x="252714" y="166370"/>
                </a:lnTo>
                <a:lnTo>
                  <a:pt x="233185" y="176529"/>
                </a:lnTo>
                <a:lnTo>
                  <a:pt x="215264" y="187960"/>
                </a:lnTo>
                <a:lnTo>
                  <a:pt x="308526" y="187960"/>
                </a:lnTo>
                <a:lnTo>
                  <a:pt x="314705" y="186689"/>
                </a:lnTo>
                <a:lnTo>
                  <a:pt x="412155" y="186689"/>
                </a:lnTo>
                <a:lnTo>
                  <a:pt x="396226" y="176529"/>
                </a:lnTo>
                <a:lnTo>
                  <a:pt x="376697" y="166370"/>
                </a:lnTo>
                <a:lnTo>
                  <a:pt x="355764" y="158750"/>
                </a:lnTo>
                <a:lnTo>
                  <a:pt x="333628" y="154939"/>
                </a:lnTo>
                <a:lnTo>
                  <a:pt x="333628" y="106679"/>
                </a:lnTo>
                <a:lnTo>
                  <a:pt x="348031" y="97789"/>
                </a:lnTo>
                <a:lnTo>
                  <a:pt x="359409" y="86360"/>
                </a:lnTo>
                <a:lnTo>
                  <a:pt x="366883" y="71120"/>
                </a:lnTo>
                <a:lnTo>
                  <a:pt x="369570" y="54610"/>
                </a:lnTo>
                <a:lnTo>
                  <a:pt x="365265" y="33020"/>
                </a:lnTo>
                <a:lnTo>
                  <a:pt x="353520" y="16510"/>
                </a:lnTo>
                <a:lnTo>
                  <a:pt x="336083" y="3810"/>
                </a:lnTo>
                <a:lnTo>
                  <a:pt x="314705" y="0"/>
                </a:lnTo>
                <a:close/>
              </a:path>
              <a:path w="629920" h="628650">
                <a:moveTo>
                  <a:pt x="498443" y="76200"/>
                </a:moveTo>
                <a:lnTo>
                  <a:pt x="459867" y="91439"/>
                </a:lnTo>
                <a:lnTo>
                  <a:pt x="444329" y="138429"/>
                </a:lnTo>
                <a:lnTo>
                  <a:pt x="448945" y="153670"/>
                </a:lnTo>
                <a:lnTo>
                  <a:pt x="420877" y="181610"/>
                </a:lnTo>
                <a:lnTo>
                  <a:pt x="414147" y="187960"/>
                </a:lnTo>
                <a:lnTo>
                  <a:pt x="467882" y="187960"/>
                </a:lnTo>
                <a:lnTo>
                  <a:pt x="475614" y="180339"/>
                </a:lnTo>
                <a:lnTo>
                  <a:pt x="519439" y="180339"/>
                </a:lnTo>
                <a:lnTo>
                  <a:pt x="523353" y="179070"/>
                </a:lnTo>
                <a:lnTo>
                  <a:pt x="537209" y="168910"/>
                </a:lnTo>
                <a:lnTo>
                  <a:pt x="549211" y="151129"/>
                </a:lnTo>
                <a:lnTo>
                  <a:pt x="553212" y="130810"/>
                </a:lnTo>
                <a:lnTo>
                  <a:pt x="549211" y="110489"/>
                </a:lnTo>
                <a:lnTo>
                  <a:pt x="537209" y="91439"/>
                </a:lnTo>
                <a:lnTo>
                  <a:pt x="519052" y="80010"/>
                </a:lnTo>
                <a:lnTo>
                  <a:pt x="498443" y="76200"/>
                </a:lnTo>
                <a:close/>
              </a:path>
              <a:path w="629920" h="628650">
                <a:moveTo>
                  <a:pt x="130936" y="76200"/>
                </a:moveTo>
                <a:lnTo>
                  <a:pt x="109612" y="80010"/>
                </a:lnTo>
                <a:lnTo>
                  <a:pt x="92170" y="91439"/>
                </a:lnTo>
                <a:lnTo>
                  <a:pt x="80394" y="109220"/>
                </a:lnTo>
                <a:lnTo>
                  <a:pt x="76073" y="130810"/>
                </a:lnTo>
                <a:lnTo>
                  <a:pt x="80377" y="152400"/>
                </a:lnTo>
                <a:lnTo>
                  <a:pt x="92122" y="168910"/>
                </a:lnTo>
                <a:lnTo>
                  <a:pt x="109559" y="181610"/>
                </a:lnTo>
                <a:lnTo>
                  <a:pt x="130936" y="185420"/>
                </a:lnTo>
                <a:lnTo>
                  <a:pt x="139064" y="185420"/>
                </a:lnTo>
                <a:lnTo>
                  <a:pt x="146938" y="184150"/>
                </a:lnTo>
                <a:lnTo>
                  <a:pt x="153924" y="180339"/>
                </a:lnTo>
                <a:lnTo>
                  <a:pt x="207560" y="180339"/>
                </a:lnTo>
                <a:lnTo>
                  <a:pt x="180594" y="153670"/>
                </a:lnTo>
                <a:lnTo>
                  <a:pt x="183896" y="147320"/>
                </a:lnTo>
                <a:lnTo>
                  <a:pt x="185674" y="138429"/>
                </a:lnTo>
                <a:lnTo>
                  <a:pt x="185674" y="130810"/>
                </a:lnTo>
                <a:lnTo>
                  <a:pt x="181389" y="109220"/>
                </a:lnTo>
                <a:lnTo>
                  <a:pt x="169687" y="91439"/>
                </a:lnTo>
                <a:lnTo>
                  <a:pt x="152294" y="80010"/>
                </a:lnTo>
                <a:lnTo>
                  <a:pt x="130936" y="76200"/>
                </a:lnTo>
                <a:close/>
              </a:path>
              <a:path w="629920" h="628650">
                <a:moveTo>
                  <a:pt x="519439" y="180339"/>
                </a:moveTo>
                <a:lnTo>
                  <a:pt x="475614" y="180339"/>
                </a:lnTo>
                <a:lnTo>
                  <a:pt x="491400" y="185420"/>
                </a:lnTo>
                <a:lnTo>
                  <a:pt x="507698" y="184150"/>
                </a:lnTo>
                <a:lnTo>
                  <a:pt x="519439" y="180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419843" y="1709927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097279" h="1097280">
                <a:moveTo>
                  <a:pt x="0" y="548639"/>
                </a:moveTo>
                <a:lnTo>
                  <a:pt x="2013" y="501298"/>
                </a:lnTo>
                <a:lnTo>
                  <a:pt x="7945" y="455076"/>
                </a:lnTo>
                <a:lnTo>
                  <a:pt x="17629" y="410137"/>
                </a:lnTo>
                <a:lnTo>
                  <a:pt x="30902" y="366646"/>
                </a:lnTo>
                <a:lnTo>
                  <a:pt x="47598" y="324768"/>
                </a:lnTo>
                <a:lnTo>
                  <a:pt x="67554" y="284667"/>
                </a:lnTo>
                <a:lnTo>
                  <a:pt x="90604" y="246508"/>
                </a:lnTo>
                <a:lnTo>
                  <a:pt x="116583" y="210455"/>
                </a:lnTo>
                <a:lnTo>
                  <a:pt x="145328" y="176674"/>
                </a:lnTo>
                <a:lnTo>
                  <a:pt x="176674" y="145328"/>
                </a:lnTo>
                <a:lnTo>
                  <a:pt x="210455" y="116583"/>
                </a:lnTo>
                <a:lnTo>
                  <a:pt x="246508" y="90604"/>
                </a:lnTo>
                <a:lnTo>
                  <a:pt x="284667" y="67554"/>
                </a:lnTo>
                <a:lnTo>
                  <a:pt x="324768" y="47598"/>
                </a:lnTo>
                <a:lnTo>
                  <a:pt x="366646" y="30902"/>
                </a:lnTo>
                <a:lnTo>
                  <a:pt x="410137" y="17629"/>
                </a:lnTo>
                <a:lnTo>
                  <a:pt x="455076" y="7945"/>
                </a:lnTo>
                <a:lnTo>
                  <a:pt x="501298" y="2013"/>
                </a:lnTo>
                <a:lnTo>
                  <a:pt x="548639" y="0"/>
                </a:lnTo>
                <a:lnTo>
                  <a:pt x="595981" y="2013"/>
                </a:lnTo>
                <a:lnTo>
                  <a:pt x="642203" y="7945"/>
                </a:lnTo>
                <a:lnTo>
                  <a:pt x="687142" y="17629"/>
                </a:lnTo>
                <a:lnTo>
                  <a:pt x="730633" y="30902"/>
                </a:lnTo>
                <a:lnTo>
                  <a:pt x="772511" y="47598"/>
                </a:lnTo>
                <a:lnTo>
                  <a:pt x="812612" y="67554"/>
                </a:lnTo>
                <a:lnTo>
                  <a:pt x="850771" y="90604"/>
                </a:lnTo>
                <a:lnTo>
                  <a:pt x="886824" y="116583"/>
                </a:lnTo>
                <a:lnTo>
                  <a:pt x="920605" y="145328"/>
                </a:lnTo>
                <a:lnTo>
                  <a:pt x="951951" y="176674"/>
                </a:lnTo>
                <a:lnTo>
                  <a:pt x="980696" y="210455"/>
                </a:lnTo>
                <a:lnTo>
                  <a:pt x="1006675" y="246508"/>
                </a:lnTo>
                <a:lnTo>
                  <a:pt x="1029725" y="284667"/>
                </a:lnTo>
                <a:lnTo>
                  <a:pt x="1049681" y="324768"/>
                </a:lnTo>
                <a:lnTo>
                  <a:pt x="1066377" y="366646"/>
                </a:lnTo>
                <a:lnTo>
                  <a:pt x="1079650" y="410137"/>
                </a:lnTo>
                <a:lnTo>
                  <a:pt x="1089334" y="455076"/>
                </a:lnTo>
                <a:lnTo>
                  <a:pt x="1095266" y="501298"/>
                </a:lnTo>
                <a:lnTo>
                  <a:pt x="1097279" y="548639"/>
                </a:lnTo>
                <a:lnTo>
                  <a:pt x="1095266" y="595981"/>
                </a:lnTo>
                <a:lnTo>
                  <a:pt x="1089334" y="642203"/>
                </a:lnTo>
                <a:lnTo>
                  <a:pt x="1079650" y="687142"/>
                </a:lnTo>
                <a:lnTo>
                  <a:pt x="1066377" y="730633"/>
                </a:lnTo>
                <a:lnTo>
                  <a:pt x="1049681" y="772511"/>
                </a:lnTo>
                <a:lnTo>
                  <a:pt x="1029725" y="812612"/>
                </a:lnTo>
                <a:lnTo>
                  <a:pt x="1006675" y="850771"/>
                </a:lnTo>
                <a:lnTo>
                  <a:pt x="980696" y="886824"/>
                </a:lnTo>
                <a:lnTo>
                  <a:pt x="951951" y="920605"/>
                </a:lnTo>
                <a:lnTo>
                  <a:pt x="920605" y="951951"/>
                </a:lnTo>
                <a:lnTo>
                  <a:pt x="886824" y="980696"/>
                </a:lnTo>
                <a:lnTo>
                  <a:pt x="850771" y="1006675"/>
                </a:lnTo>
                <a:lnTo>
                  <a:pt x="812612" y="1029725"/>
                </a:lnTo>
                <a:lnTo>
                  <a:pt x="772511" y="1049681"/>
                </a:lnTo>
                <a:lnTo>
                  <a:pt x="730633" y="1066377"/>
                </a:lnTo>
                <a:lnTo>
                  <a:pt x="687142" y="1079650"/>
                </a:lnTo>
                <a:lnTo>
                  <a:pt x="642203" y="1089334"/>
                </a:lnTo>
                <a:lnTo>
                  <a:pt x="595981" y="1095266"/>
                </a:lnTo>
                <a:lnTo>
                  <a:pt x="548639" y="1097280"/>
                </a:lnTo>
                <a:lnTo>
                  <a:pt x="501298" y="1095266"/>
                </a:lnTo>
                <a:lnTo>
                  <a:pt x="455076" y="1089334"/>
                </a:lnTo>
                <a:lnTo>
                  <a:pt x="410137" y="1079650"/>
                </a:lnTo>
                <a:lnTo>
                  <a:pt x="366646" y="1066377"/>
                </a:lnTo>
                <a:lnTo>
                  <a:pt x="324768" y="1049681"/>
                </a:lnTo>
                <a:lnTo>
                  <a:pt x="284667" y="1029725"/>
                </a:lnTo>
                <a:lnTo>
                  <a:pt x="246508" y="1006675"/>
                </a:lnTo>
                <a:lnTo>
                  <a:pt x="210455" y="980696"/>
                </a:lnTo>
                <a:lnTo>
                  <a:pt x="176674" y="951951"/>
                </a:lnTo>
                <a:lnTo>
                  <a:pt x="145328" y="920605"/>
                </a:lnTo>
                <a:lnTo>
                  <a:pt x="116583" y="886824"/>
                </a:lnTo>
                <a:lnTo>
                  <a:pt x="90604" y="850771"/>
                </a:lnTo>
                <a:lnTo>
                  <a:pt x="67554" y="812612"/>
                </a:lnTo>
                <a:lnTo>
                  <a:pt x="47598" y="772511"/>
                </a:lnTo>
                <a:lnTo>
                  <a:pt x="30902" y="730633"/>
                </a:lnTo>
                <a:lnTo>
                  <a:pt x="17629" y="687142"/>
                </a:lnTo>
                <a:lnTo>
                  <a:pt x="7945" y="642203"/>
                </a:lnTo>
                <a:lnTo>
                  <a:pt x="2013" y="595981"/>
                </a:lnTo>
                <a:lnTo>
                  <a:pt x="0" y="548639"/>
                </a:lnTo>
                <a:close/>
              </a:path>
            </a:pathLst>
          </a:custGeom>
          <a:ln w="12192">
            <a:solidFill>
              <a:srgbClr val="FFC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456419" y="1746504"/>
            <a:ext cx="1024255" cy="1024255"/>
          </a:xfrm>
          <a:custGeom>
            <a:avLst/>
            <a:gdLst/>
            <a:ahLst/>
            <a:cxnLst/>
            <a:rect l="l" t="t" r="r" b="b"/>
            <a:pathLst>
              <a:path w="1024254" h="1024255">
                <a:moveTo>
                  <a:pt x="512063" y="0"/>
                </a:moveTo>
                <a:lnTo>
                  <a:pt x="465452" y="2092"/>
                </a:lnTo>
                <a:lnTo>
                  <a:pt x="420013" y="8249"/>
                </a:lnTo>
                <a:lnTo>
                  <a:pt x="375928" y="18289"/>
                </a:lnTo>
                <a:lnTo>
                  <a:pt x="333378" y="32033"/>
                </a:lnTo>
                <a:lnTo>
                  <a:pt x="292543" y="49299"/>
                </a:lnTo>
                <a:lnTo>
                  <a:pt x="253604" y="69906"/>
                </a:lnTo>
                <a:lnTo>
                  <a:pt x="216742" y="93674"/>
                </a:lnTo>
                <a:lnTo>
                  <a:pt x="182137" y="120423"/>
                </a:lnTo>
                <a:lnTo>
                  <a:pt x="149971" y="149971"/>
                </a:lnTo>
                <a:lnTo>
                  <a:pt x="120423" y="182137"/>
                </a:lnTo>
                <a:lnTo>
                  <a:pt x="93674" y="216742"/>
                </a:lnTo>
                <a:lnTo>
                  <a:pt x="69906" y="253604"/>
                </a:lnTo>
                <a:lnTo>
                  <a:pt x="49299" y="292543"/>
                </a:lnTo>
                <a:lnTo>
                  <a:pt x="32033" y="333378"/>
                </a:lnTo>
                <a:lnTo>
                  <a:pt x="18289" y="375928"/>
                </a:lnTo>
                <a:lnTo>
                  <a:pt x="8249" y="420013"/>
                </a:lnTo>
                <a:lnTo>
                  <a:pt x="2092" y="465452"/>
                </a:lnTo>
                <a:lnTo>
                  <a:pt x="0" y="512063"/>
                </a:lnTo>
                <a:lnTo>
                  <a:pt x="2092" y="558675"/>
                </a:lnTo>
                <a:lnTo>
                  <a:pt x="8249" y="604114"/>
                </a:lnTo>
                <a:lnTo>
                  <a:pt x="18289" y="648199"/>
                </a:lnTo>
                <a:lnTo>
                  <a:pt x="32033" y="690749"/>
                </a:lnTo>
                <a:lnTo>
                  <a:pt x="49299" y="731584"/>
                </a:lnTo>
                <a:lnTo>
                  <a:pt x="69906" y="770523"/>
                </a:lnTo>
                <a:lnTo>
                  <a:pt x="93674" y="807385"/>
                </a:lnTo>
                <a:lnTo>
                  <a:pt x="120423" y="841990"/>
                </a:lnTo>
                <a:lnTo>
                  <a:pt x="149971" y="874156"/>
                </a:lnTo>
                <a:lnTo>
                  <a:pt x="182137" y="903704"/>
                </a:lnTo>
                <a:lnTo>
                  <a:pt x="216742" y="930453"/>
                </a:lnTo>
                <a:lnTo>
                  <a:pt x="253604" y="954221"/>
                </a:lnTo>
                <a:lnTo>
                  <a:pt x="292543" y="974828"/>
                </a:lnTo>
                <a:lnTo>
                  <a:pt x="333378" y="992094"/>
                </a:lnTo>
                <a:lnTo>
                  <a:pt x="375928" y="1005838"/>
                </a:lnTo>
                <a:lnTo>
                  <a:pt x="420013" y="1015878"/>
                </a:lnTo>
                <a:lnTo>
                  <a:pt x="465452" y="1022035"/>
                </a:lnTo>
                <a:lnTo>
                  <a:pt x="512063" y="1024128"/>
                </a:lnTo>
                <a:lnTo>
                  <a:pt x="558675" y="1022035"/>
                </a:lnTo>
                <a:lnTo>
                  <a:pt x="604114" y="1015878"/>
                </a:lnTo>
                <a:lnTo>
                  <a:pt x="648199" y="1005838"/>
                </a:lnTo>
                <a:lnTo>
                  <a:pt x="690749" y="992094"/>
                </a:lnTo>
                <a:lnTo>
                  <a:pt x="731584" y="974828"/>
                </a:lnTo>
                <a:lnTo>
                  <a:pt x="770523" y="954221"/>
                </a:lnTo>
                <a:lnTo>
                  <a:pt x="807385" y="930453"/>
                </a:lnTo>
                <a:lnTo>
                  <a:pt x="841990" y="903704"/>
                </a:lnTo>
                <a:lnTo>
                  <a:pt x="874156" y="874156"/>
                </a:lnTo>
                <a:lnTo>
                  <a:pt x="903704" y="841990"/>
                </a:lnTo>
                <a:lnTo>
                  <a:pt x="930453" y="807385"/>
                </a:lnTo>
                <a:lnTo>
                  <a:pt x="954221" y="770523"/>
                </a:lnTo>
                <a:lnTo>
                  <a:pt x="974828" y="731584"/>
                </a:lnTo>
                <a:lnTo>
                  <a:pt x="992094" y="690749"/>
                </a:lnTo>
                <a:lnTo>
                  <a:pt x="1005838" y="648199"/>
                </a:lnTo>
                <a:lnTo>
                  <a:pt x="1015878" y="604114"/>
                </a:lnTo>
                <a:lnTo>
                  <a:pt x="1022035" y="558675"/>
                </a:lnTo>
                <a:lnTo>
                  <a:pt x="1024127" y="512063"/>
                </a:lnTo>
                <a:lnTo>
                  <a:pt x="1022035" y="465452"/>
                </a:lnTo>
                <a:lnTo>
                  <a:pt x="1015878" y="420013"/>
                </a:lnTo>
                <a:lnTo>
                  <a:pt x="1005838" y="375928"/>
                </a:lnTo>
                <a:lnTo>
                  <a:pt x="992094" y="333378"/>
                </a:lnTo>
                <a:lnTo>
                  <a:pt x="974828" y="292543"/>
                </a:lnTo>
                <a:lnTo>
                  <a:pt x="954221" y="253604"/>
                </a:lnTo>
                <a:lnTo>
                  <a:pt x="930453" y="216742"/>
                </a:lnTo>
                <a:lnTo>
                  <a:pt x="903704" y="182137"/>
                </a:lnTo>
                <a:lnTo>
                  <a:pt x="874156" y="149971"/>
                </a:lnTo>
                <a:lnTo>
                  <a:pt x="841990" y="120423"/>
                </a:lnTo>
                <a:lnTo>
                  <a:pt x="807385" y="93674"/>
                </a:lnTo>
                <a:lnTo>
                  <a:pt x="770523" y="69906"/>
                </a:lnTo>
                <a:lnTo>
                  <a:pt x="731584" y="49299"/>
                </a:lnTo>
                <a:lnTo>
                  <a:pt x="690749" y="32033"/>
                </a:lnTo>
                <a:lnTo>
                  <a:pt x="648199" y="18289"/>
                </a:lnTo>
                <a:lnTo>
                  <a:pt x="604114" y="8249"/>
                </a:lnTo>
                <a:lnTo>
                  <a:pt x="558675" y="2092"/>
                </a:lnTo>
                <a:lnTo>
                  <a:pt x="5120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653016" y="1967483"/>
            <a:ext cx="631190" cy="581025"/>
          </a:xfrm>
          <a:custGeom>
            <a:avLst/>
            <a:gdLst/>
            <a:ahLst/>
            <a:cxnLst/>
            <a:rect l="l" t="t" r="r" b="b"/>
            <a:pathLst>
              <a:path w="631190" h="581025">
                <a:moveTo>
                  <a:pt x="395097" y="489457"/>
                </a:moveTo>
                <a:lnTo>
                  <a:pt x="377271" y="493027"/>
                </a:lnTo>
                <a:lnTo>
                  <a:pt x="362696" y="502777"/>
                </a:lnTo>
                <a:lnTo>
                  <a:pt x="352859" y="517265"/>
                </a:lnTo>
                <a:lnTo>
                  <a:pt x="349250" y="535051"/>
                </a:lnTo>
                <a:lnTo>
                  <a:pt x="352859" y="552783"/>
                </a:lnTo>
                <a:lnTo>
                  <a:pt x="362696" y="567277"/>
                </a:lnTo>
                <a:lnTo>
                  <a:pt x="377271" y="577056"/>
                </a:lnTo>
                <a:lnTo>
                  <a:pt x="395097" y="580643"/>
                </a:lnTo>
                <a:lnTo>
                  <a:pt x="412902" y="577056"/>
                </a:lnTo>
                <a:lnTo>
                  <a:pt x="427434" y="567277"/>
                </a:lnTo>
                <a:lnTo>
                  <a:pt x="437227" y="552783"/>
                </a:lnTo>
                <a:lnTo>
                  <a:pt x="440816" y="535051"/>
                </a:lnTo>
                <a:lnTo>
                  <a:pt x="437227" y="517265"/>
                </a:lnTo>
                <a:lnTo>
                  <a:pt x="427434" y="502777"/>
                </a:lnTo>
                <a:lnTo>
                  <a:pt x="412902" y="493027"/>
                </a:lnTo>
                <a:lnTo>
                  <a:pt x="395097" y="489457"/>
                </a:lnTo>
                <a:close/>
              </a:path>
              <a:path w="631190" h="581025">
                <a:moveTo>
                  <a:pt x="152145" y="489457"/>
                </a:moveTo>
                <a:lnTo>
                  <a:pt x="134340" y="493027"/>
                </a:lnTo>
                <a:lnTo>
                  <a:pt x="119808" y="502777"/>
                </a:lnTo>
                <a:lnTo>
                  <a:pt x="110015" y="517265"/>
                </a:lnTo>
                <a:lnTo>
                  <a:pt x="106425" y="535051"/>
                </a:lnTo>
                <a:lnTo>
                  <a:pt x="110015" y="552783"/>
                </a:lnTo>
                <a:lnTo>
                  <a:pt x="119808" y="567277"/>
                </a:lnTo>
                <a:lnTo>
                  <a:pt x="134340" y="577056"/>
                </a:lnTo>
                <a:lnTo>
                  <a:pt x="152145" y="580643"/>
                </a:lnTo>
                <a:lnTo>
                  <a:pt x="169951" y="577056"/>
                </a:lnTo>
                <a:lnTo>
                  <a:pt x="184483" y="567277"/>
                </a:lnTo>
                <a:lnTo>
                  <a:pt x="194276" y="552783"/>
                </a:lnTo>
                <a:lnTo>
                  <a:pt x="197865" y="535051"/>
                </a:lnTo>
                <a:lnTo>
                  <a:pt x="194276" y="517265"/>
                </a:lnTo>
                <a:lnTo>
                  <a:pt x="184483" y="502777"/>
                </a:lnTo>
                <a:lnTo>
                  <a:pt x="169951" y="493027"/>
                </a:lnTo>
                <a:lnTo>
                  <a:pt x="152145" y="489457"/>
                </a:lnTo>
                <a:close/>
              </a:path>
              <a:path w="631190" h="581025">
                <a:moveTo>
                  <a:pt x="461644" y="419862"/>
                </a:moveTo>
                <a:lnTo>
                  <a:pt x="352551" y="419862"/>
                </a:lnTo>
                <a:lnTo>
                  <a:pt x="348233" y="474090"/>
                </a:lnTo>
                <a:lnTo>
                  <a:pt x="447548" y="474090"/>
                </a:lnTo>
                <a:lnTo>
                  <a:pt x="461644" y="419862"/>
                </a:lnTo>
                <a:close/>
              </a:path>
              <a:path w="631190" h="581025">
                <a:moveTo>
                  <a:pt x="335152" y="419862"/>
                </a:moveTo>
                <a:lnTo>
                  <a:pt x="211962" y="419862"/>
                </a:lnTo>
                <a:lnTo>
                  <a:pt x="216407" y="474090"/>
                </a:lnTo>
                <a:lnTo>
                  <a:pt x="330707" y="474090"/>
                </a:lnTo>
                <a:lnTo>
                  <a:pt x="335152" y="419862"/>
                </a:lnTo>
                <a:close/>
              </a:path>
              <a:path w="631190" h="581025">
                <a:moveTo>
                  <a:pt x="194563" y="419862"/>
                </a:moveTo>
                <a:lnTo>
                  <a:pt x="85470" y="419862"/>
                </a:lnTo>
                <a:lnTo>
                  <a:pt x="99567" y="474090"/>
                </a:lnTo>
                <a:lnTo>
                  <a:pt x="199008" y="474090"/>
                </a:lnTo>
                <a:lnTo>
                  <a:pt x="194563" y="419862"/>
                </a:lnTo>
                <a:close/>
              </a:path>
              <a:path w="631190" h="581025">
                <a:moveTo>
                  <a:pt x="489711" y="311403"/>
                </a:moveTo>
                <a:lnTo>
                  <a:pt x="361441" y="311403"/>
                </a:lnTo>
                <a:lnTo>
                  <a:pt x="354075" y="402970"/>
                </a:lnTo>
                <a:lnTo>
                  <a:pt x="466216" y="402970"/>
                </a:lnTo>
                <a:lnTo>
                  <a:pt x="489711" y="311403"/>
                </a:lnTo>
                <a:close/>
              </a:path>
              <a:path w="631190" h="581025">
                <a:moveTo>
                  <a:pt x="344042" y="311403"/>
                </a:moveTo>
                <a:lnTo>
                  <a:pt x="203073" y="311403"/>
                </a:lnTo>
                <a:lnTo>
                  <a:pt x="210565" y="402970"/>
                </a:lnTo>
                <a:lnTo>
                  <a:pt x="336550" y="402970"/>
                </a:lnTo>
                <a:lnTo>
                  <a:pt x="344042" y="311403"/>
                </a:lnTo>
                <a:close/>
              </a:path>
              <a:path w="631190" h="581025">
                <a:moveTo>
                  <a:pt x="185800" y="311403"/>
                </a:moveTo>
                <a:lnTo>
                  <a:pt x="57403" y="311403"/>
                </a:lnTo>
                <a:lnTo>
                  <a:pt x="80899" y="402970"/>
                </a:lnTo>
                <a:lnTo>
                  <a:pt x="193039" y="402970"/>
                </a:lnTo>
                <a:lnTo>
                  <a:pt x="185800" y="311403"/>
                </a:lnTo>
                <a:close/>
              </a:path>
              <a:path w="631190" h="581025">
                <a:moveTo>
                  <a:pt x="350265" y="236854"/>
                </a:moveTo>
                <a:lnTo>
                  <a:pt x="196850" y="236854"/>
                </a:lnTo>
                <a:lnTo>
                  <a:pt x="201675" y="294386"/>
                </a:lnTo>
                <a:lnTo>
                  <a:pt x="345439" y="294386"/>
                </a:lnTo>
                <a:lnTo>
                  <a:pt x="350265" y="236854"/>
                </a:lnTo>
                <a:close/>
              </a:path>
              <a:path w="631190" h="581025">
                <a:moveTo>
                  <a:pt x="179450" y="236854"/>
                </a:moveTo>
                <a:lnTo>
                  <a:pt x="37591" y="236854"/>
                </a:lnTo>
                <a:lnTo>
                  <a:pt x="52958" y="294386"/>
                </a:lnTo>
                <a:lnTo>
                  <a:pt x="184403" y="294386"/>
                </a:lnTo>
                <a:lnTo>
                  <a:pt x="179450" y="236854"/>
                </a:lnTo>
                <a:close/>
              </a:path>
              <a:path w="631190" h="581025">
                <a:moveTo>
                  <a:pt x="605408" y="148716"/>
                </a:moveTo>
                <a:lnTo>
                  <a:pt x="544829" y="148716"/>
                </a:lnTo>
                <a:lnTo>
                  <a:pt x="540130" y="150749"/>
                </a:lnTo>
                <a:lnTo>
                  <a:pt x="536320" y="153162"/>
                </a:lnTo>
                <a:lnTo>
                  <a:pt x="534161" y="154431"/>
                </a:lnTo>
                <a:lnTo>
                  <a:pt x="459485" y="228600"/>
                </a:lnTo>
                <a:lnTo>
                  <a:pt x="453898" y="236854"/>
                </a:lnTo>
                <a:lnTo>
                  <a:pt x="367664" y="236854"/>
                </a:lnTo>
                <a:lnTo>
                  <a:pt x="362838" y="294386"/>
                </a:lnTo>
                <a:lnTo>
                  <a:pt x="494156" y="294386"/>
                </a:lnTo>
                <a:lnTo>
                  <a:pt x="504189" y="257810"/>
                </a:lnTo>
                <a:lnTo>
                  <a:pt x="532256" y="229758"/>
                </a:lnTo>
                <a:lnTo>
                  <a:pt x="546302" y="216072"/>
                </a:lnTo>
                <a:lnTo>
                  <a:pt x="560324" y="202945"/>
                </a:lnTo>
                <a:lnTo>
                  <a:pt x="605408" y="202945"/>
                </a:lnTo>
                <a:lnTo>
                  <a:pt x="624554" y="194472"/>
                </a:lnTo>
                <a:lnTo>
                  <a:pt x="630935" y="175831"/>
                </a:lnTo>
                <a:lnTo>
                  <a:pt x="624554" y="157190"/>
                </a:lnTo>
                <a:lnTo>
                  <a:pt x="605408" y="148716"/>
                </a:lnTo>
                <a:close/>
              </a:path>
              <a:path w="631190" h="581025">
                <a:moveTo>
                  <a:pt x="117855" y="0"/>
                </a:moveTo>
                <a:lnTo>
                  <a:pt x="71258" y="5772"/>
                </a:lnTo>
                <a:lnTo>
                  <a:pt x="33877" y="18843"/>
                </a:lnTo>
                <a:lnTo>
                  <a:pt x="9020" y="31986"/>
                </a:lnTo>
                <a:lnTo>
                  <a:pt x="0" y="37973"/>
                </a:lnTo>
                <a:lnTo>
                  <a:pt x="11299" y="41249"/>
                </a:lnTo>
                <a:lnTo>
                  <a:pt x="43243" y="55705"/>
                </a:lnTo>
                <a:lnTo>
                  <a:pt x="92904" y="88282"/>
                </a:lnTo>
                <a:lnTo>
                  <a:pt x="157352" y="145923"/>
                </a:lnTo>
                <a:lnTo>
                  <a:pt x="133476" y="169037"/>
                </a:lnTo>
                <a:lnTo>
                  <a:pt x="303529" y="206120"/>
                </a:lnTo>
                <a:lnTo>
                  <a:pt x="275409" y="58927"/>
                </a:lnTo>
                <a:lnTo>
                  <a:pt x="247141" y="58927"/>
                </a:lnTo>
                <a:lnTo>
                  <a:pt x="214189" y="30950"/>
                </a:lnTo>
                <a:lnTo>
                  <a:pt x="181165" y="12842"/>
                </a:lnTo>
                <a:lnTo>
                  <a:pt x="148808" y="3046"/>
                </a:lnTo>
                <a:lnTo>
                  <a:pt x="117855" y="0"/>
                </a:lnTo>
                <a:close/>
              </a:path>
              <a:path w="631190" h="581025">
                <a:moveTo>
                  <a:pt x="271017" y="35940"/>
                </a:moveTo>
                <a:lnTo>
                  <a:pt x="247141" y="58927"/>
                </a:lnTo>
                <a:lnTo>
                  <a:pt x="275409" y="58927"/>
                </a:lnTo>
                <a:lnTo>
                  <a:pt x="271017" y="35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0" name="object 220"/>
          <p:cNvGraphicFramePr>
            <a:graphicFrameLocks noGrp="1"/>
          </p:cNvGraphicFramePr>
          <p:nvPr/>
        </p:nvGraphicFramePr>
        <p:xfrm>
          <a:off x="1491614" y="3010351"/>
          <a:ext cx="9286874" cy="1365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545"/>
                <a:gridCol w="2561589"/>
                <a:gridCol w="2560320"/>
                <a:gridCol w="2090420"/>
              </a:tblGrid>
              <a:tr h="40471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关系识别模型</a:t>
                      </a:r>
                      <a:endParaRPr sz="2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240" marB="0"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1816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位置定位模型</a:t>
                      </a:r>
                      <a:endParaRPr sz="2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24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业务量预测模型</a:t>
                      </a:r>
                      <a:endParaRPr sz="2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24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NPS评估模型</a:t>
                      </a:r>
                      <a:endParaRPr sz="2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240" marB="0">
                    <a:lnL w="3175">
                      <a:solidFill>
                        <a:srgbClr val="BEBEBE"/>
                      </a:solidFill>
                      <a:prstDash val="solid"/>
                    </a:lnL>
                  </a:tcPr>
                </a:tc>
              </a:tr>
              <a:tr h="276761">
                <a:tc>
                  <a:txBody>
                    <a:bodyPr/>
                    <a:lstStyle/>
                    <a:p>
                      <a:pPr marL="532130" indent="-172720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Wingdings" panose="05000000000000000000"/>
                        <a:buChar char=""/>
                        <a:tabLst>
                          <a:tab pos="532765" algn="l"/>
                        </a:tabLst>
                      </a:pPr>
                      <a:r>
                        <a:rPr sz="11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家庭圈识别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9375" marB="0"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3920" indent="-172720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Wingdings" panose="05000000000000000000"/>
                        <a:buChar char=""/>
                        <a:tabLst>
                          <a:tab pos="88328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随机森林</a:t>
                      </a:r>
                      <a:r>
                        <a:rPr sz="1000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MR</a:t>
                      </a: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定位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556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2655" indent="-172720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Wingdings" panose="05000000000000000000"/>
                        <a:buChar char=""/>
                        <a:tabLst>
                          <a:tab pos="92265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小区流量预测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556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9140" indent="-172720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Wingdings" panose="05000000000000000000"/>
                        <a:buChar char=""/>
                        <a:tabLst>
                          <a:tab pos="739140" algn="l"/>
                        </a:tabLst>
                      </a:pPr>
                      <a:r>
                        <a:rPr sz="11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家宽满意度预测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79375" marB="0">
                    <a:lnL w="3175">
                      <a:solidFill>
                        <a:srgbClr val="BEBEBE"/>
                      </a:solidFill>
                      <a:prstDash val="solid"/>
                    </a:lnL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 marL="532130" indent="-172720">
                        <a:lnSpc>
                          <a:spcPct val="100000"/>
                        </a:lnSpc>
                        <a:spcBef>
                          <a:spcPts val="425"/>
                        </a:spcBef>
                        <a:buFont typeface="Wingdings" panose="05000000000000000000"/>
                        <a:buChar char=""/>
                        <a:tabLst>
                          <a:tab pos="532765" algn="l"/>
                        </a:tabLst>
                      </a:pPr>
                      <a:r>
                        <a:rPr sz="11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朋友圈识别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3975" marB="0"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3920" indent="-172720">
                        <a:lnSpc>
                          <a:spcPct val="100000"/>
                        </a:lnSpc>
                        <a:spcBef>
                          <a:spcPts val="215"/>
                        </a:spcBef>
                        <a:buFont typeface="Wingdings" panose="05000000000000000000"/>
                        <a:buChar char=""/>
                        <a:tabLst>
                          <a:tab pos="88328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OTT定位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730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2655" indent="-172720">
                        <a:lnSpc>
                          <a:spcPct val="100000"/>
                        </a:lnSpc>
                        <a:spcBef>
                          <a:spcPts val="215"/>
                        </a:spcBef>
                        <a:buFont typeface="Wingdings" panose="05000000000000000000"/>
                        <a:buChar char=""/>
                        <a:tabLst>
                          <a:tab pos="92265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核心网流量预测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2730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9140" indent="-172720">
                        <a:lnSpc>
                          <a:spcPct val="100000"/>
                        </a:lnSpc>
                        <a:spcBef>
                          <a:spcPts val="425"/>
                        </a:spcBef>
                        <a:buFont typeface="Wingdings" panose="05000000000000000000"/>
                        <a:buChar char=""/>
                        <a:tabLst>
                          <a:tab pos="739140" algn="l"/>
                        </a:tabLst>
                      </a:pPr>
                      <a:r>
                        <a:rPr sz="11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无线用户满意度预测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3975" marB="0">
                    <a:lnL w="3175">
                      <a:solidFill>
                        <a:srgbClr val="BEBEBE"/>
                      </a:solidFill>
                      <a:prstDash val="solid"/>
                    </a:lnL>
                  </a:tcPr>
                </a:tc>
              </a:tr>
              <a:tr h="443670">
                <a:tc>
                  <a:txBody>
                    <a:bodyPr/>
                    <a:lstStyle/>
                    <a:p>
                      <a:pPr marL="532130" indent="-172720">
                        <a:lnSpc>
                          <a:spcPct val="100000"/>
                        </a:lnSpc>
                        <a:spcBef>
                          <a:spcPts val="515"/>
                        </a:spcBef>
                        <a:buFont typeface="Wingdings" panose="05000000000000000000"/>
                        <a:buChar char=""/>
                        <a:tabLst>
                          <a:tab pos="532765" algn="l"/>
                        </a:tabLst>
                      </a:pPr>
                      <a:r>
                        <a:rPr sz="11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5405" marB="0"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3920" indent="-172720">
                        <a:lnSpc>
                          <a:spcPct val="100000"/>
                        </a:lnSpc>
                        <a:spcBef>
                          <a:spcPts val="125"/>
                        </a:spcBef>
                        <a:buFont typeface="Wingdings" panose="05000000000000000000"/>
                        <a:buChar char=""/>
                        <a:tabLst>
                          <a:tab pos="88328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AoA+TA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883920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Wingdings" panose="05000000000000000000"/>
                        <a:buChar char=""/>
                        <a:tabLst>
                          <a:tab pos="883285" algn="l"/>
                        </a:tabLst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87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2655" indent="-172720">
                        <a:lnSpc>
                          <a:spcPct val="100000"/>
                        </a:lnSpc>
                        <a:spcBef>
                          <a:spcPts val="125"/>
                        </a:spcBef>
                        <a:buFont typeface="Wingdings" panose="05000000000000000000"/>
                        <a:buChar char=""/>
                        <a:tabLst>
                          <a:tab pos="922655" algn="l"/>
                        </a:tabLst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RRC连接数预测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922655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Wingdings" panose="05000000000000000000"/>
                        <a:buChar char=""/>
                        <a:tabLst>
                          <a:tab pos="922655" algn="l"/>
                        </a:tabLst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.……</a:t>
                      </a:r>
                      <a:endParaRPr sz="10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87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9140" indent="-172720">
                        <a:lnSpc>
                          <a:spcPct val="100000"/>
                        </a:lnSpc>
                        <a:spcBef>
                          <a:spcPts val="515"/>
                        </a:spcBef>
                        <a:buFont typeface="Wingdings" panose="05000000000000000000"/>
                        <a:buChar char=""/>
                        <a:tabLst>
                          <a:tab pos="739140" algn="l"/>
                        </a:tabLst>
                      </a:pPr>
                      <a:r>
                        <a:rPr sz="11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sz="11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5405" marB="0">
                    <a:lnL w="3175">
                      <a:solidFill>
                        <a:srgbClr val="BEBEBE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45" y="818540"/>
            <a:ext cx="1139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50000"/>
              </a:lnSpc>
              <a:spcBef>
                <a:spcPts val="10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数据中台是指通过数据技术，对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海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量数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采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集、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算、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存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储、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加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工，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时统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口径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台把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据统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之后，  会形成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准数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，再进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存储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形成大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据资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层，进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为客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户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提供高</a:t>
            </a:r>
            <a:r>
              <a:rPr sz="1600" b="1" spc="20" dirty="0">
                <a:latin typeface="微软雅黑" panose="020B0503020204020204" charset="-122"/>
                <a:cs typeface="微软雅黑" panose="020B0503020204020204" charset="-122"/>
              </a:rPr>
              <a:t>效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服务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数据中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包括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据模型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算法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服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务，数</a:t>
            </a: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产品， 数据管理等等。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195" y="85166"/>
            <a:ext cx="46418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 err="1">
                <a:solidFill>
                  <a:srgbClr val="336699"/>
                </a:solidFill>
              </a:rPr>
              <a:t>对数据中台的理解与认识</a:t>
            </a:r>
            <a:endParaRPr sz="2800" dirty="0"/>
          </a:p>
        </p:txBody>
      </p:sp>
      <p:sp>
        <p:nvSpPr>
          <p:cNvPr id="6" name="object 6"/>
          <p:cNvSpPr/>
          <p:nvPr/>
        </p:nvSpPr>
        <p:spPr>
          <a:xfrm>
            <a:off x="1316736" y="4197096"/>
            <a:ext cx="9865360" cy="0"/>
          </a:xfrm>
          <a:custGeom>
            <a:avLst/>
            <a:gdLst/>
            <a:ahLst/>
            <a:cxnLst/>
            <a:rect l="l" t="t" r="r" b="b"/>
            <a:pathLst>
              <a:path w="9865360">
                <a:moveTo>
                  <a:pt x="0" y="0"/>
                </a:moveTo>
                <a:lnTo>
                  <a:pt x="9864852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49923" y="2097023"/>
            <a:ext cx="0" cy="4175760"/>
          </a:xfrm>
          <a:custGeom>
            <a:avLst/>
            <a:gdLst/>
            <a:ahLst/>
            <a:cxnLst/>
            <a:rect l="l" t="t" r="r" b="b"/>
            <a:pathLst>
              <a:path h="4175760">
                <a:moveTo>
                  <a:pt x="0" y="0"/>
                </a:moveTo>
                <a:lnTo>
                  <a:pt x="0" y="417576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67528" y="3314700"/>
            <a:ext cx="1763395" cy="1765300"/>
          </a:xfrm>
          <a:custGeom>
            <a:avLst/>
            <a:gdLst/>
            <a:ahLst/>
            <a:cxnLst/>
            <a:rect l="l" t="t" r="r" b="b"/>
            <a:pathLst>
              <a:path w="1763395" h="1765300">
                <a:moveTo>
                  <a:pt x="881634" y="0"/>
                </a:moveTo>
                <a:lnTo>
                  <a:pt x="0" y="882395"/>
                </a:lnTo>
                <a:lnTo>
                  <a:pt x="881634" y="1764792"/>
                </a:lnTo>
                <a:lnTo>
                  <a:pt x="1763268" y="882395"/>
                </a:lnTo>
                <a:lnTo>
                  <a:pt x="88163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00047" y="2167889"/>
            <a:ext cx="4634230" cy="147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回归服务的本质</a:t>
            </a:r>
            <a:r>
              <a:rPr sz="1600" b="1" spc="-1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数据重用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57480" indent="-144780">
              <a:lnSpc>
                <a:spcPct val="100000"/>
              </a:lnSpc>
              <a:spcBef>
                <a:spcPts val="1555"/>
              </a:spcBef>
              <a:buFont typeface="Arial" panose="020B0604020202020204"/>
              <a:buChar char="•"/>
              <a:tabLst>
                <a:tab pos="15748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规避数据冗余，优化数据质量，最大程度避免“重复数据抽取和维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护的成本浪费”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buFont typeface="Arial" panose="020B0604020202020204"/>
              <a:buChar char="•"/>
              <a:tabLst>
                <a:tab pos="15748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统一</a:t>
            </a:r>
            <a:r>
              <a:rPr sz="12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数据基础模型将相关业务领域的数据做了汇聚，奠定了数据核 对和认知的基础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8750" y="2167889"/>
            <a:ext cx="4595495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691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数据中台需要不断的业务滋养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57480" indent="-144780">
              <a:lnSpc>
                <a:spcPct val="100000"/>
              </a:lnSpc>
              <a:spcBef>
                <a:spcPts val="1555"/>
              </a:spcBef>
              <a:buFont typeface="Arial" panose="020B0604020202020204"/>
              <a:buChar char="•"/>
              <a:tabLst>
                <a:tab pos="15748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规避企业信息资产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“烟囱式”数据生产模式或者项目制建设方式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57480" marR="9525" indent="-157480">
              <a:lnSpc>
                <a:spcPct val="150000"/>
              </a:lnSpc>
              <a:buFont typeface="Arial" panose="020B0604020202020204"/>
              <a:buChar char="•"/>
              <a:tabLst>
                <a:tab pos="15748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数据模型不需要“稳定”，而需要不断的滋养，只有在滋养中才能 从最初的字段单一到逐渐成长为企业最为宝贵的模型资</a:t>
            </a:r>
            <a:r>
              <a:rPr sz="1200" spc="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8382" y="4913757"/>
            <a:ext cx="4643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15748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企业的数据创新一定要站在巨人的肩膀上，即从数据中台开始，不 能总是从基础做起，数据中台是数据创新效率的保障。比如运营商中 要获取3个月的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spc="-10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U数据，如果没有融合模型的支撑，得自己从账单 一层层汇总及关联，速度可想而知。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6858" y="4471542"/>
            <a:ext cx="286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数据中台是培育业务创新的土壤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4558" y="4597146"/>
            <a:ext cx="4603115" cy="147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709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数据中台是人才成长的摇篮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0160" indent="7620" algn="just">
              <a:lnSpc>
                <a:spcPct val="150000"/>
              </a:lnSpc>
              <a:spcBef>
                <a:spcPts val="830"/>
              </a:spcBef>
              <a:buFont typeface="Arial" panose="020B0604020202020204"/>
              <a:buChar char="•"/>
              <a:tabLst>
                <a:tab pos="16510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数据中台让新人摆脱了在起步阶段对于导师的过渡依赖，能快速的 融入团队，在前人的基础上进行创新。数据中台天然的统一，集成的 特性，有可能让新人打破点线的束缚，快速构筑起自己的知识体系，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27559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成为企业数据领域的专家。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9608" y="3540251"/>
            <a:ext cx="1625600" cy="8496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核心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快速响应业务！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96076" y="4508753"/>
            <a:ext cx="23367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★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762" y="941069"/>
            <a:ext cx="2458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数据中台发展及演进过程：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195" y="85166"/>
            <a:ext cx="46418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 err="1">
                <a:solidFill>
                  <a:srgbClr val="336699"/>
                </a:solidFill>
              </a:rPr>
              <a:t>对数据中台的理解与认识</a:t>
            </a:r>
            <a:endParaRPr sz="2800" dirty="0"/>
          </a:p>
        </p:txBody>
      </p:sp>
      <p:sp>
        <p:nvSpPr>
          <p:cNvPr id="6" name="object 6"/>
          <p:cNvSpPr/>
          <p:nvPr/>
        </p:nvSpPr>
        <p:spPr>
          <a:xfrm>
            <a:off x="7644383" y="2327148"/>
            <a:ext cx="2894330" cy="3272154"/>
          </a:xfrm>
          <a:custGeom>
            <a:avLst/>
            <a:gdLst/>
            <a:ahLst/>
            <a:cxnLst/>
            <a:rect l="l" t="t" r="r" b="b"/>
            <a:pathLst>
              <a:path w="2894329" h="3272154">
                <a:moveTo>
                  <a:pt x="0" y="3272028"/>
                </a:moveTo>
                <a:lnTo>
                  <a:pt x="2894076" y="3272028"/>
                </a:lnTo>
                <a:lnTo>
                  <a:pt x="2894076" y="0"/>
                </a:lnTo>
                <a:lnTo>
                  <a:pt x="0" y="0"/>
                </a:lnTo>
                <a:lnTo>
                  <a:pt x="0" y="327202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44383" y="1805939"/>
            <a:ext cx="2894330" cy="46228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00965" rIns="0" bIns="0" rtlCol="0">
            <a:spAutoFit/>
          </a:bodyPr>
          <a:lstStyle/>
          <a:p>
            <a:pPr marL="839470">
              <a:lnSpc>
                <a:spcPct val="100000"/>
              </a:lnSpc>
              <a:spcBef>
                <a:spcPts val="7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b="1" spc="-5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运营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阶段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10100" y="2857500"/>
            <a:ext cx="2894330" cy="2741930"/>
          </a:xfrm>
          <a:custGeom>
            <a:avLst/>
            <a:gdLst/>
            <a:ahLst/>
            <a:cxnLst/>
            <a:rect l="l" t="t" r="r" b="b"/>
            <a:pathLst>
              <a:path w="2894329" h="2741929">
                <a:moveTo>
                  <a:pt x="0" y="2741676"/>
                </a:moveTo>
                <a:lnTo>
                  <a:pt x="2894076" y="2741676"/>
                </a:lnTo>
                <a:lnTo>
                  <a:pt x="2894076" y="0"/>
                </a:lnTo>
                <a:lnTo>
                  <a:pt x="0" y="0"/>
                </a:lnTo>
                <a:lnTo>
                  <a:pt x="0" y="2741676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10100" y="2336292"/>
            <a:ext cx="2894330" cy="46228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01600" rIns="0" bIns="0" rtlCol="0">
            <a:spAutoFit/>
          </a:bodyPr>
          <a:lstStyle/>
          <a:p>
            <a:pPr marL="838835">
              <a:lnSpc>
                <a:spcPct val="100000"/>
              </a:lnSpc>
              <a:spcBef>
                <a:spcPts val="80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b="1" spc="-5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治理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阶段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5816" y="3384803"/>
            <a:ext cx="2894330" cy="2214880"/>
          </a:xfrm>
          <a:custGeom>
            <a:avLst/>
            <a:gdLst/>
            <a:ahLst/>
            <a:cxnLst/>
            <a:rect l="l" t="t" r="r" b="b"/>
            <a:pathLst>
              <a:path w="2894329" h="2214879">
                <a:moveTo>
                  <a:pt x="0" y="2214372"/>
                </a:moveTo>
                <a:lnTo>
                  <a:pt x="2894076" y="2214372"/>
                </a:lnTo>
                <a:lnTo>
                  <a:pt x="2894076" y="0"/>
                </a:lnTo>
                <a:lnTo>
                  <a:pt x="0" y="0"/>
                </a:lnTo>
                <a:lnTo>
                  <a:pt x="0" y="2214372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75816" y="2862072"/>
            <a:ext cx="2894330" cy="46355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838200">
              <a:lnSpc>
                <a:spcPct val="100000"/>
              </a:lnSpc>
              <a:spcBef>
                <a:spcPts val="81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b="1" spc="-5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整合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阶段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26068" y="1484375"/>
            <a:ext cx="330835" cy="230504"/>
          </a:xfrm>
          <a:custGeom>
            <a:avLst/>
            <a:gdLst/>
            <a:ahLst/>
            <a:cxnLst/>
            <a:rect l="l" t="t" r="r" b="b"/>
            <a:pathLst>
              <a:path w="330834" h="230505">
                <a:moveTo>
                  <a:pt x="327913" y="190753"/>
                </a:moveTo>
                <a:lnTo>
                  <a:pt x="2793" y="190753"/>
                </a:lnTo>
                <a:lnTo>
                  <a:pt x="0" y="193548"/>
                </a:lnTo>
                <a:lnTo>
                  <a:pt x="0" y="227457"/>
                </a:lnTo>
                <a:lnTo>
                  <a:pt x="2793" y="230124"/>
                </a:lnTo>
                <a:lnTo>
                  <a:pt x="327913" y="230124"/>
                </a:lnTo>
                <a:lnTo>
                  <a:pt x="330707" y="227457"/>
                </a:lnTo>
                <a:lnTo>
                  <a:pt x="330707" y="217677"/>
                </a:lnTo>
                <a:lnTo>
                  <a:pt x="219075" y="217677"/>
                </a:lnTo>
                <a:lnTo>
                  <a:pt x="219075" y="208534"/>
                </a:lnTo>
                <a:lnTo>
                  <a:pt x="221868" y="205739"/>
                </a:lnTo>
                <a:lnTo>
                  <a:pt x="330707" y="205739"/>
                </a:lnTo>
                <a:lnTo>
                  <a:pt x="330707" y="193548"/>
                </a:lnTo>
                <a:lnTo>
                  <a:pt x="327913" y="190753"/>
                </a:lnTo>
                <a:close/>
              </a:path>
              <a:path w="330834" h="230505">
                <a:moveTo>
                  <a:pt x="251840" y="205739"/>
                </a:moveTo>
                <a:lnTo>
                  <a:pt x="228726" y="205739"/>
                </a:lnTo>
                <a:lnTo>
                  <a:pt x="231521" y="208534"/>
                </a:lnTo>
                <a:lnTo>
                  <a:pt x="231521" y="217677"/>
                </a:lnTo>
                <a:lnTo>
                  <a:pt x="249047" y="217677"/>
                </a:lnTo>
                <a:lnTo>
                  <a:pt x="249047" y="208534"/>
                </a:lnTo>
                <a:lnTo>
                  <a:pt x="251840" y="205739"/>
                </a:lnTo>
                <a:close/>
              </a:path>
              <a:path w="330834" h="230505">
                <a:moveTo>
                  <a:pt x="281939" y="205739"/>
                </a:moveTo>
                <a:lnTo>
                  <a:pt x="258699" y="205739"/>
                </a:lnTo>
                <a:lnTo>
                  <a:pt x="261492" y="208534"/>
                </a:lnTo>
                <a:lnTo>
                  <a:pt x="261492" y="217677"/>
                </a:lnTo>
                <a:lnTo>
                  <a:pt x="279146" y="217677"/>
                </a:lnTo>
                <a:lnTo>
                  <a:pt x="279146" y="208534"/>
                </a:lnTo>
                <a:lnTo>
                  <a:pt x="281939" y="205739"/>
                </a:lnTo>
                <a:close/>
              </a:path>
              <a:path w="330834" h="230505">
                <a:moveTo>
                  <a:pt x="330707" y="205739"/>
                </a:moveTo>
                <a:lnTo>
                  <a:pt x="288798" y="205739"/>
                </a:lnTo>
                <a:lnTo>
                  <a:pt x="291591" y="208534"/>
                </a:lnTo>
                <a:lnTo>
                  <a:pt x="291591" y="217677"/>
                </a:lnTo>
                <a:lnTo>
                  <a:pt x="330707" y="217677"/>
                </a:lnTo>
                <a:lnTo>
                  <a:pt x="330707" y="205739"/>
                </a:lnTo>
                <a:close/>
              </a:path>
              <a:path w="330834" h="230505">
                <a:moveTo>
                  <a:pt x="315086" y="0"/>
                </a:moveTo>
                <a:lnTo>
                  <a:pt x="15621" y="0"/>
                </a:lnTo>
                <a:lnTo>
                  <a:pt x="12826" y="2794"/>
                </a:lnTo>
                <a:lnTo>
                  <a:pt x="12826" y="190753"/>
                </a:lnTo>
                <a:lnTo>
                  <a:pt x="317880" y="190753"/>
                </a:lnTo>
                <a:lnTo>
                  <a:pt x="317880" y="187325"/>
                </a:lnTo>
                <a:lnTo>
                  <a:pt x="36956" y="187325"/>
                </a:lnTo>
                <a:lnTo>
                  <a:pt x="36956" y="24002"/>
                </a:lnTo>
                <a:lnTo>
                  <a:pt x="317880" y="24002"/>
                </a:lnTo>
                <a:lnTo>
                  <a:pt x="317880" y="2794"/>
                </a:lnTo>
                <a:lnTo>
                  <a:pt x="315086" y="0"/>
                </a:lnTo>
                <a:close/>
              </a:path>
              <a:path w="330834" h="230505">
                <a:moveTo>
                  <a:pt x="317880" y="24002"/>
                </a:moveTo>
                <a:lnTo>
                  <a:pt x="293750" y="24002"/>
                </a:lnTo>
                <a:lnTo>
                  <a:pt x="293750" y="187325"/>
                </a:lnTo>
                <a:lnTo>
                  <a:pt x="317880" y="187325"/>
                </a:lnTo>
                <a:lnTo>
                  <a:pt x="317880" y="24002"/>
                </a:lnTo>
                <a:close/>
              </a:path>
              <a:path w="330834" h="230505">
                <a:moveTo>
                  <a:pt x="86232" y="168783"/>
                </a:moveTo>
                <a:lnTo>
                  <a:pt x="73786" y="168783"/>
                </a:lnTo>
                <a:lnTo>
                  <a:pt x="73786" y="175006"/>
                </a:lnTo>
                <a:lnTo>
                  <a:pt x="76580" y="177800"/>
                </a:lnTo>
                <a:lnTo>
                  <a:pt x="83438" y="177800"/>
                </a:lnTo>
                <a:lnTo>
                  <a:pt x="86232" y="175006"/>
                </a:lnTo>
                <a:lnTo>
                  <a:pt x="86232" y="168783"/>
                </a:lnTo>
                <a:close/>
              </a:path>
              <a:path w="330834" h="230505">
                <a:moveTo>
                  <a:pt x="283463" y="156337"/>
                </a:moveTo>
                <a:lnTo>
                  <a:pt x="47243" y="156337"/>
                </a:lnTo>
                <a:lnTo>
                  <a:pt x="44450" y="159131"/>
                </a:lnTo>
                <a:lnTo>
                  <a:pt x="44450" y="165988"/>
                </a:lnTo>
                <a:lnTo>
                  <a:pt x="47243" y="168783"/>
                </a:lnTo>
                <a:lnTo>
                  <a:pt x="283463" y="168783"/>
                </a:lnTo>
                <a:lnTo>
                  <a:pt x="286257" y="165988"/>
                </a:lnTo>
                <a:lnTo>
                  <a:pt x="286257" y="159131"/>
                </a:lnTo>
                <a:lnTo>
                  <a:pt x="283463" y="156337"/>
                </a:lnTo>
                <a:close/>
              </a:path>
              <a:path w="330834" h="230505">
                <a:moveTo>
                  <a:pt x="83438" y="147320"/>
                </a:moveTo>
                <a:lnTo>
                  <a:pt x="76580" y="147320"/>
                </a:lnTo>
                <a:lnTo>
                  <a:pt x="73786" y="149987"/>
                </a:lnTo>
                <a:lnTo>
                  <a:pt x="73786" y="156337"/>
                </a:lnTo>
                <a:lnTo>
                  <a:pt x="86232" y="156337"/>
                </a:lnTo>
                <a:lnTo>
                  <a:pt x="86232" y="149987"/>
                </a:lnTo>
                <a:lnTo>
                  <a:pt x="83438" y="147320"/>
                </a:lnTo>
                <a:close/>
              </a:path>
              <a:path w="330834" h="230505">
                <a:moveTo>
                  <a:pt x="165353" y="54610"/>
                </a:moveTo>
                <a:lnTo>
                  <a:pt x="155406" y="54748"/>
                </a:lnTo>
                <a:lnTo>
                  <a:pt x="145399" y="55149"/>
                </a:lnTo>
                <a:lnTo>
                  <a:pt x="115781" y="86106"/>
                </a:lnTo>
                <a:lnTo>
                  <a:pt x="115719" y="89153"/>
                </a:lnTo>
                <a:lnTo>
                  <a:pt x="116403" y="101383"/>
                </a:lnTo>
                <a:lnTo>
                  <a:pt x="155406" y="121652"/>
                </a:lnTo>
                <a:lnTo>
                  <a:pt x="165353" y="121793"/>
                </a:lnTo>
                <a:lnTo>
                  <a:pt x="175230" y="121652"/>
                </a:lnTo>
                <a:lnTo>
                  <a:pt x="213390" y="106425"/>
                </a:lnTo>
                <a:lnTo>
                  <a:pt x="158114" y="106425"/>
                </a:lnTo>
                <a:lnTo>
                  <a:pt x="157606" y="106299"/>
                </a:lnTo>
                <a:lnTo>
                  <a:pt x="157225" y="106045"/>
                </a:lnTo>
                <a:lnTo>
                  <a:pt x="156082" y="105410"/>
                </a:lnTo>
                <a:lnTo>
                  <a:pt x="155448" y="104394"/>
                </a:lnTo>
                <a:lnTo>
                  <a:pt x="155448" y="72009"/>
                </a:lnTo>
                <a:lnTo>
                  <a:pt x="156082" y="70993"/>
                </a:lnTo>
                <a:lnTo>
                  <a:pt x="158114" y="69850"/>
                </a:lnTo>
                <a:lnTo>
                  <a:pt x="213382" y="69850"/>
                </a:lnTo>
                <a:lnTo>
                  <a:pt x="211962" y="61468"/>
                </a:lnTo>
                <a:lnTo>
                  <a:pt x="175230" y="54748"/>
                </a:lnTo>
                <a:lnTo>
                  <a:pt x="165353" y="54610"/>
                </a:lnTo>
                <a:close/>
              </a:path>
              <a:path w="330834" h="230505">
                <a:moveTo>
                  <a:pt x="213382" y="69850"/>
                </a:moveTo>
                <a:lnTo>
                  <a:pt x="159384" y="69850"/>
                </a:lnTo>
                <a:lnTo>
                  <a:pt x="160400" y="70485"/>
                </a:lnTo>
                <a:lnTo>
                  <a:pt x="183896" y="86106"/>
                </a:lnTo>
                <a:lnTo>
                  <a:pt x="184530" y="87122"/>
                </a:lnTo>
                <a:lnTo>
                  <a:pt x="184530" y="89153"/>
                </a:lnTo>
                <a:lnTo>
                  <a:pt x="183896" y="90170"/>
                </a:lnTo>
                <a:lnTo>
                  <a:pt x="183133" y="90804"/>
                </a:lnTo>
                <a:lnTo>
                  <a:pt x="160400" y="105790"/>
                </a:lnTo>
                <a:lnTo>
                  <a:pt x="159892" y="106172"/>
                </a:lnTo>
                <a:lnTo>
                  <a:pt x="159257" y="106425"/>
                </a:lnTo>
                <a:lnTo>
                  <a:pt x="213390" y="106425"/>
                </a:lnTo>
                <a:lnTo>
                  <a:pt x="214249" y="101383"/>
                </a:lnTo>
                <a:lnTo>
                  <a:pt x="214955" y="89153"/>
                </a:lnTo>
                <a:lnTo>
                  <a:pt x="214891" y="86106"/>
                </a:lnTo>
                <a:lnTo>
                  <a:pt x="214249" y="74963"/>
                </a:lnTo>
                <a:lnTo>
                  <a:pt x="213382" y="698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91784" y="2013204"/>
            <a:ext cx="330835" cy="227329"/>
          </a:xfrm>
          <a:custGeom>
            <a:avLst/>
            <a:gdLst/>
            <a:ahLst/>
            <a:cxnLst/>
            <a:rect l="l" t="t" r="r" b="b"/>
            <a:pathLst>
              <a:path w="330835" h="227330">
                <a:moveTo>
                  <a:pt x="134492" y="185928"/>
                </a:moveTo>
                <a:lnTo>
                  <a:pt x="0" y="185928"/>
                </a:lnTo>
                <a:lnTo>
                  <a:pt x="0" y="201549"/>
                </a:lnTo>
                <a:lnTo>
                  <a:pt x="2024" y="211538"/>
                </a:lnTo>
                <a:lnTo>
                  <a:pt x="7524" y="219646"/>
                </a:lnTo>
                <a:lnTo>
                  <a:pt x="15644" y="225087"/>
                </a:lnTo>
                <a:lnTo>
                  <a:pt x="25526" y="227075"/>
                </a:lnTo>
                <a:lnTo>
                  <a:pt x="304545" y="227075"/>
                </a:lnTo>
                <a:lnTo>
                  <a:pt x="314795" y="225051"/>
                </a:lnTo>
                <a:lnTo>
                  <a:pt x="323103" y="219551"/>
                </a:lnTo>
                <a:lnTo>
                  <a:pt x="328674" y="211431"/>
                </a:lnTo>
                <a:lnTo>
                  <a:pt x="330707" y="201549"/>
                </a:lnTo>
                <a:lnTo>
                  <a:pt x="330707" y="196469"/>
                </a:lnTo>
                <a:lnTo>
                  <a:pt x="138556" y="196469"/>
                </a:lnTo>
                <a:lnTo>
                  <a:pt x="134492" y="192405"/>
                </a:lnTo>
                <a:lnTo>
                  <a:pt x="134492" y="185928"/>
                </a:lnTo>
                <a:close/>
              </a:path>
              <a:path w="330835" h="227330">
                <a:moveTo>
                  <a:pt x="330707" y="185928"/>
                </a:moveTo>
                <a:lnTo>
                  <a:pt x="196214" y="185928"/>
                </a:lnTo>
                <a:lnTo>
                  <a:pt x="196214" y="192405"/>
                </a:lnTo>
                <a:lnTo>
                  <a:pt x="192277" y="196469"/>
                </a:lnTo>
                <a:lnTo>
                  <a:pt x="330707" y="196469"/>
                </a:lnTo>
                <a:lnTo>
                  <a:pt x="330707" y="185928"/>
                </a:lnTo>
                <a:close/>
              </a:path>
              <a:path w="330835" h="227330">
                <a:moveTo>
                  <a:pt x="285876" y="0"/>
                </a:moveTo>
                <a:lnTo>
                  <a:pt x="45212" y="0"/>
                </a:lnTo>
                <a:lnTo>
                  <a:pt x="36135" y="1843"/>
                </a:lnTo>
                <a:lnTo>
                  <a:pt x="28797" y="6842"/>
                </a:lnTo>
                <a:lnTo>
                  <a:pt x="23887" y="14198"/>
                </a:lnTo>
                <a:lnTo>
                  <a:pt x="22098" y="23113"/>
                </a:lnTo>
                <a:lnTo>
                  <a:pt x="22098" y="185928"/>
                </a:lnTo>
                <a:lnTo>
                  <a:pt x="53593" y="185928"/>
                </a:lnTo>
                <a:lnTo>
                  <a:pt x="53593" y="31623"/>
                </a:lnTo>
                <a:lnTo>
                  <a:pt x="308990" y="31623"/>
                </a:lnTo>
                <a:lnTo>
                  <a:pt x="308990" y="23113"/>
                </a:lnTo>
                <a:lnTo>
                  <a:pt x="307147" y="14037"/>
                </a:lnTo>
                <a:lnTo>
                  <a:pt x="302148" y="6699"/>
                </a:lnTo>
                <a:lnTo>
                  <a:pt x="294792" y="1789"/>
                </a:lnTo>
                <a:lnTo>
                  <a:pt x="285876" y="0"/>
                </a:lnTo>
                <a:close/>
              </a:path>
              <a:path w="330835" h="227330">
                <a:moveTo>
                  <a:pt x="308990" y="31623"/>
                </a:moveTo>
                <a:lnTo>
                  <a:pt x="277494" y="31623"/>
                </a:lnTo>
                <a:lnTo>
                  <a:pt x="277494" y="185928"/>
                </a:lnTo>
                <a:lnTo>
                  <a:pt x="308990" y="185928"/>
                </a:lnTo>
                <a:lnTo>
                  <a:pt x="308990" y="31623"/>
                </a:lnTo>
                <a:close/>
              </a:path>
              <a:path w="330835" h="227330">
                <a:moveTo>
                  <a:pt x="165353" y="50673"/>
                </a:moveTo>
                <a:lnTo>
                  <a:pt x="142190" y="55370"/>
                </a:lnTo>
                <a:lnTo>
                  <a:pt x="123301" y="68151"/>
                </a:lnTo>
                <a:lnTo>
                  <a:pt x="110579" y="87052"/>
                </a:lnTo>
                <a:lnTo>
                  <a:pt x="105917" y="110109"/>
                </a:lnTo>
                <a:lnTo>
                  <a:pt x="110579" y="133185"/>
                </a:lnTo>
                <a:lnTo>
                  <a:pt x="123301" y="152130"/>
                </a:lnTo>
                <a:lnTo>
                  <a:pt x="142190" y="164955"/>
                </a:lnTo>
                <a:lnTo>
                  <a:pt x="165353" y="169672"/>
                </a:lnTo>
                <a:lnTo>
                  <a:pt x="188597" y="164955"/>
                </a:lnTo>
                <a:lnTo>
                  <a:pt x="207454" y="152177"/>
                </a:lnTo>
                <a:lnTo>
                  <a:pt x="218965" y="135000"/>
                </a:lnTo>
                <a:lnTo>
                  <a:pt x="157861" y="135000"/>
                </a:lnTo>
                <a:lnTo>
                  <a:pt x="146303" y="123444"/>
                </a:lnTo>
                <a:lnTo>
                  <a:pt x="134746" y="112141"/>
                </a:lnTo>
                <a:lnTo>
                  <a:pt x="146685" y="100584"/>
                </a:lnTo>
                <a:lnTo>
                  <a:pt x="169109" y="100584"/>
                </a:lnTo>
                <a:lnTo>
                  <a:pt x="184276" y="85344"/>
                </a:lnTo>
                <a:lnTo>
                  <a:pt x="219009" y="85344"/>
                </a:lnTo>
                <a:lnTo>
                  <a:pt x="207311" y="68056"/>
                </a:lnTo>
                <a:lnTo>
                  <a:pt x="188410" y="55334"/>
                </a:lnTo>
                <a:lnTo>
                  <a:pt x="165353" y="50673"/>
                </a:lnTo>
                <a:close/>
              </a:path>
              <a:path w="330835" h="227330">
                <a:moveTo>
                  <a:pt x="219009" y="85344"/>
                </a:moveTo>
                <a:lnTo>
                  <a:pt x="184276" y="85344"/>
                </a:lnTo>
                <a:lnTo>
                  <a:pt x="195833" y="96900"/>
                </a:lnTo>
                <a:lnTo>
                  <a:pt x="157861" y="135000"/>
                </a:lnTo>
                <a:lnTo>
                  <a:pt x="218965" y="135000"/>
                </a:lnTo>
                <a:lnTo>
                  <a:pt x="220146" y="133238"/>
                </a:lnTo>
                <a:lnTo>
                  <a:pt x="224789" y="110109"/>
                </a:lnTo>
                <a:lnTo>
                  <a:pt x="220092" y="86945"/>
                </a:lnTo>
                <a:lnTo>
                  <a:pt x="219009" y="85344"/>
                </a:lnTo>
                <a:close/>
              </a:path>
              <a:path w="330835" h="227330">
                <a:moveTo>
                  <a:pt x="169109" y="100584"/>
                </a:moveTo>
                <a:lnTo>
                  <a:pt x="146685" y="100584"/>
                </a:lnTo>
                <a:lnTo>
                  <a:pt x="157861" y="111887"/>
                </a:lnTo>
                <a:lnTo>
                  <a:pt x="169109" y="10058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57500" y="2538983"/>
            <a:ext cx="330835" cy="236220"/>
          </a:xfrm>
          <a:custGeom>
            <a:avLst/>
            <a:gdLst/>
            <a:ahLst/>
            <a:cxnLst/>
            <a:rect l="l" t="t" r="r" b="b"/>
            <a:pathLst>
              <a:path w="330835" h="236219">
                <a:moveTo>
                  <a:pt x="281558" y="0"/>
                </a:moveTo>
                <a:lnTo>
                  <a:pt x="49149" y="0"/>
                </a:lnTo>
                <a:lnTo>
                  <a:pt x="37947" y="2272"/>
                </a:lnTo>
                <a:lnTo>
                  <a:pt x="28781" y="8461"/>
                </a:lnTo>
                <a:lnTo>
                  <a:pt x="22592" y="17627"/>
                </a:lnTo>
                <a:lnTo>
                  <a:pt x="20345" y="28701"/>
                </a:lnTo>
                <a:lnTo>
                  <a:pt x="20319" y="178562"/>
                </a:lnTo>
                <a:lnTo>
                  <a:pt x="19050" y="182244"/>
                </a:lnTo>
                <a:lnTo>
                  <a:pt x="1650" y="203453"/>
                </a:lnTo>
                <a:lnTo>
                  <a:pt x="635" y="204724"/>
                </a:lnTo>
                <a:lnTo>
                  <a:pt x="0" y="206501"/>
                </a:lnTo>
                <a:lnTo>
                  <a:pt x="0" y="216662"/>
                </a:lnTo>
                <a:lnTo>
                  <a:pt x="1537" y="224325"/>
                </a:lnTo>
                <a:lnTo>
                  <a:pt x="5730" y="230536"/>
                </a:lnTo>
                <a:lnTo>
                  <a:pt x="11947" y="234699"/>
                </a:lnTo>
                <a:lnTo>
                  <a:pt x="19557" y="236219"/>
                </a:lnTo>
                <a:lnTo>
                  <a:pt x="311150" y="236219"/>
                </a:lnTo>
                <a:lnTo>
                  <a:pt x="318760" y="234682"/>
                </a:lnTo>
                <a:lnTo>
                  <a:pt x="324977" y="230489"/>
                </a:lnTo>
                <a:lnTo>
                  <a:pt x="329170" y="224272"/>
                </a:lnTo>
                <a:lnTo>
                  <a:pt x="330502" y="217677"/>
                </a:lnTo>
                <a:lnTo>
                  <a:pt x="138556" y="217677"/>
                </a:lnTo>
                <a:lnTo>
                  <a:pt x="134112" y="213232"/>
                </a:lnTo>
                <a:lnTo>
                  <a:pt x="134112" y="205612"/>
                </a:lnTo>
                <a:lnTo>
                  <a:pt x="330434" y="205612"/>
                </a:lnTo>
                <a:lnTo>
                  <a:pt x="330200" y="204850"/>
                </a:lnTo>
                <a:lnTo>
                  <a:pt x="314325" y="185419"/>
                </a:lnTo>
                <a:lnTo>
                  <a:pt x="311912" y="182499"/>
                </a:lnTo>
                <a:lnTo>
                  <a:pt x="310642" y="178942"/>
                </a:lnTo>
                <a:lnTo>
                  <a:pt x="310642" y="176783"/>
                </a:lnTo>
                <a:lnTo>
                  <a:pt x="49149" y="176783"/>
                </a:lnTo>
                <a:lnTo>
                  <a:pt x="49149" y="28828"/>
                </a:lnTo>
                <a:lnTo>
                  <a:pt x="310615" y="28701"/>
                </a:lnTo>
                <a:lnTo>
                  <a:pt x="308348" y="17627"/>
                </a:lnTo>
                <a:lnTo>
                  <a:pt x="302101" y="8461"/>
                </a:lnTo>
                <a:lnTo>
                  <a:pt x="292854" y="2272"/>
                </a:lnTo>
                <a:lnTo>
                  <a:pt x="281558" y="0"/>
                </a:lnTo>
                <a:close/>
              </a:path>
              <a:path w="330835" h="236219">
                <a:moveTo>
                  <a:pt x="330434" y="205612"/>
                </a:moveTo>
                <a:lnTo>
                  <a:pt x="196723" y="205612"/>
                </a:lnTo>
                <a:lnTo>
                  <a:pt x="196723" y="213232"/>
                </a:lnTo>
                <a:lnTo>
                  <a:pt x="192277" y="217677"/>
                </a:lnTo>
                <a:lnTo>
                  <a:pt x="330502" y="217677"/>
                </a:lnTo>
                <a:lnTo>
                  <a:pt x="330707" y="216662"/>
                </a:lnTo>
                <a:lnTo>
                  <a:pt x="330707" y="206501"/>
                </a:lnTo>
                <a:lnTo>
                  <a:pt x="330434" y="205612"/>
                </a:lnTo>
                <a:close/>
              </a:path>
              <a:path w="330835" h="236219">
                <a:moveTo>
                  <a:pt x="310615" y="28701"/>
                </a:moveTo>
                <a:lnTo>
                  <a:pt x="281813" y="28701"/>
                </a:lnTo>
                <a:lnTo>
                  <a:pt x="281813" y="176783"/>
                </a:lnTo>
                <a:lnTo>
                  <a:pt x="310642" y="176783"/>
                </a:lnTo>
                <a:lnTo>
                  <a:pt x="310615" y="28701"/>
                </a:lnTo>
                <a:close/>
              </a:path>
              <a:path w="330835" h="236219">
                <a:moveTo>
                  <a:pt x="165354" y="48005"/>
                </a:moveTo>
                <a:lnTo>
                  <a:pt x="143789" y="52351"/>
                </a:lnTo>
                <a:lnTo>
                  <a:pt x="126190" y="64198"/>
                </a:lnTo>
                <a:lnTo>
                  <a:pt x="114329" y="81760"/>
                </a:lnTo>
                <a:lnTo>
                  <a:pt x="109981" y="103250"/>
                </a:lnTo>
                <a:lnTo>
                  <a:pt x="114329" y="124741"/>
                </a:lnTo>
                <a:lnTo>
                  <a:pt x="126190" y="142303"/>
                </a:lnTo>
                <a:lnTo>
                  <a:pt x="143789" y="154150"/>
                </a:lnTo>
                <a:lnTo>
                  <a:pt x="165354" y="158495"/>
                </a:lnTo>
                <a:lnTo>
                  <a:pt x="186938" y="154150"/>
                </a:lnTo>
                <a:lnTo>
                  <a:pt x="204581" y="142303"/>
                </a:lnTo>
                <a:lnTo>
                  <a:pt x="209531" y="135000"/>
                </a:lnTo>
                <a:lnTo>
                  <a:pt x="165988" y="135000"/>
                </a:lnTo>
                <a:lnTo>
                  <a:pt x="151130" y="130175"/>
                </a:lnTo>
                <a:lnTo>
                  <a:pt x="145795" y="124713"/>
                </a:lnTo>
                <a:lnTo>
                  <a:pt x="141986" y="115442"/>
                </a:lnTo>
                <a:lnTo>
                  <a:pt x="141477" y="113918"/>
                </a:lnTo>
                <a:lnTo>
                  <a:pt x="141097" y="112267"/>
                </a:lnTo>
                <a:lnTo>
                  <a:pt x="133604" y="112267"/>
                </a:lnTo>
                <a:lnTo>
                  <a:pt x="132950" y="111505"/>
                </a:lnTo>
                <a:lnTo>
                  <a:pt x="132842" y="105028"/>
                </a:lnTo>
                <a:lnTo>
                  <a:pt x="133731" y="104266"/>
                </a:lnTo>
                <a:lnTo>
                  <a:pt x="139954" y="104266"/>
                </a:lnTo>
                <a:lnTo>
                  <a:pt x="139954" y="100711"/>
                </a:lnTo>
                <a:lnTo>
                  <a:pt x="133604" y="100711"/>
                </a:lnTo>
                <a:lnTo>
                  <a:pt x="132950" y="99949"/>
                </a:lnTo>
                <a:lnTo>
                  <a:pt x="132842" y="93471"/>
                </a:lnTo>
                <a:lnTo>
                  <a:pt x="133731" y="92582"/>
                </a:lnTo>
                <a:lnTo>
                  <a:pt x="141477" y="92582"/>
                </a:lnTo>
                <a:lnTo>
                  <a:pt x="141605" y="91948"/>
                </a:lnTo>
                <a:lnTo>
                  <a:pt x="170942" y="71246"/>
                </a:lnTo>
                <a:lnTo>
                  <a:pt x="209358" y="71246"/>
                </a:lnTo>
                <a:lnTo>
                  <a:pt x="204581" y="64198"/>
                </a:lnTo>
                <a:lnTo>
                  <a:pt x="186938" y="52351"/>
                </a:lnTo>
                <a:lnTo>
                  <a:pt x="165354" y="48005"/>
                </a:lnTo>
                <a:close/>
              </a:path>
              <a:path w="330835" h="236219">
                <a:moveTo>
                  <a:pt x="217316" y="120650"/>
                </a:moveTo>
                <a:lnTo>
                  <a:pt x="182499" y="120650"/>
                </a:lnTo>
                <a:lnTo>
                  <a:pt x="183387" y="121030"/>
                </a:lnTo>
                <a:lnTo>
                  <a:pt x="184023" y="122554"/>
                </a:lnTo>
                <a:lnTo>
                  <a:pt x="185547" y="125856"/>
                </a:lnTo>
                <a:lnTo>
                  <a:pt x="186181" y="127635"/>
                </a:lnTo>
                <a:lnTo>
                  <a:pt x="186817" y="129286"/>
                </a:lnTo>
                <a:lnTo>
                  <a:pt x="186308" y="130555"/>
                </a:lnTo>
                <a:lnTo>
                  <a:pt x="184657" y="131190"/>
                </a:lnTo>
                <a:lnTo>
                  <a:pt x="183133" y="131952"/>
                </a:lnTo>
                <a:lnTo>
                  <a:pt x="181229" y="132587"/>
                </a:lnTo>
                <a:lnTo>
                  <a:pt x="179577" y="133095"/>
                </a:lnTo>
                <a:lnTo>
                  <a:pt x="172719" y="134874"/>
                </a:lnTo>
                <a:lnTo>
                  <a:pt x="165988" y="135000"/>
                </a:lnTo>
                <a:lnTo>
                  <a:pt x="209531" y="135000"/>
                </a:lnTo>
                <a:lnTo>
                  <a:pt x="216491" y="124713"/>
                </a:lnTo>
                <a:lnTo>
                  <a:pt x="217316" y="120650"/>
                </a:lnTo>
                <a:close/>
              </a:path>
              <a:path w="330835" h="236219">
                <a:moveTo>
                  <a:pt x="169925" y="82930"/>
                </a:moveTo>
                <a:lnTo>
                  <a:pt x="165481" y="82930"/>
                </a:lnTo>
                <a:lnTo>
                  <a:pt x="161162" y="84581"/>
                </a:lnTo>
                <a:lnTo>
                  <a:pt x="157352" y="86105"/>
                </a:lnTo>
                <a:lnTo>
                  <a:pt x="155194" y="88900"/>
                </a:lnTo>
                <a:lnTo>
                  <a:pt x="153543" y="92455"/>
                </a:lnTo>
                <a:lnTo>
                  <a:pt x="167767" y="92582"/>
                </a:lnTo>
                <a:lnTo>
                  <a:pt x="168433" y="93471"/>
                </a:lnTo>
                <a:lnTo>
                  <a:pt x="168529" y="99949"/>
                </a:lnTo>
                <a:lnTo>
                  <a:pt x="167639" y="100711"/>
                </a:lnTo>
                <a:lnTo>
                  <a:pt x="151764" y="100711"/>
                </a:lnTo>
                <a:lnTo>
                  <a:pt x="151764" y="104266"/>
                </a:lnTo>
                <a:lnTo>
                  <a:pt x="167767" y="104266"/>
                </a:lnTo>
                <a:lnTo>
                  <a:pt x="168529" y="105028"/>
                </a:lnTo>
                <a:lnTo>
                  <a:pt x="168529" y="111505"/>
                </a:lnTo>
                <a:lnTo>
                  <a:pt x="167639" y="112267"/>
                </a:lnTo>
                <a:lnTo>
                  <a:pt x="153035" y="112267"/>
                </a:lnTo>
                <a:lnTo>
                  <a:pt x="154686" y="116966"/>
                </a:lnTo>
                <a:lnTo>
                  <a:pt x="157352" y="120650"/>
                </a:lnTo>
                <a:lnTo>
                  <a:pt x="162432" y="122174"/>
                </a:lnTo>
                <a:lnTo>
                  <a:pt x="166369" y="123443"/>
                </a:lnTo>
                <a:lnTo>
                  <a:pt x="170433" y="123316"/>
                </a:lnTo>
                <a:lnTo>
                  <a:pt x="174498" y="122554"/>
                </a:lnTo>
                <a:lnTo>
                  <a:pt x="176656" y="122174"/>
                </a:lnTo>
                <a:lnTo>
                  <a:pt x="178688" y="121412"/>
                </a:lnTo>
                <a:lnTo>
                  <a:pt x="180848" y="120903"/>
                </a:lnTo>
                <a:lnTo>
                  <a:pt x="182499" y="120650"/>
                </a:lnTo>
                <a:lnTo>
                  <a:pt x="217316" y="120650"/>
                </a:lnTo>
                <a:lnTo>
                  <a:pt x="220852" y="103250"/>
                </a:lnTo>
                <a:lnTo>
                  <a:pt x="217291" y="85725"/>
                </a:lnTo>
                <a:lnTo>
                  <a:pt x="182244" y="85725"/>
                </a:lnTo>
                <a:lnTo>
                  <a:pt x="180720" y="85470"/>
                </a:lnTo>
                <a:lnTo>
                  <a:pt x="178562" y="84962"/>
                </a:lnTo>
                <a:lnTo>
                  <a:pt x="176530" y="84200"/>
                </a:lnTo>
                <a:lnTo>
                  <a:pt x="174370" y="83819"/>
                </a:lnTo>
                <a:lnTo>
                  <a:pt x="169925" y="82930"/>
                </a:lnTo>
                <a:close/>
              </a:path>
              <a:path w="330835" h="236219">
                <a:moveTo>
                  <a:pt x="209358" y="71246"/>
                </a:moveTo>
                <a:lnTo>
                  <a:pt x="170942" y="71246"/>
                </a:lnTo>
                <a:lnTo>
                  <a:pt x="177419" y="72136"/>
                </a:lnTo>
                <a:lnTo>
                  <a:pt x="183642" y="74675"/>
                </a:lnTo>
                <a:lnTo>
                  <a:pt x="184150" y="74802"/>
                </a:lnTo>
                <a:lnTo>
                  <a:pt x="184531" y="75056"/>
                </a:lnTo>
                <a:lnTo>
                  <a:pt x="184912" y="75183"/>
                </a:lnTo>
                <a:lnTo>
                  <a:pt x="186308" y="76073"/>
                </a:lnTo>
                <a:lnTo>
                  <a:pt x="186817" y="77215"/>
                </a:lnTo>
                <a:lnTo>
                  <a:pt x="186055" y="78866"/>
                </a:lnTo>
                <a:lnTo>
                  <a:pt x="185419" y="80517"/>
                </a:lnTo>
                <a:lnTo>
                  <a:pt x="183261" y="85216"/>
                </a:lnTo>
                <a:lnTo>
                  <a:pt x="182244" y="85725"/>
                </a:lnTo>
                <a:lnTo>
                  <a:pt x="217291" y="85725"/>
                </a:lnTo>
                <a:lnTo>
                  <a:pt x="216485" y="81760"/>
                </a:lnTo>
                <a:lnTo>
                  <a:pt x="209358" y="7124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32076" y="4791455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35123" y="4774691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4" h="467995">
                <a:moveTo>
                  <a:pt x="0" y="467868"/>
                </a:moveTo>
                <a:lnTo>
                  <a:pt x="1548384" y="467868"/>
                </a:lnTo>
                <a:lnTo>
                  <a:pt x="154838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35123" y="4774691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4" h="467995">
                <a:moveTo>
                  <a:pt x="0" y="467868"/>
                </a:moveTo>
                <a:lnTo>
                  <a:pt x="1548384" y="467868"/>
                </a:lnTo>
                <a:lnTo>
                  <a:pt x="154838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135123" y="4871161"/>
            <a:ext cx="1548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基础数据平台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32888" y="3974591"/>
            <a:ext cx="1554480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35935" y="3957828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4" h="467995">
                <a:moveTo>
                  <a:pt x="0" y="467868"/>
                </a:moveTo>
                <a:lnTo>
                  <a:pt x="1548384" y="467868"/>
                </a:lnTo>
                <a:lnTo>
                  <a:pt x="154838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35935" y="3957828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4" h="467995">
                <a:moveTo>
                  <a:pt x="0" y="467868"/>
                </a:moveTo>
                <a:lnTo>
                  <a:pt x="1548384" y="467868"/>
                </a:lnTo>
                <a:lnTo>
                  <a:pt x="154838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35935" y="4053966"/>
            <a:ext cx="1548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资源管理平台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97196" y="4791455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00244" y="4774691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8"/>
                </a:moveTo>
                <a:lnTo>
                  <a:pt x="1548383" y="467868"/>
                </a:lnTo>
                <a:lnTo>
                  <a:pt x="154838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00244" y="4774691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8"/>
                </a:moveTo>
                <a:lnTo>
                  <a:pt x="1548383" y="467868"/>
                </a:lnTo>
                <a:lnTo>
                  <a:pt x="154838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000244" y="4871161"/>
            <a:ext cx="1548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数据运维平台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13476" y="3166872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16523" y="3150107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8"/>
                </a:moveTo>
                <a:lnTo>
                  <a:pt x="1548383" y="467868"/>
                </a:lnTo>
                <a:lnTo>
                  <a:pt x="154838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16523" y="3150107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8"/>
                </a:moveTo>
                <a:lnTo>
                  <a:pt x="1548383" y="467868"/>
                </a:lnTo>
                <a:lnTo>
                  <a:pt x="1548383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716523" y="3246882"/>
            <a:ext cx="1548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数据共享平台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13247" y="3939540"/>
            <a:ext cx="1554479" cy="4754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16296" y="3922776"/>
            <a:ext cx="1548765" cy="469900"/>
          </a:xfrm>
          <a:custGeom>
            <a:avLst/>
            <a:gdLst/>
            <a:ahLst/>
            <a:cxnLst/>
            <a:rect l="l" t="t" r="r" b="b"/>
            <a:pathLst>
              <a:path w="1548765" h="469900">
                <a:moveTo>
                  <a:pt x="0" y="469392"/>
                </a:moveTo>
                <a:lnTo>
                  <a:pt x="1548383" y="469392"/>
                </a:lnTo>
                <a:lnTo>
                  <a:pt x="1548383" y="0"/>
                </a:lnTo>
                <a:lnTo>
                  <a:pt x="0" y="0"/>
                </a:lnTo>
                <a:lnTo>
                  <a:pt x="0" y="46939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16296" y="3922776"/>
            <a:ext cx="1548765" cy="469900"/>
          </a:xfrm>
          <a:custGeom>
            <a:avLst/>
            <a:gdLst/>
            <a:ahLst/>
            <a:cxnLst/>
            <a:rect l="l" t="t" r="r" b="b"/>
            <a:pathLst>
              <a:path w="1548765" h="469900">
                <a:moveTo>
                  <a:pt x="0" y="469392"/>
                </a:moveTo>
                <a:lnTo>
                  <a:pt x="1548383" y="469392"/>
                </a:lnTo>
                <a:lnTo>
                  <a:pt x="1548383" y="0"/>
                </a:lnTo>
                <a:lnTo>
                  <a:pt x="0" y="0"/>
                </a:lnTo>
                <a:lnTo>
                  <a:pt x="0" y="46939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416296" y="4019803"/>
            <a:ext cx="1548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数据治理平台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91271" y="4442459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94319" y="4425696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94319" y="4425696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894319" y="4522089"/>
            <a:ext cx="1548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数据服务平台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32647" y="3454908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235695" y="3438144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235695" y="3438144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5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235695" y="3533647"/>
            <a:ext cx="1548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数据挖掘平台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65464" y="2619755"/>
            <a:ext cx="1554479" cy="4739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668511" y="2602992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4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68511" y="2602992"/>
            <a:ext cx="1548765" cy="467995"/>
          </a:xfrm>
          <a:custGeom>
            <a:avLst/>
            <a:gdLst/>
            <a:ahLst/>
            <a:cxnLst/>
            <a:rect l="l" t="t" r="r" b="b"/>
            <a:pathLst>
              <a:path w="1548765" h="467994">
                <a:moveTo>
                  <a:pt x="0" y="467867"/>
                </a:moveTo>
                <a:lnTo>
                  <a:pt x="1548383" y="467867"/>
                </a:lnTo>
                <a:lnTo>
                  <a:pt x="1548383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668511" y="2698826"/>
            <a:ext cx="1548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数据应用平台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43371" y="3450335"/>
            <a:ext cx="3505200" cy="4785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33415" y="981455"/>
            <a:ext cx="286512" cy="4247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80343" y="1059798"/>
            <a:ext cx="2979914" cy="68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04459" y="981455"/>
            <a:ext cx="1905" cy="4247515"/>
          </a:xfrm>
          <a:custGeom>
            <a:avLst/>
            <a:gdLst/>
            <a:ahLst/>
            <a:cxnLst/>
            <a:rect l="l" t="t" r="r" b="b"/>
            <a:pathLst>
              <a:path w="1904" h="4247515">
                <a:moveTo>
                  <a:pt x="0" y="0"/>
                </a:moveTo>
                <a:lnTo>
                  <a:pt x="1524" y="4247388"/>
                </a:lnTo>
              </a:path>
            </a:pathLst>
          </a:custGeom>
          <a:ln w="9144">
            <a:solidFill>
              <a:srgbClr val="B1B1B1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34178" y="982217"/>
            <a:ext cx="24765" cy="4247515"/>
          </a:xfrm>
          <a:custGeom>
            <a:avLst/>
            <a:gdLst/>
            <a:ahLst/>
            <a:cxnLst/>
            <a:rect l="l" t="t" r="r" b="b"/>
            <a:pathLst>
              <a:path w="24764" h="4247515">
                <a:moveTo>
                  <a:pt x="24384" y="0"/>
                </a:moveTo>
                <a:lnTo>
                  <a:pt x="0" y="4247388"/>
                </a:lnTo>
              </a:path>
            </a:pathLst>
          </a:custGeom>
          <a:ln w="28956">
            <a:solidFill>
              <a:srgbClr val="B1B1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2371" y="1135760"/>
            <a:ext cx="787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156885"/>
                </a:solidFill>
              </a:rPr>
              <a:t>目录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5670550" y="1749932"/>
            <a:ext cx="3372485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一、对数据中台</a:t>
            </a:r>
            <a:r>
              <a:rPr sz="2200" b="1" spc="-20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理解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3371" y="3472433"/>
            <a:ext cx="3505200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5"/>
              </a:spcBef>
            </a:pP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二、数据中台解</a:t>
            </a:r>
            <a:r>
              <a:rPr sz="2200" b="1" spc="-20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决</a:t>
            </a:r>
            <a:r>
              <a:rPr sz="2200" b="1" spc="-5" dirty="0" err="1">
                <a:solidFill>
                  <a:srgbClr val="336699"/>
                </a:solidFill>
                <a:latin typeface="微软雅黑" panose="020B0503020204020204" charset="-122"/>
                <a:cs typeface="微软雅黑" panose="020B0503020204020204" charset="-122"/>
              </a:rPr>
              <a:t>方案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建设思路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0017" y="882141"/>
            <a:ext cx="90297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	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数字化中台模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：前店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后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（厚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厂。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“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厚平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、薄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应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用”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架构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系，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敏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捷支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撑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企业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速变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的管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和业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需求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46007" y="1493519"/>
            <a:ext cx="3339084" cy="47518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66504" y="2410967"/>
            <a:ext cx="1522730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557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91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一体化管控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66504" y="3191255"/>
            <a:ext cx="1522730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557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91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统一资源配置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66504" y="3971544"/>
            <a:ext cx="1522730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557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91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资源共享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66504" y="4751832"/>
            <a:ext cx="1522730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557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91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按需敏捷扩张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66504" y="5530596"/>
            <a:ext cx="1522730" cy="4591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6839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920"/>
              </a:spcBef>
            </a:pPr>
            <a:r>
              <a:rPr sz="1400" b="1" dirty="0">
                <a:latin typeface="微软雅黑" panose="020B0503020204020204" charset="-122"/>
                <a:cs typeface="微软雅黑" panose="020B0503020204020204" charset="-122"/>
              </a:rPr>
              <a:t>便捷接入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98811" y="1737105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平台化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3460" y="1769365"/>
            <a:ext cx="7362825" cy="1050290"/>
          </a:xfrm>
          <a:custGeom>
            <a:avLst/>
            <a:gdLst/>
            <a:ahLst/>
            <a:cxnLst/>
            <a:rect l="l" t="t" r="r" b="b"/>
            <a:pathLst>
              <a:path w="7362825" h="1050289">
                <a:moveTo>
                  <a:pt x="1202751" y="556116"/>
                </a:moveTo>
                <a:lnTo>
                  <a:pt x="1134428" y="556799"/>
                </a:lnTo>
                <a:lnTo>
                  <a:pt x="1067114" y="558826"/>
                </a:lnTo>
                <a:lnTo>
                  <a:pt x="1000910" y="562158"/>
                </a:lnTo>
                <a:lnTo>
                  <a:pt x="935917" y="566761"/>
                </a:lnTo>
                <a:lnTo>
                  <a:pt x="872236" y="572597"/>
                </a:lnTo>
                <a:lnTo>
                  <a:pt x="809967" y="579630"/>
                </a:lnTo>
                <a:lnTo>
                  <a:pt x="749213" y="587824"/>
                </a:lnTo>
                <a:lnTo>
                  <a:pt x="690073" y="597142"/>
                </a:lnTo>
                <a:lnTo>
                  <a:pt x="632649" y="607547"/>
                </a:lnTo>
                <a:lnTo>
                  <a:pt x="577041" y="619004"/>
                </a:lnTo>
                <a:lnTo>
                  <a:pt x="523352" y="631476"/>
                </a:lnTo>
                <a:lnTo>
                  <a:pt x="471681" y="644927"/>
                </a:lnTo>
                <a:lnTo>
                  <a:pt x="422130" y="659319"/>
                </a:lnTo>
                <a:lnTo>
                  <a:pt x="374800" y="674617"/>
                </a:lnTo>
                <a:lnTo>
                  <a:pt x="329791" y="690785"/>
                </a:lnTo>
                <a:lnTo>
                  <a:pt x="287205" y="707785"/>
                </a:lnTo>
                <a:lnTo>
                  <a:pt x="247142" y="725581"/>
                </a:lnTo>
                <a:lnTo>
                  <a:pt x="209705" y="744138"/>
                </a:lnTo>
                <a:lnTo>
                  <a:pt x="174993" y="763418"/>
                </a:lnTo>
                <a:lnTo>
                  <a:pt x="114150" y="804002"/>
                </a:lnTo>
                <a:lnTo>
                  <a:pt x="65421" y="847044"/>
                </a:lnTo>
                <a:lnTo>
                  <a:pt x="29614" y="892250"/>
                </a:lnTo>
                <a:lnTo>
                  <a:pt x="7538" y="939331"/>
                </a:lnTo>
                <a:lnTo>
                  <a:pt x="0" y="987995"/>
                </a:lnTo>
                <a:lnTo>
                  <a:pt x="662" y="1003651"/>
                </a:lnTo>
                <a:lnTo>
                  <a:pt x="2723" y="1019153"/>
                </a:lnTo>
                <a:lnTo>
                  <a:pt x="6288" y="1034500"/>
                </a:lnTo>
                <a:lnTo>
                  <a:pt x="11465" y="1049693"/>
                </a:lnTo>
                <a:lnTo>
                  <a:pt x="7362291" y="1025508"/>
                </a:lnTo>
                <a:lnTo>
                  <a:pt x="7339506" y="976380"/>
                </a:lnTo>
                <a:lnTo>
                  <a:pt x="7288205" y="930514"/>
                </a:lnTo>
                <a:lnTo>
                  <a:pt x="7255767" y="908962"/>
                </a:lnTo>
                <a:lnTo>
                  <a:pt x="7219086" y="888428"/>
                </a:lnTo>
                <a:lnTo>
                  <a:pt x="7178369" y="868989"/>
                </a:lnTo>
                <a:lnTo>
                  <a:pt x="7133828" y="850718"/>
                </a:lnTo>
                <a:lnTo>
                  <a:pt x="7085673" y="833692"/>
                </a:lnTo>
                <a:lnTo>
                  <a:pt x="7034113" y="817983"/>
                </a:lnTo>
                <a:lnTo>
                  <a:pt x="6979359" y="803668"/>
                </a:lnTo>
                <a:lnTo>
                  <a:pt x="6921620" y="790820"/>
                </a:lnTo>
                <a:lnTo>
                  <a:pt x="6861107" y="779515"/>
                </a:lnTo>
                <a:lnTo>
                  <a:pt x="6798030" y="769827"/>
                </a:lnTo>
                <a:lnTo>
                  <a:pt x="6732598" y="761831"/>
                </a:lnTo>
                <a:lnTo>
                  <a:pt x="6665021" y="755601"/>
                </a:lnTo>
                <a:lnTo>
                  <a:pt x="6649129" y="733304"/>
                </a:lnTo>
                <a:lnTo>
                  <a:pt x="6605021" y="690707"/>
                </a:lnTo>
                <a:lnTo>
                  <a:pt x="6545571" y="651161"/>
                </a:lnTo>
                <a:lnTo>
                  <a:pt x="6510501" y="632678"/>
                </a:lnTo>
                <a:lnTo>
                  <a:pt x="6472086" y="615133"/>
                </a:lnTo>
                <a:lnTo>
                  <a:pt x="6430490" y="598583"/>
                </a:lnTo>
                <a:lnTo>
                  <a:pt x="6385875" y="583088"/>
                </a:lnTo>
                <a:lnTo>
                  <a:pt x="6338406" y="568705"/>
                </a:lnTo>
                <a:lnTo>
                  <a:pt x="1390794" y="561873"/>
                </a:lnTo>
                <a:lnTo>
                  <a:pt x="1344320" y="559412"/>
                </a:lnTo>
                <a:lnTo>
                  <a:pt x="1297632" y="557607"/>
                </a:lnTo>
                <a:lnTo>
                  <a:pt x="1250514" y="556495"/>
                </a:lnTo>
                <a:lnTo>
                  <a:pt x="1202751" y="556116"/>
                </a:lnTo>
                <a:close/>
              </a:path>
              <a:path w="7362825" h="1050289">
                <a:moveTo>
                  <a:pt x="2298910" y="229953"/>
                </a:moveTo>
                <a:lnTo>
                  <a:pt x="2231042" y="230848"/>
                </a:lnTo>
                <a:lnTo>
                  <a:pt x="2164530" y="233489"/>
                </a:lnTo>
                <a:lnTo>
                  <a:pt x="2099550" y="237815"/>
                </a:lnTo>
                <a:lnTo>
                  <a:pt x="2036277" y="243761"/>
                </a:lnTo>
                <a:lnTo>
                  <a:pt x="1974888" y="251265"/>
                </a:lnTo>
                <a:lnTo>
                  <a:pt x="1915557" y="260265"/>
                </a:lnTo>
                <a:lnTo>
                  <a:pt x="1858462" y="270696"/>
                </a:lnTo>
                <a:lnTo>
                  <a:pt x="1803776" y="282496"/>
                </a:lnTo>
                <a:lnTo>
                  <a:pt x="1751676" y="295601"/>
                </a:lnTo>
                <a:lnTo>
                  <a:pt x="1702338" y="309949"/>
                </a:lnTo>
                <a:lnTo>
                  <a:pt x="1655938" y="325477"/>
                </a:lnTo>
                <a:lnTo>
                  <a:pt x="1612650" y="342122"/>
                </a:lnTo>
                <a:lnTo>
                  <a:pt x="1572652" y="359820"/>
                </a:lnTo>
                <a:lnTo>
                  <a:pt x="1536117" y="378509"/>
                </a:lnTo>
                <a:lnTo>
                  <a:pt x="1503223" y="398125"/>
                </a:lnTo>
                <a:lnTo>
                  <a:pt x="1449058" y="439889"/>
                </a:lnTo>
                <a:lnTo>
                  <a:pt x="1411562" y="484605"/>
                </a:lnTo>
                <a:lnTo>
                  <a:pt x="1392141" y="531772"/>
                </a:lnTo>
                <a:lnTo>
                  <a:pt x="1389647" y="558172"/>
                </a:lnTo>
                <a:lnTo>
                  <a:pt x="1390794" y="559817"/>
                </a:lnTo>
                <a:lnTo>
                  <a:pt x="1390794" y="561873"/>
                </a:lnTo>
                <a:lnTo>
                  <a:pt x="6312468" y="561873"/>
                </a:lnTo>
                <a:lnTo>
                  <a:pt x="6288246" y="555493"/>
                </a:lnTo>
                <a:lnTo>
                  <a:pt x="6235559" y="543511"/>
                </a:lnTo>
                <a:lnTo>
                  <a:pt x="6180507" y="532816"/>
                </a:lnTo>
                <a:lnTo>
                  <a:pt x="6123255" y="523466"/>
                </a:lnTo>
                <a:lnTo>
                  <a:pt x="6063967" y="515521"/>
                </a:lnTo>
                <a:lnTo>
                  <a:pt x="6002804" y="509038"/>
                </a:lnTo>
                <a:lnTo>
                  <a:pt x="5939932" y="504075"/>
                </a:lnTo>
                <a:lnTo>
                  <a:pt x="5875513" y="500692"/>
                </a:lnTo>
                <a:lnTo>
                  <a:pt x="5809712" y="498946"/>
                </a:lnTo>
                <a:lnTo>
                  <a:pt x="5798769" y="475588"/>
                </a:lnTo>
                <a:lnTo>
                  <a:pt x="5769310" y="429857"/>
                </a:lnTo>
                <a:lnTo>
                  <a:pt x="5730113" y="385571"/>
                </a:lnTo>
                <a:lnTo>
                  <a:pt x="5681608" y="342884"/>
                </a:lnTo>
                <a:lnTo>
                  <a:pt x="5624223" y="301953"/>
                </a:lnTo>
                <a:lnTo>
                  <a:pt x="2799929" y="284234"/>
                </a:lnTo>
                <a:lnTo>
                  <a:pt x="2756076" y="274414"/>
                </a:lnTo>
                <a:lnTo>
                  <a:pt x="2710598" y="265472"/>
                </a:lnTo>
                <a:lnTo>
                  <a:pt x="2663582" y="257446"/>
                </a:lnTo>
                <a:lnTo>
                  <a:pt x="2615119" y="250371"/>
                </a:lnTo>
                <a:lnTo>
                  <a:pt x="2565296" y="244284"/>
                </a:lnTo>
                <a:lnTo>
                  <a:pt x="2514203" y="239222"/>
                </a:lnTo>
                <a:lnTo>
                  <a:pt x="2461929" y="235222"/>
                </a:lnTo>
                <a:lnTo>
                  <a:pt x="2408563" y="232319"/>
                </a:lnTo>
                <a:lnTo>
                  <a:pt x="2354194" y="230551"/>
                </a:lnTo>
                <a:lnTo>
                  <a:pt x="2298910" y="229953"/>
                </a:lnTo>
                <a:close/>
              </a:path>
              <a:path w="7362825" h="1050289">
                <a:moveTo>
                  <a:pt x="4197536" y="0"/>
                </a:moveTo>
                <a:lnTo>
                  <a:pt x="4136373" y="403"/>
                </a:lnTo>
                <a:lnTo>
                  <a:pt x="4075800" y="1606"/>
                </a:lnTo>
                <a:lnTo>
                  <a:pt x="4015842" y="3594"/>
                </a:lnTo>
                <a:lnTo>
                  <a:pt x="3956539" y="6351"/>
                </a:lnTo>
                <a:lnTo>
                  <a:pt x="3897929" y="9865"/>
                </a:lnTo>
                <a:lnTo>
                  <a:pt x="3840052" y="14121"/>
                </a:lnTo>
                <a:lnTo>
                  <a:pt x="3782945" y="19105"/>
                </a:lnTo>
                <a:lnTo>
                  <a:pt x="3726648" y="24802"/>
                </a:lnTo>
                <a:lnTo>
                  <a:pt x="3671199" y="31199"/>
                </a:lnTo>
                <a:lnTo>
                  <a:pt x="3616633" y="38282"/>
                </a:lnTo>
                <a:lnTo>
                  <a:pt x="3563000" y="46035"/>
                </a:lnTo>
                <a:lnTo>
                  <a:pt x="3510328" y="54446"/>
                </a:lnTo>
                <a:lnTo>
                  <a:pt x="3458659" y="63500"/>
                </a:lnTo>
                <a:lnTo>
                  <a:pt x="3408031" y="73182"/>
                </a:lnTo>
                <a:lnTo>
                  <a:pt x="3358484" y="83479"/>
                </a:lnTo>
                <a:lnTo>
                  <a:pt x="3310056" y="94376"/>
                </a:lnTo>
                <a:lnTo>
                  <a:pt x="3262786" y="105860"/>
                </a:lnTo>
                <a:lnTo>
                  <a:pt x="3216712" y="117915"/>
                </a:lnTo>
                <a:lnTo>
                  <a:pt x="3171873" y="130529"/>
                </a:lnTo>
                <a:lnTo>
                  <a:pt x="3128308" y="143686"/>
                </a:lnTo>
                <a:lnTo>
                  <a:pt x="3086055" y="157373"/>
                </a:lnTo>
                <a:lnTo>
                  <a:pt x="3045154" y="171575"/>
                </a:lnTo>
                <a:lnTo>
                  <a:pt x="3005643" y="186279"/>
                </a:lnTo>
                <a:lnTo>
                  <a:pt x="2967560" y="201470"/>
                </a:lnTo>
                <a:lnTo>
                  <a:pt x="2930945" y="217133"/>
                </a:lnTo>
                <a:lnTo>
                  <a:pt x="2895835" y="233256"/>
                </a:lnTo>
                <a:lnTo>
                  <a:pt x="2830289" y="266820"/>
                </a:lnTo>
                <a:lnTo>
                  <a:pt x="2799929" y="284234"/>
                </a:lnTo>
                <a:lnTo>
                  <a:pt x="5595627" y="284234"/>
                </a:lnTo>
                <a:lnTo>
                  <a:pt x="5558387" y="262933"/>
                </a:lnTo>
                <a:lnTo>
                  <a:pt x="5522435" y="244189"/>
                </a:lnTo>
                <a:lnTo>
                  <a:pt x="5484531" y="225981"/>
                </a:lnTo>
                <a:lnTo>
                  <a:pt x="5444729" y="208328"/>
                </a:lnTo>
                <a:lnTo>
                  <a:pt x="5403083" y="191251"/>
                </a:lnTo>
                <a:lnTo>
                  <a:pt x="5359647" y="174769"/>
                </a:lnTo>
                <a:lnTo>
                  <a:pt x="5314473" y="158900"/>
                </a:lnTo>
                <a:lnTo>
                  <a:pt x="5267616" y="143666"/>
                </a:lnTo>
                <a:lnTo>
                  <a:pt x="5219130" y="129084"/>
                </a:lnTo>
                <a:lnTo>
                  <a:pt x="5169067" y="115175"/>
                </a:lnTo>
                <a:lnTo>
                  <a:pt x="5117483" y="101959"/>
                </a:lnTo>
                <a:lnTo>
                  <a:pt x="5064429" y="89453"/>
                </a:lnTo>
                <a:lnTo>
                  <a:pt x="5009961" y="77679"/>
                </a:lnTo>
                <a:lnTo>
                  <a:pt x="4954131" y="66656"/>
                </a:lnTo>
                <a:lnTo>
                  <a:pt x="4896994" y="56402"/>
                </a:lnTo>
                <a:lnTo>
                  <a:pt x="4838603" y="46938"/>
                </a:lnTo>
                <a:lnTo>
                  <a:pt x="4779006" y="38282"/>
                </a:lnTo>
                <a:lnTo>
                  <a:pt x="4718273" y="30455"/>
                </a:lnTo>
                <a:lnTo>
                  <a:pt x="4656441" y="23476"/>
                </a:lnTo>
                <a:lnTo>
                  <a:pt x="4593570" y="17365"/>
                </a:lnTo>
                <a:lnTo>
                  <a:pt x="4529714" y="12140"/>
                </a:lnTo>
                <a:lnTo>
                  <a:pt x="4464926" y="7821"/>
                </a:lnTo>
                <a:lnTo>
                  <a:pt x="4399259" y="4428"/>
                </a:lnTo>
                <a:lnTo>
                  <a:pt x="4332767" y="1981"/>
                </a:lnTo>
                <a:lnTo>
                  <a:pt x="4265505" y="498"/>
                </a:lnTo>
                <a:lnTo>
                  <a:pt x="4197536" y="0"/>
                </a:lnTo>
                <a:close/>
              </a:path>
            </a:pathLst>
          </a:custGeom>
          <a:solidFill>
            <a:srgbClr val="AAD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80488" y="5329428"/>
            <a:ext cx="5995670" cy="783590"/>
          </a:xfrm>
          <a:custGeom>
            <a:avLst/>
            <a:gdLst/>
            <a:ahLst/>
            <a:cxnLst/>
            <a:rect l="l" t="t" r="r" b="b"/>
            <a:pathLst>
              <a:path w="5995670" h="783589">
                <a:moveTo>
                  <a:pt x="5864860" y="0"/>
                </a:moveTo>
                <a:lnTo>
                  <a:pt x="130556" y="0"/>
                </a:lnTo>
                <a:lnTo>
                  <a:pt x="79724" y="10255"/>
                </a:lnTo>
                <a:lnTo>
                  <a:pt x="38226" y="38227"/>
                </a:lnTo>
                <a:lnTo>
                  <a:pt x="10255" y="79724"/>
                </a:lnTo>
                <a:lnTo>
                  <a:pt x="0" y="130556"/>
                </a:lnTo>
                <a:lnTo>
                  <a:pt x="0" y="652780"/>
                </a:lnTo>
                <a:lnTo>
                  <a:pt x="10255" y="703595"/>
                </a:lnTo>
                <a:lnTo>
                  <a:pt x="38226" y="745094"/>
                </a:lnTo>
                <a:lnTo>
                  <a:pt x="79724" y="773075"/>
                </a:lnTo>
                <a:lnTo>
                  <a:pt x="130556" y="783336"/>
                </a:lnTo>
                <a:lnTo>
                  <a:pt x="5864860" y="783336"/>
                </a:lnTo>
                <a:lnTo>
                  <a:pt x="5915691" y="773075"/>
                </a:lnTo>
                <a:lnTo>
                  <a:pt x="5957189" y="745094"/>
                </a:lnTo>
                <a:lnTo>
                  <a:pt x="5985160" y="703595"/>
                </a:lnTo>
                <a:lnTo>
                  <a:pt x="5995416" y="652780"/>
                </a:lnTo>
                <a:lnTo>
                  <a:pt x="5995416" y="130556"/>
                </a:lnTo>
                <a:lnTo>
                  <a:pt x="5985160" y="79724"/>
                </a:lnTo>
                <a:lnTo>
                  <a:pt x="5957189" y="38227"/>
                </a:lnTo>
                <a:lnTo>
                  <a:pt x="5915691" y="10255"/>
                </a:lnTo>
                <a:lnTo>
                  <a:pt x="586486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80488" y="4852415"/>
            <a:ext cx="5995670" cy="445134"/>
          </a:xfrm>
          <a:custGeom>
            <a:avLst/>
            <a:gdLst/>
            <a:ahLst/>
            <a:cxnLst/>
            <a:rect l="l" t="t" r="r" b="b"/>
            <a:pathLst>
              <a:path w="5995670" h="445135">
                <a:moveTo>
                  <a:pt x="5921247" y="0"/>
                </a:moveTo>
                <a:lnTo>
                  <a:pt x="74168" y="0"/>
                </a:lnTo>
                <a:lnTo>
                  <a:pt x="45273" y="5820"/>
                </a:lnTo>
                <a:lnTo>
                  <a:pt x="21701" y="21701"/>
                </a:lnTo>
                <a:lnTo>
                  <a:pt x="5820" y="45273"/>
                </a:lnTo>
                <a:lnTo>
                  <a:pt x="0" y="74167"/>
                </a:lnTo>
                <a:lnTo>
                  <a:pt x="0" y="370839"/>
                </a:lnTo>
                <a:lnTo>
                  <a:pt x="5820" y="399734"/>
                </a:lnTo>
                <a:lnTo>
                  <a:pt x="21701" y="423306"/>
                </a:lnTo>
                <a:lnTo>
                  <a:pt x="45273" y="439187"/>
                </a:lnTo>
                <a:lnTo>
                  <a:pt x="74168" y="445007"/>
                </a:lnTo>
                <a:lnTo>
                  <a:pt x="5921247" y="445007"/>
                </a:lnTo>
                <a:lnTo>
                  <a:pt x="5950142" y="439187"/>
                </a:lnTo>
                <a:lnTo>
                  <a:pt x="5973714" y="423306"/>
                </a:lnTo>
                <a:lnTo>
                  <a:pt x="5989595" y="399734"/>
                </a:lnTo>
                <a:lnTo>
                  <a:pt x="5995416" y="370839"/>
                </a:lnTo>
                <a:lnTo>
                  <a:pt x="5995416" y="74167"/>
                </a:lnTo>
                <a:lnTo>
                  <a:pt x="5989595" y="45273"/>
                </a:lnTo>
                <a:lnTo>
                  <a:pt x="5973714" y="21701"/>
                </a:lnTo>
                <a:lnTo>
                  <a:pt x="5950142" y="5820"/>
                </a:lnTo>
                <a:lnTo>
                  <a:pt x="592124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80488" y="3706367"/>
            <a:ext cx="5995670" cy="1102360"/>
          </a:xfrm>
          <a:custGeom>
            <a:avLst/>
            <a:gdLst/>
            <a:ahLst/>
            <a:cxnLst/>
            <a:rect l="l" t="t" r="r" b="b"/>
            <a:pathLst>
              <a:path w="5995670" h="1102360">
                <a:moveTo>
                  <a:pt x="5811773" y="0"/>
                </a:moveTo>
                <a:lnTo>
                  <a:pt x="183642" y="0"/>
                </a:lnTo>
                <a:lnTo>
                  <a:pt x="134805" y="6556"/>
                </a:lnTo>
                <a:lnTo>
                  <a:pt x="90931" y="25061"/>
                </a:lnTo>
                <a:lnTo>
                  <a:pt x="53768" y="53768"/>
                </a:lnTo>
                <a:lnTo>
                  <a:pt x="25061" y="90931"/>
                </a:lnTo>
                <a:lnTo>
                  <a:pt x="6556" y="134805"/>
                </a:lnTo>
                <a:lnTo>
                  <a:pt x="0" y="183641"/>
                </a:lnTo>
                <a:lnTo>
                  <a:pt x="0" y="918209"/>
                </a:lnTo>
                <a:lnTo>
                  <a:pt x="6556" y="967046"/>
                </a:lnTo>
                <a:lnTo>
                  <a:pt x="25061" y="1010919"/>
                </a:lnTo>
                <a:lnTo>
                  <a:pt x="53768" y="1048083"/>
                </a:lnTo>
                <a:lnTo>
                  <a:pt x="90932" y="1076790"/>
                </a:lnTo>
                <a:lnTo>
                  <a:pt x="134805" y="1095295"/>
                </a:lnTo>
                <a:lnTo>
                  <a:pt x="183642" y="1101851"/>
                </a:lnTo>
                <a:lnTo>
                  <a:pt x="5811773" y="1101851"/>
                </a:lnTo>
                <a:lnTo>
                  <a:pt x="5860610" y="1095295"/>
                </a:lnTo>
                <a:lnTo>
                  <a:pt x="5904484" y="1076790"/>
                </a:lnTo>
                <a:lnTo>
                  <a:pt x="5941647" y="1048083"/>
                </a:lnTo>
                <a:lnTo>
                  <a:pt x="5970354" y="1010919"/>
                </a:lnTo>
                <a:lnTo>
                  <a:pt x="5988859" y="967046"/>
                </a:lnTo>
                <a:lnTo>
                  <a:pt x="5995416" y="918209"/>
                </a:lnTo>
                <a:lnTo>
                  <a:pt x="5995416" y="183641"/>
                </a:lnTo>
                <a:lnTo>
                  <a:pt x="5988859" y="134805"/>
                </a:lnTo>
                <a:lnTo>
                  <a:pt x="5970354" y="90931"/>
                </a:lnTo>
                <a:lnTo>
                  <a:pt x="5941647" y="53768"/>
                </a:lnTo>
                <a:lnTo>
                  <a:pt x="5904483" y="25061"/>
                </a:lnTo>
                <a:lnTo>
                  <a:pt x="5860610" y="6556"/>
                </a:lnTo>
                <a:lnTo>
                  <a:pt x="581177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80488" y="2996183"/>
            <a:ext cx="5995670" cy="661670"/>
          </a:xfrm>
          <a:custGeom>
            <a:avLst/>
            <a:gdLst/>
            <a:ahLst/>
            <a:cxnLst/>
            <a:rect l="l" t="t" r="r" b="b"/>
            <a:pathLst>
              <a:path w="5995670" h="661670">
                <a:moveTo>
                  <a:pt x="5885180" y="0"/>
                </a:moveTo>
                <a:lnTo>
                  <a:pt x="110236" y="0"/>
                </a:lnTo>
                <a:lnTo>
                  <a:pt x="67347" y="8669"/>
                </a:lnTo>
                <a:lnTo>
                  <a:pt x="32305" y="32305"/>
                </a:lnTo>
                <a:lnTo>
                  <a:pt x="8669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9" y="594068"/>
                </a:lnTo>
                <a:lnTo>
                  <a:pt x="32305" y="629110"/>
                </a:lnTo>
                <a:lnTo>
                  <a:pt x="67347" y="652746"/>
                </a:lnTo>
                <a:lnTo>
                  <a:pt x="110236" y="661415"/>
                </a:lnTo>
                <a:lnTo>
                  <a:pt x="5885180" y="661415"/>
                </a:lnTo>
                <a:lnTo>
                  <a:pt x="5928068" y="652746"/>
                </a:lnTo>
                <a:lnTo>
                  <a:pt x="5963110" y="629110"/>
                </a:lnTo>
                <a:lnTo>
                  <a:pt x="5986746" y="594068"/>
                </a:lnTo>
                <a:lnTo>
                  <a:pt x="5995416" y="551179"/>
                </a:lnTo>
                <a:lnTo>
                  <a:pt x="5995416" y="110236"/>
                </a:lnTo>
                <a:lnTo>
                  <a:pt x="5986746" y="67347"/>
                </a:lnTo>
                <a:lnTo>
                  <a:pt x="5963110" y="32305"/>
                </a:lnTo>
                <a:lnTo>
                  <a:pt x="5928068" y="8669"/>
                </a:lnTo>
                <a:lnTo>
                  <a:pt x="588518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8568" y="5443807"/>
            <a:ext cx="1002846" cy="679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0411" y="5497067"/>
            <a:ext cx="899160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9932" y="5455920"/>
            <a:ext cx="905510" cy="591820"/>
          </a:xfrm>
          <a:custGeom>
            <a:avLst/>
            <a:gdLst/>
            <a:ahLst/>
            <a:cxnLst/>
            <a:rect l="l" t="t" r="r" b="b"/>
            <a:pathLst>
              <a:path w="905510" h="591820">
                <a:moveTo>
                  <a:pt x="806704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59"/>
                </a:lnTo>
                <a:lnTo>
                  <a:pt x="7744" y="531122"/>
                </a:lnTo>
                <a:lnTo>
                  <a:pt x="28863" y="562448"/>
                </a:lnTo>
                <a:lnTo>
                  <a:pt x="60189" y="583567"/>
                </a:lnTo>
                <a:lnTo>
                  <a:pt x="98552" y="591311"/>
                </a:lnTo>
                <a:lnTo>
                  <a:pt x="806704" y="591311"/>
                </a:lnTo>
                <a:lnTo>
                  <a:pt x="845087" y="583567"/>
                </a:lnTo>
                <a:lnTo>
                  <a:pt x="876411" y="562448"/>
                </a:lnTo>
                <a:lnTo>
                  <a:pt x="897518" y="531122"/>
                </a:lnTo>
                <a:lnTo>
                  <a:pt x="905256" y="492759"/>
                </a:lnTo>
                <a:lnTo>
                  <a:pt x="905256" y="98551"/>
                </a:lnTo>
                <a:lnTo>
                  <a:pt x="897518" y="60168"/>
                </a:lnTo>
                <a:lnTo>
                  <a:pt x="876411" y="28844"/>
                </a:lnTo>
                <a:lnTo>
                  <a:pt x="845087" y="7737"/>
                </a:lnTo>
                <a:lnTo>
                  <a:pt x="806704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79932" y="5455920"/>
            <a:ext cx="905510" cy="591820"/>
          </a:xfrm>
          <a:custGeom>
            <a:avLst/>
            <a:gdLst/>
            <a:ahLst/>
            <a:cxnLst/>
            <a:rect l="l" t="t" r="r" b="b"/>
            <a:pathLst>
              <a:path w="905510" h="591820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806704" y="0"/>
                </a:lnTo>
                <a:lnTo>
                  <a:pt x="845087" y="7737"/>
                </a:lnTo>
                <a:lnTo>
                  <a:pt x="876411" y="28844"/>
                </a:lnTo>
                <a:lnTo>
                  <a:pt x="897518" y="60168"/>
                </a:lnTo>
                <a:lnTo>
                  <a:pt x="905256" y="98551"/>
                </a:lnTo>
                <a:lnTo>
                  <a:pt x="905256" y="492759"/>
                </a:lnTo>
                <a:lnTo>
                  <a:pt x="897518" y="531122"/>
                </a:lnTo>
                <a:lnTo>
                  <a:pt x="876411" y="562448"/>
                </a:lnTo>
                <a:lnTo>
                  <a:pt x="845087" y="583567"/>
                </a:lnTo>
                <a:lnTo>
                  <a:pt x="806704" y="591311"/>
                </a:lnTo>
                <a:lnTo>
                  <a:pt x="98552" y="591311"/>
                </a:lnTo>
                <a:lnTo>
                  <a:pt x="60189" y="583567"/>
                </a:lnTo>
                <a:lnTo>
                  <a:pt x="28863" y="562448"/>
                </a:lnTo>
                <a:lnTo>
                  <a:pt x="7744" y="531122"/>
                </a:lnTo>
                <a:lnTo>
                  <a:pt x="0" y="492759"/>
                </a:lnTo>
                <a:lnTo>
                  <a:pt x="0" y="98551"/>
                </a:lnTo>
                <a:close/>
              </a:path>
            </a:pathLst>
          </a:custGeom>
          <a:ln w="9144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15364" y="5551423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基础设施 云服务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8568" y="3694143"/>
            <a:ext cx="1002846" cy="171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8888" y="4265676"/>
            <a:ext cx="89916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9932" y="3706367"/>
            <a:ext cx="905510" cy="1628139"/>
          </a:xfrm>
          <a:custGeom>
            <a:avLst/>
            <a:gdLst/>
            <a:ahLst/>
            <a:cxnLst/>
            <a:rect l="l" t="t" r="r" b="b"/>
            <a:pathLst>
              <a:path w="905510" h="1628139">
                <a:moveTo>
                  <a:pt x="798322" y="0"/>
                </a:moveTo>
                <a:lnTo>
                  <a:pt x="106908" y="0"/>
                </a:lnTo>
                <a:lnTo>
                  <a:pt x="65295" y="8403"/>
                </a:lnTo>
                <a:lnTo>
                  <a:pt x="31313" y="31321"/>
                </a:lnTo>
                <a:lnTo>
                  <a:pt x="8401" y="65311"/>
                </a:lnTo>
                <a:lnTo>
                  <a:pt x="0" y="106933"/>
                </a:lnTo>
                <a:lnTo>
                  <a:pt x="0" y="1520697"/>
                </a:lnTo>
                <a:lnTo>
                  <a:pt x="8401" y="1562320"/>
                </a:lnTo>
                <a:lnTo>
                  <a:pt x="31313" y="1596310"/>
                </a:lnTo>
                <a:lnTo>
                  <a:pt x="65295" y="1619228"/>
                </a:lnTo>
                <a:lnTo>
                  <a:pt x="106908" y="1627631"/>
                </a:lnTo>
                <a:lnTo>
                  <a:pt x="798322" y="1627631"/>
                </a:lnTo>
                <a:lnTo>
                  <a:pt x="839944" y="1619228"/>
                </a:lnTo>
                <a:lnTo>
                  <a:pt x="873934" y="1596310"/>
                </a:lnTo>
                <a:lnTo>
                  <a:pt x="896852" y="1562320"/>
                </a:lnTo>
                <a:lnTo>
                  <a:pt x="905256" y="1520697"/>
                </a:lnTo>
                <a:lnTo>
                  <a:pt x="905256" y="106933"/>
                </a:lnTo>
                <a:lnTo>
                  <a:pt x="896852" y="65311"/>
                </a:lnTo>
                <a:lnTo>
                  <a:pt x="873934" y="31321"/>
                </a:lnTo>
                <a:lnTo>
                  <a:pt x="839944" y="8403"/>
                </a:lnTo>
                <a:lnTo>
                  <a:pt x="798322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9932" y="3706367"/>
            <a:ext cx="905510" cy="1628139"/>
          </a:xfrm>
          <a:custGeom>
            <a:avLst/>
            <a:gdLst/>
            <a:ahLst/>
            <a:cxnLst/>
            <a:rect l="l" t="t" r="r" b="b"/>
            <a:pathLst>
              <a:path w="905510" h="1628139">
                <a:moveTo>
                  <a:pt x="0" y="106933"/>
                </a:moveTo>
                <a:lnTo>
                  <a:pt x="8401" y="65311"/>
                </a:lnTo>
                <a:lnTo>
                  <a:pt x="31313" y="31321"/>
                </a:lnTo>
                <a:lnTo>
                  <a:pt x="65295" y="8403"/>
                </a:lnTo>
                <a:lnTo>
                  <a:pt x="106908" y="0"/>
                </a:lnTo>
                <a:lnTo>
                  <a:pt x="798322" y="0"/>
                </a:lnTo>
                <a:lnTo>
                  <a:pt x="839944" y="8403"/>
                </a:lnTo>
                <a:lnTo>
                  <a:pt x="873934" y="31321"/>
                </a:lnTo>
                <a:lnTo>
                  <a:pt x="896852" y="65311"/>
                </a:lnTo>
                <a:lnTo>
                  <a:pt x="905256" y="106933"/>
                </a:lnTo>
                <a:lnTo>
                  <a:pt x="905256" y="1520697"/>
                </a:lnTo>
                <a:lnTo>
                  <a:pt x="896852" y="1562320"/>
                </a:lnTo>
                <a:lnTo>
                  <a:pt x="873934" y="1596310"/>
                </a:lnTo>
                <a:lnTo>
                  <a:pt x="839944" y="1619228"/>
                </a:lnTo>
                <a:lnTo>
                  <a:pt x="798322" y="1627631"/>
                </a:lnTo>
                <a:lnTo>
                  <a:pt x="106908" y="1627631"/>
                </a:lnTo>
                <a:lnTo>
                  <a:pt x="65295" y="1619228"/>
                </a:lnTo>
                <a:lnTo>
                  <a:pt x="31313" y="1596310"/>
                </a:lnTo>
                <a:lnTo>
                  <a:pt x="8401" y="1562320"/>
                </a:lnTo>
                <a:lnTo>
                  <a:pt x="0" y="1520697"/>
                </a:lnTo>
                <a:lnTo>
                  <a:pt x="0" y="106933"/>
                </a:lnTo>
                <a:close/>
              </a:path>
            </a:pathLst>
          </a:custGeom>
          <a:ln w="9144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14755" y="431939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平台云服 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85772" y="4215384"/>
            <a:ext cx="394970" cy="716280"/>
          </a:xfrm>
          <a:custGeom>
            <a:avLst/>
            <a:gdLst/>
            <a:ahLst/>
            <a:cxnLst/>
            <a:rect l="l" t="t" r="r" b="b"/>
            <a:pathLst>
              <a:path w="394969" h="716279">
                <a:moveTo>
                  <a:pt x="197357" y="0"/>
                </a:moveTo>
                <a:lnTo>
                  <a:pt x="197357" y="179070"/>
                </a:lnTo>
                <a:lnTo>
                  <a:pt x="0" y="179070"/>
                </a:lnTo>
                <a:lnTo>
                  <a:pt x="0" y="537210"/>
                </a:lnTo>
                <a:lnTo>
                  <a:pt x="197357" y="537210"/>
                </a:lnTo>
                <a:lnTo>
                  <a:pt x="197357" y="716280"/>
                </a:lnTo>
                <a:lnTo>
                  <a:pt x="394715" y="358140"/>
                </a:lnTo>
                <a:lnTo>
                  <a:pt x="197357" y="0"/>
                </a:lnTo>
                <a:close/>
              </a:path>
            </a:pathLst>
          </a:custGeom>
          <a:solidFill>
            <a:srgbClr val="415E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85772" y="4215384"/>
            <a:ext cx="394970" cy="716280"/>
          </a:xfrm>
          <a:custGeom>
            <a:avLst/>
            <a:gdLst/>
            <a:ahLst/>
            <a:cxnLst/>
            <a:rect l="l" t="t" r="r" b="b"/>
            <a:pathLst>
              <a:path w="394969" h="716279">
                <a:moveTo>
                  <a:pt x="197357" y="716280"/>
                </a:moveTo>
                <a:lnTo>
                  <a:pt x="197357" y="537210"/>
                </a:lnTo>
                <a:lnTo>
                  <a:pt x="0" y="537210"/>
                </a:lnTo>
                <a:lnTo>
                  <a:pt x="0" y="179070"/>
                </a:lnTo>
                <a:lnTo>
                  <a:pt x="197357" y="179070"/>
                </a:lnTo>
                <a:lnTo>
                  <a:pt x="197357" y="0"/>
                </a:lnTo>
                <a:lnTo>
                  <a:pt x="394715" y="358140"/>
                </a:lnTo>
                <a:lnTo>
                  <a:pt x="197357" y="716280"/>
                </a:lnTo>
                <a:close/>
              </a:path>
            </a:pathLst>
          </a:custGeom>
          <a:ln w="9144">
            <a:solidFill>
              <a:srgbClr val="C2CE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99360" y="5367528"/>
            <a:ext cx="989076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43555" y="5469635"/>
            <a:ext cx="899159" cy="609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29839" y="5398008"/>
            <a:ext cx="873760" cy="654050"/>
          </a:xfrm>
          <a:custGeom>
            <a:avLst/>
            <a:gdLst/>
            <a:ahLst/>
            <a:cxnLst/>
            <a:rect l="l" t="t" r="r" b="b"/>
            <a:pathLst>
              <a:path w="873760" h="654050">
                <a:moveTo>
                  <a:pt x="764286" y="0"/>
                </a:moveTo>
                <a:lnTo>
                  <a:pt x="108966" y="0"/>
                </a:lnTo>
                <a:lnTo>
                  <a:pt x="66544" y="8560"/>
                </a:lnTo>
                <a:lnTo>
                  <a:pt x="31908" y="31908"/>
                </a:lnTo>
                <a:lnTo>
                  <a:pt x="8560" y="66544"/>
                </a:lnTo>
                <a:lnTo>
                  <a:pt x="0" y="108965"/>
                </a:lnTo>
                <a:lnTo>
                  <a:pt x="0" y="544829"/>
                </a:lnTo>
                <a:lnTo>
                  <a:pt x="8560" y="587241"/>
                </a:lnTo>
                <a:lnTo>
                  <a:pt x="31908" y="621877"/>
                </a:lnTo>
                <a:lnTo>
                  <a:pt x="66544" y="645231"/>
                </a:lnTo>
                <a:lnTo>
                  <a:pt x="108966" y="653795"/>
                </a:lnTo>
                <a:lnTo>
                  <a:pt x="764286" y="653795"/>
                </a:lnTo>
                <a:lnTo>
                  <a:pt x="806707" y="645231"/>
                </a:lnTo>
                <a:lnTo>
                  <a:pt x="841343" y="621877"/>
                </a:lnTo>
                <a:lnTo>
                  <a:pt x="864691" y="587241"/>
                </a:lnTo>
                <a:lnTo>
                  <a:pt x="873251" y="544829"/>
                </a:lnTo>
                <a:lnTo>
                  <a:pt x="873251" y="108965"/>
                </a:lnTo>
                <a:lnTo>
                  <a:pt x="864691" y="66544"/>
                </a:lnTo>
                <a:lnTo>
                  <a:pt x="841343" y="31908"/>
                </a:lnTo>
                <a:lnTo>
                  <a:pt x="806707" y="8560"/>
                </a:lnTo>
                <a:lnTo>
                  <a:pt x="76428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29839" y="5398008"/>
            <a:ext cx="873760" cy="654050"/>
          </a:xfrm>
          <a:custGeom>
            <a:avLst/>
            <a:gdLst/>
            <a:ahLst/>
            <a:cxnLst/>
            <a:rect l="l" t="t" r="r" b="b"/>
            <a:pathLst>
              <a:path w="873760" h="654050">
                <a:moveTo>
                  <a:pt x="0" y="108965"/>
                </a:moveTo>
                <a:lnTo>
                  <a:pt x="8560" y="66544"/>
                </a:lnTo>
                <a:lnTo>
                  <a:pt x="31908" y="31908"/>
                </a:lnTo>
                <a:lnTo>
                  <a:pt x="66544" y="8560"/>
                </a:lnTo>
                <a:lnTo>
                  <a:pt x="108966" y="0"/>
                </a:lnTo>
                <a:lnTo>
                  <a:pt x="764286" y="0"/>
                </a:lnTo>
                <a:lnTo>
                  <a:pt x="806707" y="8560"/>
                </a:lnTo>
                <a:lnTo>
                  <a:pt x="841343" y="31908"/>
                </a:lnTo>
                <a:lnTo>
                  <a:pt x="864691" y="66544"/>
                </a:lnTo>
                <a:lnTo>
                  <a:pt x="873251" y="108965"/>
                </a:lnTo>
                <a:lnTo>
                  <a:pt x="873251" y="544829"/>
                </a:lnTo>
                <a:lnTo>
                  <a:pt x="864691" y="587241"/>
                </a:lnTo>
                <a:lnTo>
                  <a:pt x="841343" y="621877"/>
                </a:lnTo>
                <a:lnTo>
                  <a:pt x="806707" y="645231"/>
                </a:lnTo>
                <a:lnTo>
                  <a:pt x="764286" y="653795"/>
                </a:lnTo>
                <a:lnTo>
                  <a:pt x="108966" y="653795"/>
                </a:lnTo>
                <a:lnTo>
                  <a:pt x="66544" y="645231"/>
                </a:lnTo>
                <a:lnTo>
                  <a:pt x="31908" y="621877"/>
                </a:lnTo>
                <a:lnTo>
                  <a:pt x="8560" y="587241"/>
                </a:lnTo>
                <a:lnTo>
                  <a:pt x="0" y="544829"/>
                </a:lnTo>
                <a:lnTo>
                  <a:pt x="0" y="108965"/>
                </a:lnTo>
                <a:close/>
              </a:path>
            </a:pathLst>
          </a:custGeom>
          <a:ln w="9144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649092" y="5524601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基础设施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99360" y="4901184"/>
            <a:ext cx="989076" cy="422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77083" y="4849367"/>
            <a:ext cx="835152" cy="566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29839" y="4931664"/>
            <a:ext cx="873760" cy="306705"/>
          </a:xfrm>
          <a:custGeom>
            <a:avLst/>
            <a:gdLst/>
            <a:ahLst/>
            <a:cxnLst/>
            <a:rect l="l" t="t" r="r" b="b"/>
            <a:pathLst>
              <a:path w="873760" h="306704">
                <a:moveTo>
                  <a:pt x="822198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4"/>
                </a:lnTo>
                <a:lnTo>
                  <a:pt x="0" y="255269"/>
                </a:lnTo>
                <a:lnTo>
                  <a:pt x="4012" y="275141"/>
                </a:lnTo>
                <a:lnTo>
                  <a:pt x="14954" y="291369"/>
                </a:lnTo>
                <a:lnTo>
                  <a:pt x="31182" y="302311"/>
                </a:lnTo>
                <a:lnTo>
                  <a:pt x="51054" y="306324"/>
                </a:lnTo>
                <a:lnTo>
                  <a:pt x="822198" y="306324"/>
                </a:lnTo>
                <a:lnTo>
                  <a:pt x="842069" y="302311"/>
                </a:lnTo>
                <a:lnTo>
                  <a:pt x="858297" y="291369"/>
                </a:lnTo>
                <a:lnTo>
                  <a:pt x="869239" y="275141"/>
                </a:lnTo>
                <a:lnTo>
                  <a:pt x="873251" y="255269"/>
                </a:lnTo>
                <a:lnTo>
                  <a:pt x="873251" y="51054"/>
                </a:lnTo>
                <a:lnTo>
                  <a:pt x="869239" y="31182"/>
                </a:lnTo>
                <a:lnTo>
                  <a:pt x="858297" y="14954"/>
                </a:lnTo>
                <a:lnTo>
                  <a:pt x="842069" y="4012"/>
                </a:lnTo>
                <a:lnTo>
                  <a:pt x="822198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29839" y="4931664"/>
            <a:ext cx="873760" cy="306705"/>
          </a:xfrm>
          <a:custGeom>
            <a:avLst/>
            <a:gdLst/>
            <a:ahLst/>
            <a:cxnLst/>
            <a:rect l="l" t="t" r="r" b="b"/>
            <a:pathLst>
              <a:path w="873760" h="306704">
                <a:moveTo>
                  <a:pt x="0" y="51054"/>
                </a:moveTo>
                <a:lnTo>
                  <a:pt x="4012" y="31182"/>
                </a:lnTo>
                <a:lnTo>
                  <a:pt x="14954" y="14954"/>
                </a:lnTo>
                <a:lnTo>
                  <a:pt x="31182" y="4012"/>
                </a:lnTo>
                <a:lnTo>
                  <a:pt x="51054" y="0"/>
                </a:lnTo>
                <a:lnTo>
                  <a:pt x="822198" y="0"/>
                </a:lnTo>
                <a:lnTo>
                  <a:pt x="842069" y="4012"/>
                </a:lnTo>
                <a:lnTo>
                  <a:pt x="858297" y="14954"/>
                </a:lnTo>
                <a:lnTo>
                  <a:pt x="869239" y="31182"/>
                </a:lnTo>
                <a:lnTo>
                  <a:pt x="873251" y="51054"/>
                </a:lnTo>
                <a:lnTo>
                  <a:pt x="873251" y="255269"/>
                </a:lnTo>
                <a:lnTo>
                  <a:pt x="869239" y="275141"/>
                </a:lnTo>
                <a:lnTo>
                  <a:pt x="858297" y="291369"/>
                </a:lnTo>
                <a:lnTo>
                  <a:pt x="842069" y="302311"/>
                </a:lnTo>
                <a:lnTo>
                  <a:pt x="822198" y="306324"/>
                </a:lnTo>
                <a:lnTo>
                  <a:pt x="51054" y="306324"/>
                </a:lnTo>
                <a:lnTo>
                  <a:pt x="31182" y="302311"/>
                </a:lnTo>
                <a:lnTo>
                  <a:pt x="14954" y="291369"/>
                </a:lnTo>
                <a:lnTo>
                  <a:pt x="4012" y="275141"/>
                </a:lnTo>
                <a:lnTo>
                  <a:pt x="0" y="255269"/>
                </a:lnTo>
                <a:lnTo>
                  <a:pt x="0" y="51054"/>
                </a:lnTo>
                <a:close/>
              </a:path>
            </a:pathLst>
          </a:custGeom>
          <a:ln w="9144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674366" y="4899786"/>
            <a:ext cx="5867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标准应用 平台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88258" y="5003114"/>
            <a:ext cx="42551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微软雅黑" panose="020B0503020204020204" charset="-122"/>
                <a:cs typeface="微软雅黑" panose="020B0503020204020204" charset="-122"/>
              </a:rPr>
              <a:t>标准化，规范化的应用组件服务，提供业务应用的共享功能支撑，与业务无逻辑关联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99360" y="4259579"/>
            <a:ext cx="989076" cy="554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75560" y="4273296"/>
            <a:ext cx="835151" cy="5684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29839" y="4290059"/>
            <a:ext cx="873760" cy="439420"/>
          </a:xfrm>
          <a:custGeom>
            <a:avLst/>
            <a:gdLst/>
            <a:ahLst/>
            <a:cxnLst/>
            <a:rect l="l" t="t" r="r" b="b"/>
            <a:pathLst>
              <a:path w="873760" h="439420">
                <a:moveTo>
                  <a:pt x="800100" y="0"/>
                </a:moveTo>
                <a:lnTo>
                  <a:pt x="73152" y="0"/>
                </a:lnTo>
                <a:lnTo>
                  <a:pt x="44684" y="5750"/>
                </a:lnTo>
                <a:lnTo>
                  <a:pt x="21431" y="21431"/>
                </a:lnTo>
                <a:lnTo>
                  <a:pt x="5750" y="44684"/>
                </a:lnTo>
                <a:lnTo>
                  <a:pt x="0" y="73151"/>
                </a:lnTo>
                <a:lnTo>
                  <a:pt x="0" y="365759"/>
                </a:lnTo>
                <a:lnTo>
                  <a:pt x="5750" y="394227"/>
                </a:lnTo>
                <a:lnTo>
                  <a:pt x="21431" y="417480"/>
                </a:lnTo>
                <a:lnTo>
                  <a:pt x="44684" y="433161"/>
                </a:lnTo>
                <a:lnTo>
                  <a:pt x="73152" y="438912"/>
                </a:lnTo>
                <a:lnTo>
                  <a:pt x="800100" y="438912"/>
                </a:lnTo>
                <a:lnTo>
                  <a:pt x="828567" y="433161"/>
                </a:lnTo>
                <a:lnTo>
                  <a:pt x="851820" y="417480"/>
                </a:lnTo>
                <a:lnTo>
                  <a:pt x="867501" y="394227"/>
                </a:lnTo>
                <a:lnTo>
                  <a:pt x="873251" y="365759"/>
                </a:lnTo>
                <a:lnTo>
                  <a:pt x="873251" y="73151"/>
                </a:lnTo>
                <a:lnTo>
                  <a:pt x="867501" y="44684"/>
                </a:lnTo>
                <a:lnTo>
                  <a:pt x="851820" y="21431"/>
                </a:lnTo>
                <a:lnTo>
                  <a:pt x="828567" y="5750"/>
                </a:lnTo>
                <a:lnTo>
                  <a:pt x="800100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29839" y="4290059"/>
            <a:ext cx="873760" cy="439420"/>
          </a:xfrm>
          <a:custGeom>
            <a:avLst/>
            <a:gdLst/>
            <a:ahLst/>
            <a:cxnLst/>
            <a:rect l="l" t="t" r="r" b="b"/>
            <a:pathLst>
              <a:path w="873760" h="439420">
                <a:moveTo>
                  <a:pt x="0" y="73151"/>
                </a:moveTo>
                <a:lnTo>
                  <a:pt x="5750" y="44684"/>
                </a:lnTo>
                <a:lnTo>
                  <a:pt x="21431" y="21431"/>
                </a:lnTo>
                <a:lnTo>
                  <a:pt x="44684" y="5750"/>
                </a:lnTo>
                <a:lnTo>
                  <a:pt x="73152" y="0"/>
                </a:lnTo>
                <a:lnTo>
                  <a:pt x="800100" y="0"/>
                </a:lnTo>
                <a:lnTo>
                  <a:pt x="828567" y="5750"/>
                </a:lnTo>
                <a:lnTo>
                  <a:pt x="851820" y="21431"/>
                </a:lnTo>
                <a:lnTo>
                  <a:pt x="867501" y="44684"/>
                </a:lnTo>
                <a:lnTo>
                  <a:pt x="873251" y="73151"/>
                </a:lnTo>
                <a:lnTo>
                  <a:pt x="873251" y="365759"/>
                </a:lnTo>
                <a:lnTo>
                  <a:pt x="867501" y="394227"/>
                </a:lnTo>
                <a:lnTo>
                  <a:pt x="851820" y="417480"/>
                </a:lnTo>
                <a:lnTo>
                  <a:pt x="828567" y="433161"/>
                </a:lnTo>
                <a:lnTo>
                  <a:pt x="800100" y="438912"/>
                </a:lnTo>
                <a:lnTo>
                  <a:pt x="73152" y="438912"/>
                </a:lnTo>
                <a:lnTo>
                  <a:pt x="44684" y="433161"/>
                </a:lnTo>
                <a:lnTo>
                  <a:pt x="21431" y="417480"/>
                </a:lnTo>
                <a:lnTo>
                  <a:pt x="5750" y="394227"/>
                </a:lnTo>
                <a:lnTo>
                  <a:pt x="0" y="365759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594608" y="4357496"/>
            <a:ext cx="448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微软雅黑" panose="020B0503020204020204" charset="-122"/>
                <a:cs typeface="微软雅黑" panose="020B0503020204020204" charset="-122"/>
              </a:rPr>
              <a:t>组件涉及的标准应用服务功能广泛（包括应用和数据技术共享组件），存在简单的业务逻 辑关联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99360" y="3761232"/>
            <a:ext cx="989076" cy="556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575560" y="3776471"/>
            <a:ext cx="835151" cy="5669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29839" y="3791711"/>
            <a:ext cx="873760" cy="440690"/>
          </a:xfrm>
          <a:custGeom>
            <a:avLst/>
            <a:gdLst/>
            <a:ahLst/>
            <a:cxnLst/>
            <a:rect l="l" t="t" r="r" b="b"/>
            <a:pathLst>
              <a:path w="873760" h="440689">
                <a:moveTo>
                  <a:pt x="799846" y="0"/>
                </a:moveTo>
                <a:lnTo>
                  <a:pt x="73406" y="0"/>
                </a:lnTo>
                <a:lnTo>
                  <a:pt x="44844" y="5772"/>
                </a:lnTo>
                <a:lnTo>
                  <a:pt x="21510" y="21510"/>
                </a:lnTo>
                <a:lnTo>
                  <a:pt x="5772" y="44844"/>
                </a:lnTo>
                <a:lnTo>
                  <a:pt x="0" y="73406"/>
                </a:lnTo>
                <a:lnTo>
                  <a:pt x="0" y="367030"/>
                </a:lnTo>
                <a:lnTo>
                  <a:pt x="5772" y="395591"/>
                </a:lnTo>
                <a:lnTo>
                  <a:pt x="21510" y="418925"/>
                </a:lnTo>
                <a:lnTo>
                  <a:pt x="44844" y="434663"/>
                </a:lnTo>
                <a:lnTo>
                  <a:pt x="73406" y="440436"/>
                </a:lnTo>
                <a:lnTo>
                  <a:pt x="799846" y="440436"/>
                </a:lnTo>
                <a:lnTo>
                  <a:pt x="828407" y="434663"/>
                </a:lnTo>
                <a:lnTo>
                  <a:pt x="851741" y="418925"/>
                </a:lnTo>
                <a:lnTo>
                  <a:pt x="867479" y="395591"/>
                </a:lnTo>
                <a:lnTo>
                  <a:pt x="873251" y="367030"/>
                </a:lnTo>
                <a:lnTo>
                  <a:pt x="873251" y="73406"/>
                </a:lnTo>
                <a:lnTo>
                  <a:pt x="867479" y="44844"/>
                </a:lnTo>
                <a:lnTo>
                  <a:pt x="851741" y="21510"/>
                </a:lnTo>
                <a:lnTo>
                  <a:pt x="828407" y="5772"/>
                </a:lnTo>
                <a:lnTo>
                  <a:pt x="799846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29839" y="3791711"/>
            <a:ext cx="873760" cy="440690"/>
          </a:xfrm>
          <a:custGeom>
            <a:avLst/>
            <a:gdLst/>
            <a:ahLst/>
            <a:cxnLst/>
            <a:rect l="l" t="t" r="r" b="b"/>
            <a:pathLst>
              <a:path w="873760" h="440689">
                <a:moveTo>
                  <a:pt x="0" y="73406"/>
                </a:moveTo>
                <a:lnTo>
                  <a:pt x="5772" y="44844"/>
                </a:lnTo>
                <a:lnTo>
                  <a:pt x="21510" y="21510"/>
                </a:lnTo>
                <a:lnTo>
                  <a:pt x="44844" y="5772"/>
                </a:lnTo>
                <a:lnTo>
                  <a:pt x="73406" y="0"/>
                </a:lnTo>
                <a:lnTo>
                  <a:pt x="799846" y="0"/>
                </a:lnTo>
                <a:lnTo>
                  <a:pt x="828407" y="5772"/>
                </a:lnTo>
                <a:lnTo>
                  <a:pt x="851741" y="21510"/>
                </a:lnTo>
                <a:lnTo>
                  <a:pt x="867479" y="44844"/>
                </a:lnTo>
                <a:lnTo>
                  <a:pt x="873251" y="73406"/>
                </a:lnTo>
                <a:lnTo>
                  <a:pt x="873251" y="367030"/>
                </a:lnTo>
                <a:lnTo>
                  <a:pt x="867479" y="395591"/>
                </a:lnTo>
                <a:lnTo>
                  <a:pt x="851741" y="418925"/>
                </a:lnTo>
                <a:lnTo>
                  <a:pt x="828407" y="434663"/>
                </a:lnTo>
                <a:lnTo>
                  <a:pt x="799846" y="440436"/>
                </a:lnTo>
                <a:lnTo>
                  <a:pt x="73406" y="440436"/>
                </a:lnTo>
                <a:lnTo>
                  <a:pt x="44844" y="434663"/>
                </a:lnTo>
                <a:lnTo>
                  <a:pt x="21510" y="418925"/>
                </a:lnTo>
                <a:lnTo>
                  <a:pt x="5772" y="395591"/>
                </a:lnTo>
                <a:lnTo>
                  <a:pt x="0" y="367030"/>
                </a:lnTo>
                <a:lnTo>
                  <a:pt x="0" y="73406"/>
                </a:lnTo>
                <a:close/>
              </a:path>
            </a:pathLst>
          </a:custGeom>
          <a:ln w="9143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674111" y="3826255"/>
            <a:ext cx="586740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5750D"/>
                </a:solidFill>
                <a:latin typeface="微软雅黑" panose="020B0503020204020204" charset="-122"/>
                <a:cs typeface="微软雅黑" panose="020B0503020204020204" charset="-122"/>
              </a:rPr>
              <a:t>业务共享 组件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650">
              <a:latin typeface="微软雅黑" panose="020B0503020204020204" charset="-122"/>
              <a:cs typeface="微软雅黑" panose="020B0503020204020204" charset="-122"/>
            </a:endParaRPr>
          </a:p>
          <a:p>
            <a:pPr marL="152400" marR="5080" indent="-14033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D5750D"/>
                </a:solidFill>
                <a:latin typeface="微软雅黑" panose="020B0503020204020204" charset="-122"/>
                <a:cs typeface="微软雅黑" panose="020B0503020204020204" charset="-122"/>
              </a:rPr>
              <a:t>技术共享 组件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594608" y="3858259"/>
            <a:ext cx="448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微软雅黑" panose="020B0503020204020204" charset="-122"/>
                <a:cs typeface="微软雅黑" panose="020B0503020204020204" charset="-122"/>
              </a:rPr>
              <a:t>主要是业务层面的封装，实现具备更高结构独立性、内容自包含性和业务完整性的可复用 组件服务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94608" y="3176396"/>
            <a:ext cx="448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微软雅黑" panose="020B0503020204020204" charset="-122"/>
                <a:cs typeface="微软雅黑" panose="020B0503020204020204" charset="-122"/>
              </a:rPr>
              <a:t>应用系统的构建由代码编写转为主要通过服务间的快捷组合及编</a:t>
            </a:r>
            <a:r>
              <a:rPr sz="900" spc="5" dirty="0">
                <a:latin typeface="微软雅黑" panose="020B0503020204020204" charset="-122"/>
                <a:cs typeface="微软雅黑" panose="020B0503020204020204" charset="-122"/>
              </a:rPr>
              <a:t>排</a:t>
            </a:r>
            <a:r>
              <a:rPr sz="900" dirty="0">
                <a:latin typeface="微软雅黑" panose="020B0503020204020204" charset="-122"/>
                <a:cs typeface="微软雅黑" panose="020B0503020204020204" charset="-122"/>
              </a:rPr>
              <a:t>，完成更为复杂的业务 逻辑的按需提供和改善，从而大大简化和加速应用系统的搭建及重构过程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99360" y="3067811"/>
            <a:ext cx="989076" cy="556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715767" y="3166872"/>
            <a:ext cx="554735" cy="3992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529839" y="3098292"/>
            <a:ext cx="873760" cy="440690"/>
          </a:xfrm>
          <a:custGeom>
            <a:avLst/>
            <a:gdLst/>
            <a:ahLst/>
            <a:cxnLst/>
            <a:rect l="l" t="t" r="r" b="b"/>
            <a:pathLst>
              <a:path w="873760" h="440689">
                <a:moveTo>
                  <a:pt x="799846" y="0"/>
                </a:moveTo>
                <a:lnTo>
                  <a:pt x="73406" y="0"/>
                </a:lnTo>
                <a:lnTo>
                  <a:pt x="44844" y="5772"/>
                </a:lnTo>
                <a:lnTo>
                  <a:pt x="21510" y="21510"/>
                </a:lnTo>
                <a:lnTo>
                  <a:pt x="5772" y="44844"/>
                </a:lnTo>
                <a:lnTo>
                  <a:pt x="0" y="73406"/>
                </a:lnTo>
                <a:lnTo>
                  <a:pt x="0" y="367030"/>
                </a:lnTo>
                <a:lnTo>
                  <a:pt x="5772" y="395591"/>
                </a:lnTo>
                <a:lnTo>
                  <a:pt x="21510" y="418925"/>
                </a:lnTo>
                <a:lnTo>
                  <a:pt x="44844" y="434663"/>
                </a:lnTo>
                <a:lnTo>
                  <a:pt x="73406" y="440436"/>
                </a:lnTo>
                <a:lnTo>
                  <a:pt x="799846" y="440436"/>
                </a:lnTo>
                <a:lnTo>
                  <a:pt x="828407" y="434663"/>
                </a:lnTo>
                <a:lnTo>
                  <a:pt x="851741" y="418925"/>
                </a:lnTo>
                <a:lnTo>
                  <a:pt x="867479" y="395591"/>
                </a:lnTo>
                <a:lnTo>
                  <a:pt x="873251" y="367030"/>
                </a:lnTo>
                <a:lnTo>
                  <a:pt x="873251" y="73406"/>
                </a:lnTo>
                <a:lnTo>
                  <a:pt x="867479" y="44844"/>
                </a:lnTo>
                <a:lnTo>
                  <a:pt x="851741" y="21510"/>
                </a:lnTo>
                <a:lnTo>
                  <a:pt x="828407" y="5772"/>
                </a:lnTo>
                <a:lnTo>
                  <a:pt x="799846" y="0"/>
                </a:lnTo>
                <a:close/>
              </a:path>
            </a:pathLst>
          </a:custGeom>
          <a:solidFill>
            <a:srgbClr val="FFC2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529839" y="3098292"/>
            <a:ext cx="873760" cy="440690"/>
          </a:xfrm>
          <a:custGeom>
            <a:avLst/>
            <a:gdLst/>
            <a:ahLst/>
            <a:cxnLst/>
            <a:rect l="l" t="t" r="r" b="b"/>
            <a:pathLst>
              <a:path w="873760" h="440689">
                <a:moveTo>
                  <a:pt x="0" y="73406"/>
                </a:moveTo>
                <a:lnTo>
                  <a:pt x="5772" y="44844"/>
                </a:lnTo>
                <a:lnTo>
                  <a:pt x="21510" y="21510"/>
                </a:lnTo>
                <a:lnTo>
                  <a:pt x="44844" y="5772"/>
                </a:lnTo>
                <a:lnTo>
                  <a:pt x="73406" y="0"/>
                </a:lnTo>
                <a:lnTo>
                  <a:pt x="799846" y="0"/>
                </a:lnTo>
                <a:lnTo>
                  <a:pt x="828407" y="5772"/>
                </a:lnTo>
                <a:lnTo>
                  <a:pt x="851741" y="21510"/>
                </a:lnTo>
                <a:lnTo>
                  <a:pt x="867479" y="44844"/>
                </a:lnTo>
                <a:lnTo>
                  <a:pt x="873251" y="73406"/>
                </a:lnTo>
                <a:lnTo>
                  <a:pt x="873251" y="367030"/>
                </a:lnTo>
                <a:lnTo>
                  <a:pt x="867479" y="395591"/>
                </a:lnTo>
                <a:lnTo>
                  <a:pt x="851741" y="418925"/>
                </a:lnTo>
                <a:lnTo>
                  <a:pt x="828407" y="434663"/>
                </a:lnTo>
                <a:lnTo>
                  <a:pt x="799846" y="440436"/>
                </a:lnTo>
                <a:lnTo>
                  <a:pt x="73406" y="440436"/>
                </a:lnTo>
                <a:lnTo>
                  <a:pt x="44844" y="434663"/>
                </a:lnTo>
                <a:lnTo>
                  <a:pt x="21510" y="418925"/>
                </a:lnTo>
                <a:lnTo>
                  <a:pt x="5772" y="395591"/>
                </a:lnTo>
                <a:lnTo>
                  <a:pt x="0" y="367030"/>
                </a:lnTo>
                <a:lnTo>
                  <a:pt x="0" y="73406"/>
                </a:lnTo>
                <a:close/>
              </a:path>
            </a:pathLst>
          </a:custGeom>
          <a:ln w="9143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814320" y="3216910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应用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05021" y="5503265"/>
            <a:ext cx="44837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微软雅黑" panose="020B0503020204020204" charset="-122"/>
                <a:cs typeface="微软雅黑" panose="020B0503020204020204" charset="-122"/>
              </a:rPr>
              <a:t>基础设施相关的软硬件资源，包括：计算资源，存储资源，网络资源，中间件资源，数据 库资源，操作系统，软件资源（软件安装介质，虚拟镜像，自动化部署脚本）等，以服务 的形式通过云管理平台展现，完成标准、统一的管理。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990344" y="5455920"/>
            <a:ext cx="394970" cy="646430"/>
          </a:xfrm>
          <a:custGeom>
            <a:avLst/>
            <a:gdLst/>
            <a:ahLst/>
            <a:cxnLst/>
            <a:rect l="l" t="t" r="r" b="b"/>
            <a:pathLst>
              <a:path w="394969" h="646429">
                <a:moveTo>
                  <a:pt x="197357" y="0"/>
                </a:moveTo>
                <a:lnTo>
                  <a:pt x="197357" y="161543"/>
                </a:lnTo>
                <a:lnTo>
                  <a:pt x="0" y="161543"/>
                </a:lnTo>
                <a:lnTo>
                  <a:pt x="0" y="484631"/>
                </a:lnTo>
                <a:lnTo>
                  <a:pt x="197357" y="484631"/>
                </a:lnTo>
                <a:lnTo>
                  <a:pt x="197357" y="646175"/>
                </a:lnTo>
                <a:lnTo>
                  <a:pt x="394716" y="323087"/>
                </a:lnTo>
                <a:lnTo>
                  <a:pt x="197357" y="0"/>
                </a:lnTo>
                <a:close/>
              </a:path>
            </a:pathLst>
          </a:custGeom>
          <a:solidFill>
            <a:srgbClr val="415E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990344" y="5455920"/>
            <a:ext cx="394970" cy="646430"/>
          </a:xfrm>
          <a:custGeom>
            <a:avLst/>
            <a:gdLst/>
            <a:ahLst/>
            <a:cxnLst/>
            <a:rect l="l" t="t" r="r" b="b"/>
            <a:pathLst>
              <a:path w="394969" h="646429">
                <a:moveTo>
                  <a:pt x="197357" y="646175"/>
                </a:moveTo>
                <a:lnTo>
                  <a:pt x="197357" y="484631"/>
                </a:lnTo>
                <a:lnTo>
                  <a:pt x="0" y="484631"/>
                </a:lnTo>
                <a:lnTo>
                  <a:pt x="0" y="161543"/>
                </a:lnTo>
                <a:lnTo>
                  <a:pt x="197357" y="161543"/>
                </a:lnTo>
                <a:lnTo>
                  <a:pt x="197357" y="0"/>
                </a:lnTo>
                <a:lnTo>
                  <a:pt x="394716" y="323087"/>
                </a:lnTo>
                <a:lnTo>
                  <a:pt x="197357" y="646175"/>
                </a:lnTo>
                <a:close/>
              </a:path>
            </a:pathLst>
          </a:custGeom>
          <a:ln w="9144">
            <a:solidFill>
              <a:srgbClr val="C2CE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79932" y="2609088"/>
            <a:ext cx="7396480" cy="323215"/>
          </a:xfrm>
          <a:custGeom>
            <a:avLst/>
            <a:gdLst/>
            <a:ahLst/>
            <a:cxnLst/>
            <a:rect l="l" t="t" r="r" b="b"/>
            <a:pathLst>
              <a:path w="7396480" h="323214">
                <a:moveTo>
                  <a:pt x="7342124" y="0"/>
                </a:moveTo>
                <a:lnTo>
                  <a:pt x="53848" y="0"/>
                </a:lnTo>
                <a:lnTo>
                  <a:pt x="32886" y="4234"/>
                </a:lnTo>
                <a:lnTo>
                  <a:pt x="15770" y="15779"/>
                </a:lnTo>
                <a:lnTo>
                  <a:pt x="4231" y="32896"/>
                </a:lnTo>
                <a:lnTo>
                  <a:pt x="0" y="53848"/>
                </a:lnTo>
                <a:lnTo>
                  <a:pt x="0" y="269239"/>
                </a:lnTo>
                <a:lnTo>
                  <a:pt x="4231" y="290191"/>
                </a:lnTo>
                <a:lnTo>
                  <a:pt x="15770" y="307308"/>
                </a:lnTo>
                <a:lnTo>
                  <a:pt x="32886" y="318853"/>
                </a:lnTo>
                <a:lnTo>
                  <a:pt x="53848" y="323088"/>
                </a:lnTo>
                <a:lnTo>
                  <a:pt x="7342124" y="323088"/>
                </a:lnTo>
                <a:lnTo>
                  <a:pt x="7363075" y="318853"/>
                </a:lnTo>
                <a:lnTo>
                  <a:pt x="7380192" y="307308"/>
                </a:lnTo>
                <a:lnTo>
                  <a:pt x="7391737" y="290191"/>
                </a:lnTo>
                <a:lnTo>
                  <a:pt x="7395972" y="269239"/>
                </a:lnTo>
                <a:lnTo>
                  <a:pt x="7395972" y="53848"/>
                </a:lnTo>
                <a:lnTo>
                  <a:pt x="7391737" y="32896"/>
                </a:lnTo>
                <a:lnTo>
                  <a:pt x="7380192" y="15779"/>
                </a:lnTo>
                <a:lnTo>
                  <a:pt x="7363075" y="4234"/>
                </a:lnTo>
                <a:lnTo>
                  <a:pt x="7342124" y="0"/>
                </a:lnTo>
                <a:close/>
              </a:path>
            </a:pathLst>
          </a:custGeom>
          <a:solidFill>
            <a:srgbClr val="00A3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215765" y="2660650"/>
            <a:ext cx="926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API</a:t>
            </a:r>
            <a:r>
              <a:rPr sz="1200" spc="-6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开放集成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73864" y="3086050"/>
            <a:ext cx="972255" cy="5289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40891" y="3166872"/>
            <a:ext cx="835152" cy="3992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5172" y="3098292"/>
            <a:ext cx="875030" cy="440690"/>
          </a:xfrm>
          <a:custGeom>
            <a:avLst/>
            <a:gdLst/>
            <a:ahLst/>
            <a:cxnLst/>
            <a:rect l="l" t="t" r="r" b="b"/>
            <a:pathLst>
              <a:path w="875030" h="440689">
                <a:moveTo>
                  <a:pt x="801370" y="0"/>
                </a:moveTo>
                <a:lnTo>
                  <a:pt x="73406" y="0"/>
                </a:lnTo>
                <a:lnTo>
                  <a:pt x="44834" y="5772"/>
                </a:lnTo>
                <a:lnTo>
                  <a:pt x="21501" y="21510"/>
                </a:lnTo>
                <a:lnTo>
                  <a:pt x="5768" y="44844"/>
                </a:lnTo>
                <a:lnTo>
                  <a:pt x="0" y="73406"/>
                </a:lnTo>
                <a:lnTo>
                  <a:pt x="0" y="367030"/>
                </a:lnTo>
                <a:lnTo>
                  <a:pt x="5768" y="395591"/>
                </a:lnTo>
                <a:lnTo>
                  <a:pt x="21501" y="418925"/>
                </a:lnTo>
                <a:lnTo>
                  <a:pt x="44834" y="434663"/>
                </a:lnTo>
                <a:lnTo>
                  <a:pt x="73406" y="440436"/>
                </a:lnTo>
                <a:lnTo>
                  <a:pt x="801370" y="440436"/>
                </a:lnTo>
                <a:lnTo>
                  <a:pt x="829931" y="434663"/>
                </a:lnTo>
                <a:lnTo>
                  <a:pt x="853265" y="418925"/>
                </a:lnTo>
                <a:lnTo>
                  <a:pt x="869003" y="395591"/>
                </a:lnTo>
                <a:lnTo>
                  <a:pt x="874776" y="367030"/>
                </a:lnTo>
                <a:lnTo>
                  <a:pt x="874776" y="73406"/>
                </a:lnTo>
                <a:lnTo>
                  <a:pt x="869003" y="44844"/>
                </a:lnTo>
                <a:lnTo>
                  <a:pt x="853265" y="21510"/>
                </a:lnTo>
                <a:lnTo>
                  <a:pt x="829931" y="5772"/>
                </a:lnTo>
                <a:lnTo>
                  <a:pt x="801370" y="0"/>
                </a:lnTo>
                <a:close/>
              </a:path>
            </a:pathLst>
          </a:custGeom>
          <a:solidFill>
            <a:srgbClr val="FFC2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95172" y="3098292"/>
            <a:ext cx="875030" cy="440690"/>
          </a:xfrm>
          <a:custGeom>
            <a:avLst/>
            <a:gdLst/>
            <a:ahLst/>
            <a:cxnLst/>
            <a:rect l="l" t="t" r="r" b="b"/>
            <a:pathLst>
              <a:path w="875030" h="440689">
                <a:moveTo>
                  <a:pt x="0" y="73406"/>
                </a:moveTo>
                <a:lnTo>
                  <a:pt x="5768" y="44844"/>
                </a:lnTo>
                <a:lnTo>
                  <a:pt x="21501" y="21510"/>
                </a:lnTo>
                <a:lnTo>
                  <a:pt x="44834" y="5772"/>
                </a:lnTo>
                <a:lnTo>
                  <a:pt x="73406" y="0"/>
                </a:lnTo>
                <a:lnTo>
                  <a:pt x="801370" y="0"/>
                </a:lnTo>
                <a:lnTo>
                  <a:pt x="829931" y="5772"/>
                </a:lnTo>
                <a:lnTo>
                  <a:pt x="853265" y="21510"/>
                </a:lnTo>
                <a:lnTo>
                  <a:pt x="869003" y="44844"/>
                </a:lnTo>
                <a:lnTo>
                  <a:pt x="874776" y="73406"/>
                </a:lnTo>
                <a:lnTo>
                  <a:pt x="874776" y="367030"/>
                </a:lnTo>
                <a:lnTo>
                  <a:pt x="869003" y="395591"/>
                </a:lnTo>
                <a:lnTo>
                  <a:pt x="853265" y="418925"/>
                </a:lnTo>
                <a:lnTo>
                  <a:pt x="829931" y="434663"/>
                </a:lnTo>
                <a:lnTo>
                  <a:pt x="801370" y="440436"/>
                </a:lnTo>
                <a:lnTo>
                  <a:pt x="73406" y="440436"/>
                </a:lnTo>
                <a:lnTo>
                  <a:pt x="44834" y="434663"/>
                </a:lnTo>
                <a:lnTo>
                  <a:pt x="21501" y="418925"/>
                </a:lnTo>
                <a:lnTo>
                  <a:pt x="5768" y="395591"/>
                </a:lnTo>
                <a:lnTo>
                  <a:pt x="0" y="367030"/>
                </a:lnTo>
                <a:lnTo>
                  <a:pt x="0" y="73406"/>
                </a:lnTo>
                <a:close/>
              </a:path>
            </a:pathLst>
          </a:custGeom>
          <a:ln w="9143">
            <a:solidFill>
              <a:srgbClr val="8EB4E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139139" y="3216910"/>
            <a:ext cx="586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应用系统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449580" y="1721611"/>
            <a:ext cx="636522" cy="589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473453" y="2336419"/>
            <a:ext cx="586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业务用户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033259" y="1988820"/>
            <a:ext cx="68579" cy="640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66659" y="1987295"/>
            <a:ext cx="68579" cy="65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77228" y="1825751"/>
            <a:ext cx="520065" cy="353695"/>
          </a:xfrm>
          <a:custGeom>
            <a:avLst/>
            <a:gdLst/>
            <a:ahLst/>
            <a:cxnLst/>
            <a:rect l="l" t="t" r="r" b="b"/>
            <a:pathLst>
              <a:path w="520065" h="353694">
                <a:moveTo>
                  <a:pt x="146762" y="233172"/>
                </a:moveTo>
                <a:lnTo>
                  <a:pt x="85725" y="233172"/>
                </a:lnTo>
                <a:lnTo>
                  <a:pt x="109600" y="259207"/>
                </a:lnTo>
                <a:lnTo>
                  <a:pt x="110871" y="260476"/>
                </a:lnTo>
                <a:lnTo>
                  <a:pt x="111251" y="262127"/>
                </a:lnTo>
                <a:lnTo>
                  <a:pt x="111760" y="264033"/>
                </a:lnTo>
                <a:lnTo>
                  <a:pt x="119392" y="348742"/>
                </a:lnTo>
                <a:lnTo>
                  <a:pt x="119506" y="351917"/>
                </a:lnTo>
                <a:lnTo>
                  <a:pt x="121285" y="353568"/>
                </a:lnTo>
                <a:lnTo>
                  <a:pt x="150241" y="353568"/>
                </a:lnTo>
                <a:lnTo>
                  <a:pt x="152019" y="351917"/>
                </a:lnTo>
                <a:lnTo>
                  <a:pt x="152019" y="240792"/>
                </a:lnTo>
                <a:lnTo>
                  <a:pt x="151129" y="238760"/>
                </a:lnTo>
                <a:lnTo>
                  <a:pt x="150241" y="237236"/>
                </a:lnTo>
                <a:lnTo>
                  <a:pt x="146762" y="233172"/>
                </a:lnTo>
                <a:close/>
              </a:path>
              <a:path w="520065" h="353694">
                <a:moveTo>
                  <a:pt x="186660" y="138049"/>
                </a:moveTo>
                <a:lnTo>
                  <a:pt x="120015" y="138049"/>
                </a:lnTo>
                <a:lnTo>
                  <a:pt x="138556" y="156972"/>
                </a:lnTo>
                <a:lnTo>
                  <a:pt x="139826" y="158114"/>
                </a:lnTo>
                <a:lnTo>
                  <a:pt x="141224" y="158876"/>
                </a:lnTo>
                <a:lnTo>
                  <a:pt x="142875" y="159385"/>
                </a:lnTo>
                <a:lnTo>
                  <a:pt x="207899" y="177037"/>
                </a:lnTo>
                <a:lnTo>
                  <a:pt x="207899" y="349123"/>
                </a:lnTo>
                <a:lnTo>
                  <a:pt x="212217" y="353568"/>
                </a:lnTo>
                <a:lnTo>
                  <a:pt x="515366" y="353568"/>
                </a:lnTo>
                <a:lnTo>
                  <a:pt x="519683" y="349123"/>
                </a:lnTo>
                <a:lnTo>
                  <a:pt x="519683" y="265684"/>
                </a:lnTo>
                <a:lnTo>
                  <a:pt x="518414" y="262889"/>
                </a:lnTo>
                <a:lnTo>
                  <a:pt x="490727" y="262889"/>
                </a:lnTo>
                <a:lnTo>
                  <a:pt x="472122" y="259371"/>
                </a:lnTo>
                <a:lnTo>
                  <a:pt x="456946" y="249793"/>
                </a:lnTo>
                <a:lnTo>
                  <a:pt x="446722" y="235618"/>
                </a:lnTo>
                <a:lnTo>
                  <a:pt x="442975" y="218312"/>
                </a:lnTo>
                <a:lnTo>
                  <a:pt x="446722" y="201066"/>
                </a:lnTo>
                <a:lnTo>
                  <a:pt x="456946" y="187023"/>
                </a:lnTo>
                <a:lnTo>
                  <a:pt x="472122" y="177575"/>
                </a:lnTo>
                <a:lnTo>
                  <a:pt x="490727" y="174117"/>
                </a:lnTo>
                <a:lnTo>
                  <a:pt x="517798" y="174117"/>
                </a:lnTo>
                <a:lnTo>
                  <a:pt x="518414" y="173736"/>
                </a:lnTo>
                <a:lnTo>
                  <a:pt x="519683" y="170942"/>
                </a:lnTo>
                <a:lnTo>
                  <a:pt x="519683" y="146431"/>
                </a:lnTo>
                <a:lnTo>
                  <a:pt x="207899" y="146431"/>
                </a:lnTo>
                <a:lnTo>
                  <a:pt x="186660" y="138049"/>
                </a:lnTo>
                <a:close/>
              </a:path>
              <a:path w="520065" h="353694">
                <a:moveTo>
                  <a:pt x="113411" y="70231"/>
                </a:moveTo>
                <a:lnTo>
                  <a:pt x="72850" y="108553"/>
                </a:lnTo>
                <a:lnTo>
                  <a:pt x="45847" y="162940"/>
                </a:lnTo>
                <a:lnTo>
                  <a:pt x="42632" y="207696"/>
                </a:lnTo>
                <a:lnTo>
                  <a:pt x="40811" y="249793"/>
                </a:lnTo>
                <a:lnTo>
                  <a:pt x="40767" y="252095"/>
                </a:lnTo>
                <a:lnTo>
                  <a:pt x="40258" y="252857"/>
                </a:lnTo>
                <a:lnTo>
                  <a:pt x="889" y="331850"/>
                </a:lnTo>
                <a:lnTo>
                  <a:pt x="0" y="333501"/>
                </a:lnTo>
                <a:lnTo>
                  <a:pt x="889" y="335534"/>
                </a:lnTo>
                <a:lnTo>
                  <a:pt x="2158" y="336676"/>
                </a:lnTo>
                <a:lnTo>
                  <a:pt x="23368" y="349123"/>
                </a:lnTo>
                <a:lnTo>
                  <a:pt x="24256" y="349503"/>
                </a:lnTo>
                <a:lnTo>
                  <a:pt x="25526" y="350012"/>
                </a:lnTo>
                <a:lnTo>
                  <a:pt x="26416" y="349503"/>
                </a:lnTo>
                <a:lnTo>
                  <a:pt x="27304" y="349503"/>
                </a:lnTo>
                <a:lnTo>
                  <a:pt x="28194" y="348742"/>
                </a:lnTo>
                <a:lnTo>
                  <a:pt x="28955" y="347980"/>
                </a:lnTo>
                <a:lnTo>
                  <a:pt x="77977" y="270890"/>
                </a:lnTo>
                <a:lnTo>
                  <a:pt x="78358" y="270128"/>
                </a:lnTo>
                <a:lnTo>
                  <a:pt x="78867" y="269239"/>
                </a:lnTo>
                <a:lnTo>
                  <a:pt x="78867" y="268097"/>
                </a:lnTo>
                <a:lnTo>
                  <a:pt x="85725" y="233172"/>
                </a:lnTo>
                <a:lnTo>
                  <a:pt x="146762" y="233172"/>
                </a:lnTo>
                <a:lnTo>
                  <a:pt x="103504" y="182625"/>
                </a:lnTo>
                <a:lnTo>
                  <a:pt x="120015" y="138049"/>
                </a:lnTo>
                <a:lnTo>
                  <a:pt x="186660" y="138049"/>
                </a:lnTo>
                <a:lnTo>
                  <a:pt x="160274" y="127635"/>
                </a:lnTo>
                <a:lnTo>
                  <a:pt x="158496" y="126873"/>
                </a:lnTo>
                <a:lnTo>
                  <a:pt x="157225" y="125602"/>
                </a:lnTo>
                <a:lnTo>
                  <a:pt x="155955" y="123951"/>
                </a:lnTo>
                <a:lnTo>
                  <a:pt x="150749" y="115188"/>
                </a:lnTo>
                <a:lnTo>
                  <a:pt x="519683" y="115188"/>
                </a:lnTo>
                <a:lnTo>
                  <a:pt x="519683" y="95885"/>
                </a:lnTo>
                <a:lnTo>
                  <a:pt x="207899" y="95885"/>
                </a:lnTo>
                <a:lnTo>
                  <a:pt x="119506" y="71374"/>
                </a:lnTo>
                <a:lnTo>
                  <a:pt x="119125" y="70993"/>
                </a:lnTo>
                <a:lnTo>
                  <a:pt x="117855" y="70993"/>
                </a:lnTo>
                <a:lnTo>
                  <a:pt x="113411" y="70231"/>
                </a:lnTo>
                <a:close/>
              </a:path>
              <a:path w="520065" h="353694">
                <a:moveTo>
                  <a:pt x="509777" y="259207"/>
                </a:moveTo>
                <a:lnTo>
                  <a:pt x="501523" y="261620"/>
                </a:lnTo>
                <a:lnTo>
                  <a:pt x="496316" y="262889"/>
                </a:lnTo>
                <a:lnTo>
                  <a:pt x="518414" y="262889"/>
                </a:lnTo>
                <a:lnTo>
                  <a:pt x="515747" y="261238"/>
                </a:lnTo>
                <a:lnTo>
                  <a:pt x="512699" y="259714"/>
                </a:lnTo>
                <a:lnTo>
                  <a:pt x="509777" y="259207"/>
                </a:lnTo>
                <a:close/>
              </a:path>
              <a:path w="520065" h="353694">
                <a:moveTo>
                  <a:pt x="517798" y="174117"/>
                </a:moveTo>
                <a:lnTo>
                  <a:pt x="496316" y="174117"/>
                </a:lnTo>
                <a:lnTo>
                  <a:pt x="501523" y="175006"/>
                </a:lnTo>
                <a:lnTo>
                  <a:pt x="509777" y="177419"/>
                </a:lnTo>
                <a:lnTo>
                  <a:pt x="512699" y="177037"/>
                </a:lnTo>
                <a:lnTo>
                  <a:pt x="515747" y="175387"/>
                </a:lnTo>
                <a:lnTo>
                  <a:pt x="517798" y="174117"/>
                </a:lnTo>
                <a:close/>
              </a:path>
              <a:path w="520065" h="353694">
                <a:moveTo>
                  <a:pt x="519683" y="115188"/>
                </a:moveTo>
                <a:lnTo>
                  <a:pt x="150749" y="115188"/>
                </a:lnTo>
                <a:lnTo>
                  <a:pt x="207899" y="124460"/>
                </a:lnTo>
                <a:lnTo>
                  <a:pt x="207899" y="146431"/>
                </a:lnTo>
                <a:lnTo>
                  <a:pt x="519683" y="146431"/>
                </a:lnTo>
                <a:lnTo>
                  <a:pt x="519683" y="115188"/>
                </a:lnTo>
                <a:close/>
              </a:path>
              <a:path w="520065" h="353694">
                <a:moveTo>
                  <a:pt x="515366" y="78232"/>
                </a:moveTo>
                <a:lnTo>
                  <a:pt x="212217" y="78232"/>
                </a:lnTo>
                <a:lnTo>
                  <a:pt x="207899" y="82296"/>
                </a:lnTo>
                <a:lnTo>
                  <a:pt x="207899" y="95885"/>
                </a:lnTo>
                <a:lnTo>
                  <a:pt x="519683" y="95885"/>
                </a:lnTo>
                <a:lnTo>
                  <a:pt x="519683" y="82296"/>
                </a:lnTo>
                <a:lnTo>
                  <a:pt x="515366" y="78232"/>
                </a:lnTo>
                <a:close/>
              </a:path>
              <a:path w="520065" h="353694">
                <a:moveTo>
                  <a:pt x="363727" y="0"/>
                </a:moveTo>
                <a:lnTo>
                  <a:pt x="345142" y="3458"/>
                </a:lnTo>
                <a:lnTo>
                  <a:pt x="330009" y="12906"/>
                </a:lnTo>
                <a:lnTo>
                  <a:pt x="319829" y="26949"/>
                </a:lnTo>
                <a:lnTo>
                  <a:pt x="316102" y="44196"/>
                </a:lnTo>
                <a:lnTo>
                  <a:pt x="316102" y="51815"/>
                </a:lnTo>
                <a:lnTo>
                  <a:pt x="317880" y="58547"/>
                </a:lnTo>
                <a:lnTo>
                  <a:pt x="321310" y="64643"/>
                </a:lnTo>
                <a:lnTo>
                  <a:pt x="323088" y="67437"/>
                </a:lnTo>
                <a:lnTo>
                  <a:pt x="323088" y="70993"/>
                </a:lnTo>
                <a:lnTo>
                  <a:pt x="320928" y="73787"/>
                </a:lnTo>
                <a:lnTo>
                  <a:pt x="319150" y="76708"/>
                </a:lnTo>
                <a:lnTo>
                  <a:pt x="316102" y="78232"/>
                </a:lnTo>
                <a:lnTo>
                  <a:pt x="411352" y="78232"/>
                </a:lnTo>
                <a:lnTo>
                  <a:pt x="408431" y="76708"/>
                </a:lnTo>
                <a:lnTo>
                  <a:pt x="406653" y="73787"/>
                </a:lnTo>
                <a:lnTo>
                  <a:pt x="404875" y="70993"/>
                </a:lnTo>
                <a:lnTo>
                  <a:pt x="404495" y="67437"/>
                </a:lnTo>
                <a:lnTo>
                  <a:pt x="406273" y="64643"/>
                </a:lnTo>
                <a:lnTo>
                  <a:pt x="409701" y="58547"/>
                </a:lnTo>
                <a:lnTo>
                  <a:pt x="411352" y="51815"/>
                </a:lnTo>
                <a:lnTo>
                  <a:pt x="411352" y="44196"/>
                </a:lnTo>
                <a:lnTo>
                  <a:pt x="407626" y="26949"/>
                </a:lnTo>
                <a:lnTo>
                  <a:pt x="397446" y="12906"/>
                </a:lnTo>
                <a:lnTo>
                  <a:pt x="382313" y="3458"/>
                </a:lnTo>
                <a:lnTo>
                  <a:pt x="363727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822692" y="2034539"/>
            <a:ext cx="83819" cy="1417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322819" y="1889760"/>
            <a:ext cx="539750" cy="289560"/>
          </a:xfrm>
          <a:custGeom>
            <a:avLst/>
            <a:gdLst/>
            <a:ahLst/>
            <a:cxnLst/>
            <a:rect l="l" t="t" r="r" b="b"/>
            <a:pathLst>
              <a:path w="539750" h="289560">
                <a:moveTo>
                  <a:pt x="382143" y="182752"/>
                </a:moveTo>
                <a:lnTo>
                  <a:pt x="76834" y="182752"/>
                </a:lnTo>
                <a:lnTo>
                  <a:pt x="79882" y="184276"/>
                </a:lnTo>
                <a:lnTo>
                  <a:pt x="82550" y="185927"/>
                </a:lnTo>
                <a:lnTo>
                  <a:pt x="84708" y="189102"/>
                </a:lnTo>
                <a:lnTo>
                  <a:pt x="84708" y="285114"/>
                </a:lnTo>
                <a:lnTo>
                  <a:pt x="89026" y="289560"/>
                </a:lnTo>
                <a:lnTo>
                  <a:pt x="184911" y="289560"/>
                </a:lnTo>
                <a:lnTo>
                  <a:pt x="187959" y="287909"/>
                </a:lnTo>
                <a:lnTo>
                  <a:pt x="191515" y="283082"/>
                </a:lnTo>
                <a:lnTo>
                  <a:pt x="191897" y="279907"/>
                </a:lnTo>
                <a:lnTo>
                  <a:pt x="191007" y="277113"/>
                </a:lnTo>
                <a:lnTo>
                  <a:pt x="189356" y="272668"/>
                </a:lnTo>
                <a:lnTo>
                  <a:pt x="188468" y="267462"/>
                </a:lnTo>
                <a:lnTo>
                  <a:pt x="188468" y="262636"/>
                </a:lnTo>
                <a:lnTo>
                  <a:pt x="192196" y="245330"/>
                </a:lnTo>
                <a:lnTo>
                  <a:pt x="202390" y="231155"/>
                </a:lnTo>
                <a:lnTo>
                  <a:pt x="217560" y="221577"/>
                </a:lnTo>
                <a:lnTo>
                  <a:pt x="236220" y="218059"/>
                </a:lnTo>
                <a:lnTo>
                  <a:pt x="382143" y="218059"/>
                </a:lnTo>
                <a:lnTo>
                  <a:pt x="382143" y="182752"/>
                </a:lnTo>
                <a:close/>
              </a:path>
              <a:path w="539750" h="289560">
                <a:moveTo>
                  <a:pt x="382143" y="218059"/>
                </a:moveTo>
                <a:lnTo>
                  <a:pt x="236220" y="218059"/>
                </a:lnTo>
                <a:lnTo>
                  <a:pt x="254825" y="221577"/>
                </a:lnTo>
                <a:lnTo>
                  <a:pt x="270001" y="231155"/>
                </a:lnTo>
                <a:lnTo>
                  <a:pt x="280225" y="245330"/>
                </a:lnTo>
                <a:lnTo>
                  <a:pt x="283972" y="262636"/>
                </a:lnTo>
                <a:lnTo>
                  <a:pt x="283972" y="267462"/>
                </a:lnTo>
                <a:lnTo>
                  <a:pt x="283082" y="272668"/>
                </a:lnTo>
                <a:lnTo>
                  <a:pt x="281304" y="277113"/>
                </a:lnTo>
                <a:lnTo>
                  <a:pt x="280543" y="279907"/>
                </a:lnTo>
                <a:lnTo>
                  <a:pt x="280924" y="283082"/>
                </a:lnTo>
                <a:lnTo>
                  <a:pt x="282701" y="285495"/>
                </a:lnTo>
                <a:lnTo>
                  <a:pt x="284352" y="287909"/>
                </a:lnTo>
                <a:lnTo>
                  <a:pt x="287400" y="289560"/>
                </a:lnTo>
                <a:lnTo>
                  <a:pt x="377698" y="289560"/>
                </a:lnTo>
                <a:lnTo>
                  <a:pt x="382143" y="285114"/>
                </a:lnTo>
                <a:lnTo>
                  <a:pt x="382143" y="218059"/>
                </a:lnTo>
                <a:close/>
              </a:path>
              <a:path w="539750" h="289560">
                <a:moveTo>
                  <a:pt x="527382" y="73913"/>
                </a:moveTo>
                <a:lnTo>
                  <a:pt x="463296" y="73913"/>
                </a:lnTo>
                <a:lnTo>
                  <a:pt x="467232" y="84709"/>
                </a:lnTo>
                <a:lnTo>
                  <a:pt x="479805" y="118490"/>
                </a:lnTo>
                <a:lnTo>
                  <a:pt x="433324" y="173100"/>
                </a:lnTo>
                <a:lnTo>
                  <a:pt x="432053" y="174751"/>
                </a:lnTo>
                <a:lnTo>
                  <a:pt x="431164" y="176656"/>
                </a:lnTo>
                <a:lnTo>
                  <a:pt x="431164" y="286765"/>
                </a:lnTo>
                <a:lnTo>
                  <a:pt x="431546" y="287909"/>
                </a:lnTo>
                <a:lnTo>
                  <a:pt x="432434" y="288416"/>
                </a:lnTo>
                <a:lnTo>
                  <a:pt x="433324" y="289178"/>
                </a:lnTo>
                <a:lnTo>
                  <a:pt x="434212" y="289560"/>
                </a:lnTo>
                <a:lnTo>
                  <a:pt x="462025" y="289560"/>
                </a:lnTo>
                <a:lnTo>
                  <a:pt x="463676" y="287909"/>
                </a:lnTo>
                <a:lnTo>
                  <a:pt x="464184" y="286003"/>
                </a:lnTo>
                <a:lnTo>
                  <a:pt x="471931" y="200025"/>
                </a:lnTo>
                <a:lnTo>
                  <a:pt x="471931" y="197992"/>
                </a:lnTo>
                <a:lnTo>
                  <a:pt x="472821" y="196341"/>
                </a:lnTo>
                <a:lnTo>
                  <a:pt x="473709" y="195199"/>
                </a:lnTo>
                <a:lnTo>
                  <a:pt x="497585" y="169037"/>
                </a:lnTo>
                <a:lnTo>
                  <a:pt x="530986" y="131699"/>
                </a:lnTo>
                <a:lnTo>
                  <a:pt x="539654" y="112109"/>
                </a:lnTo>
                <a:lnTo>
                  <a:pt x="539430" y="106806"/>
                </a:lnTo>
                <a:lnTo>
                  <a:pt x="528447" y="75945"/>
                </a:lnTo>
                <a:lnTo>
                  <a:pt x="527382" y="73913"/>
                </a:lnTo>
                <a:close/>
              </a:path>
              <a:path w="539750" h="289560">
                <a:moveTo>
                  <a:pt x="56006" y="100456"/>
                </a:moveTo>
                <a:lnTo>
                  <a:pt x="47751" y="100456"/>
                </a:lnTo>
                <a:lnTo>
                  <a:pt x="29146" y="103975"/>
                </a:lnTo>
                <a:lnTo>
                  <a:pt x="13969" y="113553"/>
                </a:lnTo>
                <a:lnTo>
                  <a:pt x="3746" y="127728"/>
                </a:lnTo>
                <a:lnTo>
                  <a:pt x="0" y="145034"/>
                </a:lnTo>
                <a:lnTo>
                  <a:pt x="3746" y="162206"/>
                </a:lnTo>
                <a:lnTo>
                  <a:pt x="13969" y="176212"/>
                </a:lnTo>
                <a:lnTo>
                  <a:pt x="29146" y="185646"/>
                </a:lnTo>
                <a:lnTo>
                  <a:pt x="47751" y="189102"/>
                </a:lnTo>
                <a:lnTo>
                  <a:pt x="56006" y="189102"/>
                </a:lnTo>
                <a:lnTo>
                  <a:pt x="63373" y="187198"/>
                </a:lnTo>
                <a:lnTo>
                  <a:pt x="69850" y="183895"/>
                </a:lnTo>
                <a:lnTo>
                  <a:pt x="72898" y="182752"/>
                </a:lnTo>
                <a:lnTo>
                  <a:pt x="382143" y="182752"/>
                </a:lnTo>
                <a:lnTo>
                  <a:pt x="382143" y="110870"/>
                </a:lnTo>
                <a:lnTo>
                  <a:pt x="397022" y="106806"/>
                </a:lnTo>
                <a:lnTo>
                  <a:pt x="72898" y="106806"/>
                </a:lnTo>
                <a:lnTo>
                  <a:pt x="69850" y="105663"/>
                </a:lnTo>
                <a:lnTo>
                  <a:pt x="63373" y="102362"/>
                </a:lnTo>
                <a:lnTo>
                  <a:pt x="56006" y="100456"/>
                </a:lnTo>
                <a:close/>
              </a:path>
              <a:path w="539750" h="289560">
                <a:moveTo>
                  <a:pt x="377698" y="0"/>
                </a:moveTo>
                <a:lnTo>
                  <a:pt x="89026" y="0"/>
                </a:lnTo>
                <a:lnTo>
                  <a:pt x="84708" y="4444"/>
                </a:lnTo>
                <a:lnTo>
                  <a:pt x="84708" y="100456"/>
                </a:lnTo>
                <a:lnTo>
                  <a:pt x="82550" y="103631"/>
                </a:lnTo>
                <a:lnTo>
                  <a:pt x="79882" y="105282"/>
                </a:lnTo>
                <a:lnTo>
                  <a:pt x="76834" y="106806"/>
                </a:lnTo>
                <a:lnTo>
                  <a:pt x="397022" y="106806"/>
                </a:lnTo>
                <a:lnTo>
                  <a:pt x="439800" y="95123"/>
                </a:lnTo>
                <a:lnTo>
                  <a:pt x="440308" y="95123"/>
                </a:lnTo>
                <a:lnTo>
                  <a:pt x="441959" y="94741"/>
                </a:lnTo>
                <a:lnTo>
                  <a:pt x="443356" y="93979"/>
                </a:lnTo>
                <a:lnTo>
                  <a:pt x="448152" y="89153"/>
                </a:lnTo>
                <a:lnTo>
                  <a:pt x="357758" y="89153"/>
                </a:lnTo>
                <a:lnTo>
                  <a:pt x="356870" y="87122"/>
                </a:lnTo>
                <a:lnTo>
                  <a:pt x="356107" y="85598"/>
                </a:lnTo>
                <a:lnTo>
                  <a:pt x="357377" y="83185"/>
                </a:lnTo>
                <a:lnTo>
                  <a:pt x="359028" y="82295"/>
                </a:lnTo>
                <a:lnTo>
                  <a:pt x="382143" y="73151"/>
                </a:lnTo>
                <a:lnTo>
                  <a:pt x="382143" y="59054"/>
                </a:lnTo>
                <a:lnTo>
                  <a:pt x="432434" y="51053"/>
                </a:lnTo>
                <a:lnTo>
                  <a:pt x="514884" y="51053"/>
                </a:lnTo>
                <a:lnTo>
                  <a:pt x="504999" y="36417"/>
                </a:lnTo>
                <a:lnTo>
                  <a:pt x="499103" y="29717"/>
                </a:lnTo>
                <a:lnTo>
                  <a:pt x="382143" y="29717"/>
                </a:lnTo>
                <a:lnTo>
                  <a:pt x="382143" y="4444"/>
                </a:lnTo>
                <a:lnTo>
                  <a:pt x="377698" y="0"/>
                </a:lnTo>
                <a:close/>
              </a:path>
              <a:path w="539750" h="289560">
                <a:moveTo>
                  <a:pt x="514884" y="51053"/>
                </a:moveTo>
                <a:lnTo>
                  <a:pt x="432434" y="51053"/>
                </a:lnTo>
                <a:lnTo>
                  <a:pt x="427227" y="59816"/>
                </a:lnTo>
                <a:lnTo>
                  <a:pt x="426338" y="61467"/>
                </a:lnTo>
                <a:lnTo>
                  <a:pt x="424687" y="62611"/>
                </a:lnTo>
                <a:lnTo>
                  <a:pt x="422909" y="63500"/>
                </a:lnTo>
                <a:lnTo>
                  <a:pt x="414654" y="66675"/>
                </a:lnTo>
                <a:lnTo>
                  <a:pt x="357758" y="89153"/>
                </a:lnTo>
                <a:lnTo>
                  <a:pt x="448152" y="89153"/>
                </a:lnTo>
                <a:lnTo>
                  <a:pt x="463296" y="73913"/>
                </a:lnTo>
                <a:lnTo>
                  <a:pt x="527382" y="73913"/>
                </a:lnTo>
                <a:lnTo>
                  <a:pt x="517205" y="54490"/>
                </a:lnTo>
                <a:lnTo>
                  <a:pt x="514884" y="51053"/>
                </a:lnTo>
                <a:close/>
              </a:path>
              <a:path w="539750" h="289560">
                <a:moveTo>
                  <a:pt x="469773" y="5968"/>
                </a:moveTo>
                <a:lnTo>
                  <a:pt x="465454" y="6857"/>
                </a:lnTo>
                <a:lnTo>
                  <a:pt x="464184" y="6857"/>
                </a:lnTo>
                <a:lnTo>
                  <a:pt x="463676" y="7238"/>
                </a:lnTo>
                <a:lnTo>
                  <a:pt x="382143" y="29717"/>
                </a:lnTo>
                <a:lnTo>
                  <a:pt x="499103" y="29717"/>
                </a:lnTo>
                <a:lnTo>
                  <a:pt x="491817" y="21439"/>
                </a:lnTo>
                <a:lnTo>
                  <a:pt x="477647" y="9270"/>
                </a:lnTo>
                <a:lnTo>
                  <a:pt x="474090" y="6857"/>
                </a:lnTo>
                <a:lnTo>
                  <a:pt x="469773" y="5968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28204" y="1827276"/>
            <a:ext cx="59690" cy="56515"/>
          </a:xfrm>
          <a:custGeom>
            <a:avLst/>
            <a:gdLst/>
            <a:ahLst/>
            <a:cxnLst/>
            <a:rect l="l" t="t" r="r" b="b"/>
            <a:pathLst>
              <a:path w="59690" h="56514">
                <a:moveTo>
                  <a:pt x="29718" y="0"/>
                </a:moveTo>
                <a:lnTo>
                  <a:pt x="18162" y="2208"/>
                </a:lnTo>
                <a:lnTo>
                  <a:pt x="8715" y="8239"/>
                </a:lnTo>
                <a:lnTo>
                  <a:pt x="2339" y="17198"/>
                </a:lnTo>
                <a:lnTo>
                  <a:pt x="0" y="28194"/>
                </a:lnTo>
                <a:lnTo>
                  <a:pt x="2339" y="39189"/>
                </a:lnTo>
                <a:lnTo>
                  <a:pt x="8715" y="48148"/>
                </a:lnTo>
                <a:lnTo>
                  <a:pt x="18162" y="54179"/>
                </a:lnTo>
                <a:lnTo>
                  <a:pt x="29718" y="56387"/>
                </a:lnTo>
                <a:lnTo>
                  <a:pt x="41273" y="54179"/>
                </a:lnTo>
                <a:lnTo>
                  <a:pt x="50720" y="48148"/>
                </a:lnTo>
                <a:lnTo>
                  <a:pt x="57096" y="39189"/>
                </a:lnTo>
                <a:lnTo>
                  <a:pt x="59436" y="28194"/>
                </a:lnTo>
                <a:lnTo>
                  <a:pt x="57096" y="17198"/>
                </a:lnTo>
                <a:lnTo>
                  <a:pt x="50720" y="8239"/>
                </a:lnTo>
                <a:lnTo>
                  <a:pt x="41273" y="2208"/>
                </a:lnTo>
                <a:lnTo>
                  <a:pt x="29718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94576" y="1827276"/>
            <a:ext cx="60960" cy="56515"/>
          </a:xfrm>
          <a:custGeom>
            <a:avLst/>
            <a:gdLst/>
            <a:ahLst/>
            <a:cxnLst/>
            <a:rect l="l" t="t" r="r" b="b"/>
            <a:pathLst>
              <a:path w="60959" h="56514">
                <a:moveTo>
                  <a:pt x="30479" y="0"/>
                </a:moveTo>
                <a:lnTo>
                  <a:pt x="18591" y="2208"/>
                </a:lnTo>
                <a:lnTo>
                  <a:pt x="8905" y="8239"/>
                </a:lnTo>
                <a:lnTo>
                  <a:pt x="2387" y="17198"/>
                </a:lnTo>
                <a:lnTo>
                  <a:pt x="0" y="28194"/>
                </a:lnTo>
                <a:lnTo>
                  <a:pt x="2387" y="39189"/>
                </a:lnTo>
                <a:lnTo>
                  <a:pt x="8905" y="48148"/>
                </a:lnTo>
                <a:lnTo>
                  <a:pt x="18591" y="54179"/>
                </a:lnTo>
                <a:lnTo>
                  <a:pt x="30479" y="56387"/>
                </a:lnTo>
                <a:lnTo>
                  <a:pt x="42368" y="54179"/>
                </a:lnTo>
                <a:lnTo>
                  <a:pt x="52054" y="48148"/>
                </a:lnTo>
                <a:lnTo>
                  <a:pt x="58572" y="39189"/>
                </a:lnTo>
                <a:lnTo>
                  <a:pt x="60959" y="28194"/>
                </a:lnTo>
                <a:lnTo>
                  <a:pt x="58572" y="17198"/>
                </a:lnTo>
                <a:lnTo>
                  <a:pt x="52054" y="8239"/>
                </a:lnTo>
                <a:lnTo>
                  <a:pt x="42368" y="2208"/>
                </a:lnTo>
                <a:lnTo>
                  <a:pt x="30479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6877939" y="2236724"/>
            <a:ext cx="927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架构及</a:t>
            </a:r>
            <a:r>
              <a:rPr sz="11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11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用户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9355" y="1589532"/>
            <a:ext cx="247015" cy="346075"/>
          </a:xfrm>
          <a:custGeom>
            <a:avLst/>
            <a:gdLst/>
            <a:ahLst/>
            <a:cxnLst/>
            <a:rect l="l" t="t" r="r" b="b"/>
            <a:pathLst>
              <a:path w="247014" h="346075">
                <a:moveTo>
                  <a:pt x="81960" y="137032"/>
                </a:moveTo>
                <a:lnTo>
                  <a:pt x="29686" y="155678"/>
                </a:lnTo>
                <a:lnTo>
                  <a:pt x="12745" y="172592"/>
                </a:lnTo>
                <a:lnTo>
                  <a:pt x="11983" y="179323"/>
                </a:lnTo>
                <a:lnTo>
                  <a:pt x="7100" y="219932"/>
                </a:lnTo>
                <a:lnTo>
                  <a:pt x="2728" y="262636"/>
                </a:lnTo>
                <a:lnTo>
                  <a:pt x="0" y="305339"/>
                </a:lnTo>
                <a:lnTo>
                  <a:pt x="45" y="345947"/>
                </a:lnTo>
                <a:lnTo>
                  <a:pt x="246679" y="345947"/>
                </a:lnTo>
                <a:lnTo>
                  <a:pt x="246725" y="305339"/>
                </a:lnTo>
                <a:lnTo>
                  <a:pt x="243996" y="262636"/>
                </a:lnTo>
                <a:lnTo>
                  <a:pt x="240083" y="224408"/>
                </a:lnTo>
                <a:lnTo>
                  <a:pt x="109773" y="224408"/>
                </a:lnTo>
                <a:lnTo>
                  <a:pt x="101552" y="205577"/>
                </a:lnTo>
                <a:lnTo>
                  <a:pt x="93819" y="181292"/>
                </a:lnTo>
                <a:lnTo>
                  <a:pt x="86837" y="155678"/>
                </a:lnTo>
                <a:lnTo>
                  <a:pt x="81960" y="137032"/>
                </a:lnTo>
                <a:close/>
              </a:path>
              <a:path w="247014" h="346075">
                <a:moveTo>
                  <a:pt x="123362" y="162178"/>
                </a:moveTo>
                <a:lnTo>
                  <a:pt x="120187" y="163702"/>
                </a:lnTo>
                <a:lnTo>
                  <a:pt x="117774" y="165226"/>
                </a:lnTo>
                <a:lnTo>
                  <a:pt x="114599" y="166623"/>
                </a:lnTo>
                <a:lnTo>
                  <a:pt x="113970" y="178385"/>
                </a:lnTo>
                <a:lnTo>
                  <a:pt x="112520" y="195564"/>
                </a:lnTo>
                <a:lnTo>
                  <a:pt x="110902" y="212719"/>
                </a:lnTo>
                <a:lnTo>
                  <a:pt x="109773" y="224408"/>
                </a:lnTo>
                <a:lnTo>
                  <a:pt x="136951" y="224408"/>
                </a:lnTo>
                <a:lnTo>
                  <a:pt x="135822" y="212719"/>
                </a:lnTo>
                <a:lnTo>
                  <a:pt x="134205" y="195564"/>
                </a:lnTo>
                <a:lnTo>
                  <a:pt x="132754" y="178385"/>
                </a:lnTo>
                <a:lnTo>
                  <a:pt x="132125" y="166623"/>
                </a:lnTo>
                <a:lnTo>
                  <a:pt x="128950" y="165226"/>
                </a:lnTo>
                <a:lnTo>
                  <a:pt x="126537" y="163702"/>
                </a:lnTo>
                <a:lnTo>
                  <a:pt x="123362" y="162178"/>
                </a:lnTo>
                <a:close/>
              </a:path>
              <a:path w="247014" h="346075">
                <a:moveTo>
                  <a:pt x="164764" y="137032"/>
                </a:moveTo>
                <a:lnTo>
                  <a:pt x="159615" y="156721"/>
                </a:lnTo>
                <a:lnTo>
                  <a:pt x="152906" y="181292"/>
                </a:lnTo>
                <a:lnTo>
                  <a:pt x="145172" y="205577"/>
                </a:lnTo>
                <a:lnTo>
                  <a:pt x="136951" y="224408"/>
                </a:lnTo>
                <a:lnTo>
                  <a:pt x="240083" y="224408"/>
                </a:lnTo>
                <a:lnTo>
                  <a:pt x="239625" y="219932"/>
                </a:lnTo>
                <a:lnTo>
                  <a:pt x="234635" y="178385"/>
                </a:lnTo>
                <a:lnTo>
                  <a:pt x="233979" y="172592"/>
                </a:lnTo>
                <a:lnTo>
                  <a:pt x="197673" y="148526"/>
                </a:lnTo>
                <a:lnTo>
                  <a:pt x="176926" y="141053"/>
                </a:lnTo>
                <a:lnTo>
                  <a:pt x="164764" y="137032"/>
                </a:lnTo>
                <a:close/>
              </a:path>
              <a:path w="247014" h="346075">
                <a:moveTo>
                  <a:pt x="123362" y="0"/>
                </a:moveTo>
                <a:lnTo>
                  <a:pt x="101056" y="4091"/>
                </a:lnTo>
                <a:lnTo>
                  <a:pt x="84548" y="14922"/>
                </a:lnTo>
                <a:lnTo>
                  <a:pt x="74302" y="30325"/>
                </a:lnTo>
                <a:lnTo>
                  <a:pt x="70784" y="48132"/>
                </a:lnTo>
                <a:lnTo>
                  <a:pt x="74410" y="69840"/>
                </a:lnTo>
                <a:lnTo>
                  <a:pt x="84834" y="94440"/>
                </a:lnTo>
                <a:lnTo>
                  <a:pt x="101377" y="114587"/>
                </a:lnTo>
                <a:lnTo>
                  <a:pt x="123362" y="122935"/>
                </a:lnTo>
                <a:lnTo>
                  <a:pt x="145347" y="114587"/>
                </a:lnTo>
                <a:lnTo>
                  <a:pt x="161891" y="94440"/>
                </a:lnTo>
                <a:lnTo>
                  <a:pt x="172315" y="69840"/>
                </a:lnTo>
                <a:lnTo>
                  <a:pt x="175940" y="48132"/>
                </a:lnTo>
                <a:lnTo>
                  <a:pt x="172422" y="30325"/>
                </a:lnTo>
                <a:lnTo>
                  <a:pt x="162177" y="14922"/>
                </a:lnTo>
                <a:lnTo>
                  <a:pt x="145669" y="4091"/>
                </a:lnTo>
                <a:lnTo>
                  <a:pt x="123362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564379" y="1956816"/>
            <a:ext cx="836294" cy="91440"/>
          </a:xfrm>
          <a:custGeom>
            <a:avLst/>
            <a:gdLst/>
            <a:ahLst/>
            <a:cxnLst/>
            <a:rect l="l" t="t" r="r" b="b"/>
            <a:pathLst>
              <a:path w="836295" h="91439">
                <a:moveTo>
                  <a:pt x="594233" y="0"/>
                </a:moveTo>
                <a:lnTo>
                  <a:pt x="244729" y="0"/>
                </a:lnTo>
                <a:lnTo>
                  <a:pt x="239903" y="762"/>
                </a:lnTo>
                <a:lnTo>
                  <a:pt x="16002" y="54229"/>
                </a:lnTo>
                <a:lnTo>
                  <a:pt x="7239" y="56514"/>
                </a:lnTo>
                <a:lnTo>
                  <a:pt x="0" y="63881"/>
                </a:lnTo>
                <a:lnTo>
                  <a:pt x="0" y="72898"/>
                </a:lnTo>
                <a:lnTo>
                  <a:pt x="1668" y="80188"/>
                </a:lnTo>
                <a:lnTo>
                  <a:pt x="6111" y="86074"/>
                </a:lnTo>
                <a:lnTo>
                  <a:pt x="12483" y="90007"/>
                </a:lnTo>
                <a:lnTo>
                  <a:pt x="19939" y="91439"/>
                </a:lnTo>
                <a:lnTo>
                  <a:pt x="825373" y="91439"/>
                </a:lnTo>
                <a:lnTo>
                  <a:pt x="833374" y="85471"/>
                </a:lnTo>
                <a:lnTo>
                  <a:pt x="835787" y="77343"/>
                </a:lnTo>
                <a:lnTo>
                  <a:pt x="836013" y="69778"/>
                </a:lnTo>
                <a:lnTo>
                  <a:pt x="833310" y="63119"/>
                </a:lnTo>
                <a:lnTo>
                  <a:pt x="828036" y="57983"/>
                </a:lnTo>
                <a:lnTo>
                  <a:pt x="820547" y="54991"/>
                </a:lnTo>
                <a:lnTo>
                  <a:pt x="817411" y="54229"/>
                </a:lnTo>
                <a:lnTo>
                  <a:pt x="191897" y="54229"/>
                </a:lnTo>
                <a:lnTo>
                  <a:pt x="267081" y="30480"/>
                </a:lnTo>
                <a:lnTo>
                  <a:pt x="719690" y="30480"/>
                </a:lnTo>
                <a:lnTo>
                  <a:pt x="597408" y="762"/>
                </a:lnTo>
                <a:lnTo>
                  <a:pt x="595884" y="762"/>
                </a:lnTo>
                <a:lnTo>
                  <a:pt x="594233" y="0"/>
                </a:lnTo>
                <a:close/>
              </a:path>
              <a:path w="836295" h="91439">
                <a:moveTo>
                  <a:pt x="719690" y="30480"/>
                </a:moveTo>
                <a:lnTo>
                  <a:pt x="569468" y="30480"/>
                </a:lnTo>
                <a:lnTo>
                  <a:pt x="644652" y="54229"/>
                </a:lnTo>
                <a:lnTo>
                  <a:pt x="817411" y="54229"/>
                </a:lnTo>
                <a:lnTo>
                  <a:pt x="719690" y="3048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64379" y="1711451"/>
            <a:ext cx="836930" cy="287020"/>
          </a:xfrm>
          <a:custGeom>
            <a:avLst/>
            <a:gdLst/>
            <a:ahLst/>
            <a:cxnLst/>
            <a:rect l="l" t="t" r="r" b="b"/>
            <a:pathLst>
              <a:path w="836929" h="287019">
                <a:moveTo>
                  <a:pt x="45593" y="9651"/>
                </a:moveTo>
                <a:lnTo>
                  <a:pt x="29418" y="12656"/>
                </a:lnTo>
                <a:lnTo>
                  <a:pt x="16494" y="20827"/>
                </a:lnTo>
                <a:lnTo>
                  <a:pt x="7927" y="32904"/>
                </a:lnTo>
                <a:lnTo>
                  <a:pt x="4825" y="47625"/>
                </a:lnTo>
                <a:lnTo>
                  <a:pt x="9159" y="65960"/>
                </a:lnTo>
                <a:lnTo>
                  <a:pt x="19875" y="86677"/>
                </a:lnTo>
                <a:lnTo>
                  <a:pt x="35258" y="103489"/>
                </a:lnTo>
                <a:lnTo>
                  <a:pt x="53594" y="110109"/>
                </a:lnTo>
                <a:lnTo>
                  <a:pt x="69675" y="102625"/>
                </a:lnTo>
                <a:lnTo>
                  <a:pt x="80041" y="85391"/>
                </a:lnTo>
                <a:lnTo>
                  <a:pt x="85598" y="64514"/>
                </a:lnTo>
                <a:lnTo>
                  <a:pt x="87249" y="46100"/>
                </a:lnTo>
                <a:lnTo>
                  <a:pt x="83508" y="31511"/>
                </a:lnTo>
                <a:lnTo>
                  <a:pt x="74469" y="19780"/>
                </a:lnTo>
                <a:lnTo>
                  <a:pt x="61406" y="12096"/>
                </a:lnTo>
                <a:lnTo>
                  <a:pt x="45593" y="9651"/>
                </a:lnTo>
                <a:close/>
              </a:path>
              <a:path w="836929" h="287019">
                <a:moveTo>
                  <a:pt x="35179" y="128015"/>
                </a:moveTo>
                <a:lnTo>
                  <a:pt x="8032" y="161698"/>
                </a:lnTo>
                <a:lnTo>
                  <a:pt x="1111" y="229266"/>
                </a:lnTo>
                <a:lnTo>
                  <a:pt x="0" y="285750"/>
                </a:lnTo>
                <a:lnTo>
                  <a:pt x="127127" y="255270"/>
                </a:lnTo>
                <a:lnTo>
                  <a:pt x="123696" y="229050"/>
                </a:lnTo>
                <a:lnTo>
                  <a:pt x="119872" y="196199"/>
                </a:lnTo>
                <a:lnTo>
                  <a:pt x="116500" y="166848"/>
                </a:lnTo>
                <a:lnTo>
                  <a:pt x="115499" y="159258"/>
                </a:lnTo>
                <a:lnTo>
                  <a:pt x="84836" y="159258"/>
                </a:lnTo>
                <a:lnTo>
                  <a:pt x="75041" y="149554"/>
                </a:lnTo>
                <a:lnTo>
                  <a:pt x="62388" y="139160"/>
                </a:lnTo>
                <a:lnTo>
                  <a:pt x="48545" y="131004"/>
                </a:lnTo>
                <a:lnTo>
                  <a:pt x="35179" y="128015"/>
                </a:lnTo>
                <a:close/>
              </a:path>
              <a:path w="836929" h="287019">
                <a:moveTo>
                  <a:pt x="79248" y="116839"/>
                </a:moveTo>
                <a:lnTo>
                  <a:pt x="83496" y="130379"/>
                </a:lnTo>
                <a:lnTo>
                  <a:pt x="85042" y="144192"/>
                </a:lnTo>
                <a:lnTo>
                  <a:pt x="85088" y="154934"/>
                </a:lnTo>
                <a:lnTo>
                  <a:pt x="84836" y="159258"/>
                </a:lnTo>
                <a:lnTo>
                  <a:pt x="115499" y="159258"/>
                </a:lnTo>
                <a:lnTo>
                  <a:pt x="114427" y="151130"/>
                </a:lnTo>
                <a:lnTo>
                  <a:pt x="109144" y="136110"/>
                </a:lnTo>
                <a:lnTo>
                  <a:pt x="101600" y="126126"/>
                </a:lnTo>
                <a:lnTo>
                  <a:pt x="91674" y="120072"/>
                </a:lnTo>
                <a:lnTo>
                  <a:pt x="79248" y="116839"/>
                </a:lnTo>
                <a:close/>
              </a:path>
              <a:path w="836929" h="287019">
                <a:moveTo>
                  <a:pt x="178435" y="0"/>
                </a:moveTo>
                <a:lnTo>
                  <a:pt x="162700" y="3444"/>
                </a:lnTo>
                <a:lnTo>
                  <a:pt x="150002" y="11842"/>
                </a:lnTo>
                <a:lnTo>
                  <a:pt x="141519" y="24003"/>
                </a:lnTo>
                <a:lnTo>
                  <a:pt x="138430" y="38735"/>
                </a:lnTo>
                <a:lnTo>
                  <a:pt x="142656" y="56963"/>
                </a:lnTo>
                <a:lnTo>
                  <a:pt x="153193" y="77501"/>
                </a:lnTo>
                <a:lnTo>
                  <a:pt x="168540" y="94277"/>
                </a:lnTo>
                <a:lnTo>
                  <a:pt x="187198" y="101219"/>
                </a:lnTo>
                <a:lnTo>
                  <a:pt x="203205" y="93718"/>
                </a:lnTo>
                <a:lnTo>
                  <a:pt x="213534" y="76454"/>
                </a:lnTo>
                <a:lnTo>
                  <a:pt x="219076" y="55570"/>
                </a:lnTo>
                <a:lnTo>
                  <a:pt x="220725" y="37211"/>
                </a:lnTo>
                <a:lnTo>
                  <a:pt x="217046" y="22609"/>
                </a:lnTo>
                <a:lnTo>
                  <a:pt x="207962" y="10795"/>
                </a:lnTo>
                <a:lnTo>
                  <a:pt x="194687" y="2885"/>
                </a:lnTo>
                <a:lnTo>
                  <a:pt x="178435" y="0"/>
                </a:lnTo>
                <a:close/>
              </a:path>
              <a:path w="836929" h="287019">
                <a:moveTo>
                  <a:pt x="168021" y="119125"/>
                </a:moveTo>
                <a:lnTo>
                  <a:pt x="141624" y="152487"/>
                </a:lnTo>
                <a:lnTo>
                  <a:pt x="134477" y="211820"/>
                </a:lnTo>
                <a:lnTo>
                  <a:pt x="134094" y="235551"/>
                </a:lnTo>
                <a:lnTo>
                  <a:pt x="134366" y="253746"/>
                </a:lnTo>
                <a:lnTo>
                  <a:pt x="257556" y="224027"/>
                </a:lnTo>
                <a:lnTo>
                  <a:pt x="254500" y="202519"/>
                </a:lnTo>
                <a:lnTo>
                  <a:pt x="251491" y="176545"/>
                </a:lnTo>
                <a:lnTo>
                  <a:pt x="248912" y="153644"/>
                </a:lnTo>
                <a:lnTo>
                  <a:pt x="248440" y="150368"/>
                </a:lnTo>
                <a:lnTo>
                  <a:pt x="217550" y="150368"/>
                </a:lnTo>
                <a:lnTo>
                  <a:pt x="208258" y="140235"/>
                </a:lnTo>
                <a:lnTo>
                  <a:pt x="195786" y="129698"/>
                </a:lnTo>
                <a:lnTo>
                  <a:pt x="181814" y="121685"/>
                </a:lnTo>
                <a:lnTo>
                  <a:pt x="168021" y="119125"/>
                </a:lnTo>
                <a:close/>
              </a:path>
              <a:path w="836929" h="287019">
                <a:moveTo>
                  <a:pt x="211962" y="107950"/>
                </a:moveTo>
                <a:lnTo>
                  <a:pt x="216533" y="121167"/>
                </a:lnTo>
                <a:lnTo>
                  <a:pt x="218043" y="135016"/>
                </a:lnTo>
                <a:lnTo>
                  <a:pt x="217910" y="145936"/>
                </a:lnTo>
                <a:lnTo>
                  <a:pt x="217550" y="150368"/>
                </a:lnTo>
                <a:lnTo>
                  <a:pt x="248440" y="150368"/>
                </a:lnTo>
                <a:lnTo>
                  <a:pt x="247142" y="141350"/>
                </a:lnTo>
                <a:lnTo>
                  <a:pt x="242306" y="126738"/>
                </a:lnTo>
                <a:lnTo>
                  <a:pt x="234934" y="116839"/>
                </a:lnTo>
                <a:lnTo>
                  <a:pt x="224871" y="110847"/>
                </a:lnTo>
                <a:lnTo>
                  <a:pt x="211962" y="107950"/>
                </a:lnTo>
                <a:close/>
              </a:path>
              <a:path w="836929" h="287019">
                <a:moveTo>
                  <a:pt x="791083" y="9651"/>
                </a:moveTo>
                <a:lnTo>
                  <a:pt x="775269" y="12096"/>
                </a:lnTo>
                <a:lnTo>
                  <a:pt x="762206" y="19780"/>
                </a:lnTo>
                <a:lnTo>
                  <a:pt x="753167" y="31511"/>
                </a:lnTo>
                <a:lnTo>
                  <a:pt x="749427" y="46100"/>
                </a:lnTo>
                <a:lnTo>
                  <a:pt x="751078" y="64514"/>
                </a:lnTo>
                <a:lnTo>
                  <a:pt x="756634" y="85391"/>
                </a:lnTo>
                <a:lnTo>
                  <a:pt x="767000" y="102625"/>
                </a:lnTo>
                <a:lnTo>
                  <a:pt x="783082" y="110109"/>
                </a:lnTo>
                <a:lnTo>
                  <a:pt x="801417" y="103489"/>
                </a:lnTo>
                <a:lnTo>
                  <a:pt x="816800" y="86677"/>
                </a:lnTo>
                <a:lnTo>
                  <a:pt x="827516" y="65960"/>
                </a:lnTo>
                <a:lnTo>
                  <a:pt x="831850" y="47625"/>
                </a:lnTo>
                <a:lnTo>
                  <a:pt x="828748" y="32904"/>
                </a:lnTo>
                <a:lnTo>
                  <a:pt x="820181" y="20827"/>
                </a:lnTo>
                <a:lnTo>
                  <a:pt x="807257" y="12656"/>
                </a:lnTo>
                <a:lnTo>
                  <a:pt x="791083" y="9651"/>
                </a:lnTo>
                <a:close/>
              </a:path>
              <a:path w="836929" h="287019">
                <a:moveTo>
                  <a:pt x="757428" y="116839"/>
                </a:moveTo>
                <a:lnTo>
                  <a:pt x="722249" y="151130"/>
                </a:lnTo>
                <a:lnTo>
                  <a:pt x="716803" y="196199"/>
                </a:lnTo>
                <a:lnTo>
                  <a:pt x="712939" y="229361"/>
                </a:lnTo>
                <a:lnTo>
                  <a:pt x="709549" y="255270"/>
                </a:lnTo>
                <a:lnTo>
                  <a:pt x="836676" y="286512"/>
                </a:lnTo>
                <a:lnTo>
                  <a:pt x="836507" y="260365"/>
                </a:lnTo>
                <a:lnTo>
                  <a:pt x="834693" y="199215"/>
                </a:lnTo>
                <a:lnTo>
                  <a:pt x="827396" y="159258"/>
                </a:lnTo>
                <a:lnTo>
                  <a:pt x="751840" y="159258"/>
                </a:lnTo>
                <a:lnTo>
                  <a:pt x="751587" y="154934"/>
                </a:lnTo>
                <a:lnTo>
                  <a:pt x="751633" y="144192"/>
                </a:lnTo>
                <a:lnTo>
                  <a:pt x="753179" y="130379"/>
                </a:lnTo>
                <a:lnTo>
                  <a:pt x="757428" y="116839"/>
                </a:lnTo>
                <a:close/>
              </a:path>
              <a:path w="836929" h="287019">
                <a:moveTo>
                  <a:pt x="801497" y="128015"/>
                </a:moveTo>
                <a:lnTo>
                  <a:pt x="788130" y="131004"/>
                </a:lnTo>
                <a:lnTo>
                  <a:pt x="774287" y="139160"/>
                </a:lnTo>
                <a:lnTo>
                  <a:pt x="761634" y="149554"/>
                </a:lnTo>
                <a:lnTo>
                  <a:pt x="751840" y="159258"/>
                </a:lnTo>
                <a:lnTo>
                  <a:pt x="827396" y="159258"/>
                </a:lnTo>
                <a:lnTo>
                  <a:pt x="821023" y="146780"/>
                </a:lnTo>
                <a:lnTo>
                  <a:pt x="811450" y="134385"/>
                </a:lnTo>
                <a:lnTo>
                  <a:pt x="801497" y="128015"/>
                </a:lnTo>
                <a:close/>
              </a:path>
              <a:path w="836929" h="287019">
                <a:moveTo>
                  <a:pt x="658241" y="0"/>
                </a:moveTo>
                <a:lnTo>
                  <a:pt x="641988" y="2885"/>
                </a:lnTo>
                <a:lnTo>
                  <a:pt x="628713" y="10795"/>
                </a:lnTo>
                <a:lnTo>
                  <a:pt x="619629" y="22609"/>
                </a:lnTo>
                <a:lnTo>
                  <a:pt x="615950" y="37211"/>
                </a:lnTo>
                <a:lnTo>
                  <a:pt x="617599" y="55570"/>
                </a:lnTo>
                <a:lnTo>
                  <a:pt x="623141" y="76454"/>
                </a:lnTo>
                <a:lnTo>
                  <a:pt x="633470" y="93718"/>
                </a:lnTo>
                <a:lnTo>
                  <a:pt x="649478" y="101219"/>
                </a:lnTo>
                <a:lnTo>
                  <a:pt x="668135" y="94277"/>
                </a:lnTo>
                <a:lnTo>
                  <a:pt x="683482" y="77501"/>
                </a:lnTo>
                <a:lnTo>
                  <a:pt x="694019" y="56963"/>
                </a:lnTo>
                <a:lnTo>
                  <a:pt x="698246" y="38735"/>
                </a:lnTo>
                <a:lnTo>
                  <a:pt x="695156" y="24003"/>
                </a:lnTo>
                <a:lnTo>
                  <a:pt x="686673" y="11842"/>
                </a:lnTo>
                <a:lnTo>
                  <a:pt x="673975" y="3444"/>
                </a:lnTo>
                <a:lnTo>
                  <a:pt x="658241" y="0"/>
                </a:lnTo>
                <a:close/>
              </a:path>
              <a:path w="836929" h="287019">
                <a:moveTo>
                  <a:pt x="624713" y="107950"/>
                </a:moveTo>
                <a:lnTo>
                  <a:pt x="589534" y="141350"/>
                </a:lnTo>
                <a:lnTo>
                  <a:pt x="585184" y="176545"/>
                </a:lnTo>
                <a:lnTo>
                  <a:pt x="582175" y="202519"/>
                </a:lnTo>
                <a:lnTo>
                  <a:pt x="579120" y="224027"/>
                </a:lnTo>
                <a:lnTo>
                  <a:pt x="702310" y="253746"/>
                </a:lnTo>
                <a:lnTo>
                  <a:pt x="702581" y="235551"/>
                </a:lnTo>
                <a:lnTo>
                  <a:pt x="701077" y="187112"/>
                </a:lnTo>
                <a:lnTo>
                  <a:pt x="693964" y="150368"/>
                </a:lnTo>
                <a:lnTo>
                  <a:pt x="619125" y="150368"/>
                </a:lnTo>
                <a:lnTo>
                  <a:pt x="618765" y="145936"/>
                </a:lnTo>
                <a:lnTo>
                  <a:pt x="618632" y="135016"/>
                </a:lnTo>
                <a:lnTo>
                  <a:pt x="620142" y="121167"/>
                </a:lnTo>
                <a:lnTo>
                  <a:pt x="624713" y="107950"/>
                </a:lnTo>
                <a:close/>
              </a:path>
              <a:path w="836929" h="287019">
                <a:moveTo>
                  <a:pt x="668655" y="119125"/>
                </a:moveTo>
                <a:lnTo>
                  <a:pt x="654861" y="121685"/>
                </a:lnTo>
                <a:lnTo>
                  <a:pt x="640889" y="129698"/>
                </a:lnTo>
                <a:lnTo>
                  <a:pt x="628417" y="140235"/>
                </a:lnTo>
                <a:lnTo>
                  <a:pt x="619125" y="150368"/>
                </a:lnTo>
                <a:lnTo>
                  <a:pt x="693964" y="150368"/>
                </a:lnTo>
                <a:lnTo>
                  <a:pt x="687514" y="137795"/>
                </a:lnTo>
                <a:lnTo>
                  <a:pt x="678168" y="125483"/>
                </a:lnTo>
                <a:lnTo>
                  <a:pt x="668655" y="119125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2658236" y="2128520"/>
            <a:ext cx="586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管理人员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830067" y="1671827"/>
            <a:ext cx="323215" cy="436245"/>
          </a:xfrm>
          <a:custGeom>
            <a:avLst/>
            <a:gdLst/>
            <a:ahLst/>
            <a:cxnLst/>
            <a:rect l="l" t="t" r="r" b="b"/>
            <a:pathLst>
              <a:path w="323214" h="436244">
                <a:moveTo>
                  <a:pt x="256286" y="422783"/>
                </a:moveTo>
                <a:lnTo>
                  <a:pt x="67944" y="422783"/>
                </a:lnTo>
                <a:lnTo>
                  <a:pt x="68580" y="435863"/>
                </a:lnTo>
                <a:lnTo>
                  <a:pt x="255650" y="435863"/>
                </a:lnTo>
                <a:lnTo>
                  <a:pt x="256286" y="422783"/>
                </a:lnTo>
                <a:close/>
              </a:path>
              <a:path w="323214" h="436244">
                <a:moveTo>
                  <a:pt x="119633" y="134493"/>
                </a:moveTo>
                <a:lnTo>
                  <a:pt x="77596" y="149606"/>
                </a:lnTo>
                <a:lnTo>
                  <a:pt x="71374" y="151764"/>
                </a:lnTo>
                <a:lnTo>
                  <a:pt x="67437" y="152781"/>
                </a:lnTo>
                <a:lnTo>
                  <a:pt x="64643" y="154812"/>
                </a:lnTo>
                <a:lnTo>
                  <a:pt x="64643" y="155321"/>
                </a:lnTo>
                <a:lnTo>
                  <a:pt x="59562" y="157987"/>
                </a:lnTo>
                <a:lnTo>
                  <a:pt x="55118" y="161671"/>
                </a:lnTo>
                <a:lnTo>
                  <a:pt x="52831" y="166370"/>
                </a:lnTo>
                <a:lnTo>
                  <a:pt x="45124" y="181034"/>
                </a:lnTo>
                <a:lnTo>
                  <a:pt x="37941" y="195389"/>
                </a:lnTo>
                <a:lnTo>
                  <a:pt x="18510" y="238307"/>
                </a:lnTo>
                <a:lnTo>
                  <a:pt x="1650" y="284099"/>
                </a:lnTo>
                <a:lnTo>
                  <a:pt x="507" y="287274"/>
                </a:lnTo>
                <a:lnTo>
                  <a:pt x="0" y="290449"/>
                </a:lnTo>
                <a:lnTo>
                  <a:pt x="507" y="292988"/>
                </a:lnTo>
                <a:lnTo>
                  <a:pt x="3315" y="325824"/>
                </a:lnTo>
                <a:lnTo>
                  <a:pt x="7445" y="355647"/>
                </a:lnTo>
                <a:lnTo>
                  <a:pt x="13027" y="385161"/>
                </a:lnTo>
                <a:lnTo>
                  <a:pt x="20193" y="417068"/>
                </a:lnTo>
                <a:lnTo>
                  <a:pt x="20827" y="419226"/>
                </a:lnTo>
                <a:lnTo>
                  <a:pt x="21336" y="421259"/>
                </a:lnTo>
                <a:lnTo>
                  <a:pt x="21970" y="422783"/>
                </a:lnTo>
                <a:lnTo>
                  <a:pt x="301117" y="422783"/>
                </a:lnTo>
                <a:lnTo>
                  <a:pt x="301751" y="421259"/>
                </a:lnTo>
                <a:lnTo>
                  <a:pt x="302894" y="419226"/>
                </a:lnTo>
                <a:lnTo>
                  <a:pt x="302894" y="417068"/>
                </a:lnTo>
                <a:lnTo>
                  <a:pt x="306635" y="400431"/>
                </a:lnTo>
                <a:lnTo>
                  <a:pt x="67944" y="400431"/>
                </a:lnTo>
                <a:lnTo>
                  <a:pt x="63859" y="375040"/>
                </a:lnTo>
                <a:lnTo>
                  <a:pt x="60690" y="347329"/>
                </a:lnTo>
                <a:lnTo>
                  <a:pt x="58354" y="319688"/>
                </a:lnTo>
                <a:lnTo>
                  <a:pt x="56768" y="294513"/>
                </a:lnTo>
                <a:lnTo>
                  <a:pt x="58874" y="287926"/>
                </a:lnTo>
                <a:lnTo>
                  <a:pt x="61039" y="281352"/>
                </a:lnTo>
                <a:lnTo>
                  <a:pt x="63323" y="274849"/>
                </a:lnTo>
                <a:lnTo>
                  <a:pt x="65786" y="268477"/>
                </a:lnTo>
                <a:lnTo>
                  <a:pt x="316357" y="268477"/>
                </a:lnTo>
                <a:lnTo>
                  <a:pt x="310610" y="253301"/>
                </a:lnTo>
                <a:lnTo>
                  <a:pt x="304585" y="238307"/>
                </a:lnTo>
                <a:lnTo>
                  <a:pt x="298323" y="223647"/>
                </a:lnTo>
                <a:lnTo>
                  <a:pt x="296980" y="220599"/>
                </a:lnTo>
                <a:lnTo>
                  <a:pt x="146050" y="220599"/>
                </a:lnTo>
                <a:lnTo>
                  <a:pt x="138225" y="201787"/>
                </a:lnTo>
                <a:lnTo>
                  <a:pt x="130984" y="178117"/>
                </a:lnTo>
                <a:lnTo>
                  <a:pt x="124672" y="154162"/>
                </a:lnTo>
                <a:lnTo>
                  <a:pt x="119633" y="134493"/>
                </a:lnTo>
                <a:close/>
              </a:path>
              <a:path w="323214" h="436244">
                <a:moveTo>
                  <a:pt x="316357" y="268477"/>
                </a:moveTo>
                <a:lnTo>
                  <a:pt x="65786" y="268477"/>
                </a:lnTo>
                <a:lnTo>
                  <a:pt x="67944" y="400431"/>
                </a:lnTo>
                <a:lnTo>
                  <a:pt x="306635" y="400431"/>
                </a:lnTo>
                <a:lnTo>
                  <a:pt x="307806" y="395224"/>
                </a:lnTo>
                <a:lnTo>
                  <a:pt x="256286" y="395224"/>
                </a:lnTo>
                <a:lnTo>
                  <a:pt x="257937" y="269494"/>
                </a:lnTo>
                <a:lnTo>
                  <a:pt x="316723" y="269494"/>
                </a:lnTo>
                <a:lnTo>
                  <a:pt x="316357" y="268477"/>
                </a:lnTo>
                <a:close/>
              </a:path>
              <a:path w="323214" h="436244">
                <a:moveTo>
                  <a:pt x="316723" y="269494"/>
                </a:moveTo>
                <a:lnTo>
                  <a:pt x="257937" y="269494"/>
                </a:lnTo>
                <a:lnTo>
                  <a:pt x="260113" y="275778"/>
                </a:lnTo>
                <a:lnTo>
                  <a:pt x="262397" y="282051"/>
                </a:lnTo>
                <a:lnTo>
                  <a:pt x="264705" y="288299"/>
                </a:lnTo>
                <a:lnTo>
                  <a:pt x="266954" y="294513"/>
                </a:lnTo>
                <a:lnTo>
                  <a:pt x="265108" y="318160"/>
                </a:lnTo>
                <a:lnTo>
                  <a:pt x="262858" y="344058"/>
                </a:lnTo>
                <a:lnTo>
                  <a:pt x="259988" y="370361"/>
                </a:lnTo>
                <a:lnTo>
                  <a:pt x="256286" y="395224"/>
                </a:lnTo>
                <a:lnTo>
                  <a:pt x="307806" y="395224"/>
                </a:lnTo>
                <a:lnTo>
                  <a:pt x="310068" y="385161"/>
                </a:lnTo>
                <a:lnTo>
                  <a:pt x="315706" y="355647"/>
                </a:lnTo>
                <a:lnTo>
                  <a:pt x="319986" y="325824"/>
                </a:lnTo>
                <a:lnTo>
                  <a:pt x="323088" y="292988"/>
                </a:lnTo>
                <a:lnTo>
                  <a:pt x="323088" y="290449"/>
                </a:lnTo>
                <a:lnTo>
                  <a:pt x="322580" y="287274"/>
                </a:lnTo>
                <a:lnTo>
                  <a:pt x="321944" y="284099"/>
                </a:lnTo>
                <a:lnTo>
                  <a:pt x="316723" y="269494"/>
                </a:lnTo>
                <a:close/>
              </a:path>
              <a:path w="323214" h="436244">
                <a:moveTo>
                  <a:pt x="161798" y="160527"/>
                </a:moveTo>
                <a:lnTo>
                  <a:pt x="152781" y="165735"/>
                </a:lnTo>
                <a:lnTo>
                  <a:pt x="146050" y="220599"/>
                </a:lnTo>
                <a:lnTo>
                  <a:pt x="177037" y="220599"/>
                </a:lnTo>
                <a:lnTo>
                  <a:pt x="170306" y="165735"/>
                </a:lnTo>
                <a:lnTo>
                  <a:pt x="161798" y="160527"/>
                </a:lnTo>
                <a:close/>
              </a:path>
              <a:path w="323214" h="436244">
                <a:moveTo>
                  <a:pt x="203454" y="134493"/>
                </a:moveTo>
                <a:lnTo>
                  <a:pt x="198378" y="154305"/>
                </a:lnTo>
                <a:lnTo>
                  <a:pt x="192103" y="178117"/>
                </a:lnTo>
                <a:lnTo>
                  <a:pt x="184862" y="201787"/>
                </a:lnTo>
                <a:lnTo>
                  <a:pt x="177037" y="220599"/>
                </a:lnTo>
                <a:lnTo>
                  <a:pt x="296980" y="220599"/>
                </a:lnTo>
                <a:lnTo>
                  <a:pt x="292115" y="209553"/>
                </a:lnTo>
                <a:lnTo>
                  <a:pt x="285337" y="195389"/>
                </a:lnTo>
                <a:lnTo>
                  <a:pt x="278034" y="181034"/>
                </a:lnTo>
                <a:lnTo>
                  <a:pt x="270256" y="166370"/>
                </a:lnTo>
                <a:lnTo>
                  <a:pt x="267969" y="161671"/>
                </a:lnTo>
                <a:lnTo>
                  <a:pt x="263525" y="157987"/>
                </a:lnTo>
                <a:lnTo>
                  <a:pt x="259080" y="155321"/>
                </a:lnTo>
                <a:lnTo>
                  <a:pt x="259080" y="154305"/>
                </a:lnTo>
                <a:lnTo>
                  <a:pt x="203454" y="134493"/>
                </a:lnTo>
                <a:close/>
              </a:path>
              <a:path w="323214" h="436244">
                <a:moveTo>
                  <a:pt x="161289" y="0"/>
                </a:moveTo>
                <a:lnTo>
                  <a:pt x="141452" y="3573"/>
                </a:lnTo>
                <a:lnTo>
                  <a:pt x="125174" y="13350"/>
                </a:lnTo>
                <a:lnTo>
                  <a:pt x="114159" y="27914"/>
                </a:lnTo>
                <a:lnTo>
                  <a:pt x="110108" y="45847"/>
                </a:lnTo>
                <a:lnTo>
                  <a:pt x="113605" y="68331"/>
                </a:lnTo>
                <a:lnTo>
                  <a:pt x="123698" y="93900"/>
                </a:lnTo>
                <a:lnTo>
                  <a:pt x="139791" y="114873"/>
                </a:lnTo>
                <a:lnTo>
                  <a:pt x="161289" y="123571"/>
                </a:lnTo>
                <a:lnTo>
                  <a:pt x="182768" y="114873"/>
                </a:lnTo>
                <a:lnTo>
                  <a:pt x="198818" y="93900"/>
                </a:lnTo>
                <a:lnTo>
                  <a:pt x="208867" y="68331"/>
                </a:lnTo>
                <a:lnTo>
                  <a:pt x="212344" y="45847"/>
                </a:lnTo>
                <a:lnTo>
                  <a:pt x="208385" y="27914"/>
                </a:lnTo>
                <a:lnTo>
                  <a:pt x="197532" y="13350"/>
                </a:lnTo>
                <a:lnTo>
                  <a:pt x="181322" y="3573"/>
                </a:lnTo>
                <a:lnTo>
                  <a:pt x="161289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279647" y="1953767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24"/>
                </a:lnTo>
              </a:path>
            </a:pathLst>
          </a:custGeom>
          <a:ln w="9144">
            <a:solidFill>
              <a:srgbClr val="8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118104" y="1828800"/>
            <a:ext cx="218440" cy="279400"/>
          </a:xfrm>
          <a:custGeom>
            <a:avLst/>
            <a:gdLst/>
            <a:ahLst/>
            <a:cxnLst/>
            <a:rect l="l" t="t" r="r" b="b"/>
            <a:pathLst>
              <a:path w="218439" h="279400">
                <a:moveTo>
                  <a:pt x="30225" y="0"/>
                </a:moveTo>
                <a:lnTo>
                  <a:pt x="0" y="10922"/>
                </a:lnTo>
                <a:lnTo>
                  <a:pt x="6572" y="23487"/>
                </a:lnTo>
                <a:lnTo>
                  <a:pt x="12953" y="36194"/>
                </a:lnTo>
                <a:lnTo>
                  <a:pt x="31621" y="77100"/>
                </a:lnTo>
                <a:lnTo>
                  <a:pt x="48640" y="123571"/>
                </a:lnTo>
                <a:lnTo>
                  <a:pt x="50291" y="128270"/>
                </a:lnTo>
                <a:lnTo>
                  <a:pt x="47103" y="168020"/>
                </a:lnTo>
                <a:lnTo>
                  <a:pt x="41068" y="209803"/>
                </a:lnTo>
                <a:lnTo>
                  <a:pt x="33772" y="250825"/>
                </a:lnTo>
                <a:lnTo>
                  <a:pt x="26796" y="278891"/>
                </a:lnTo>
                <a:lnTo>
                  <a:pt x="155956" y="278891"/>
                </a:lnTo>
                <a:lnTo>
                  <a:pt x="155956" y="266953"/>
                </a:lnTo>
                <a:lnTo>
                  <a:pt x="197231" y="266953"/>
                </a:lnTo>
                <a:lnTo>
                  <a:pt x="198373" y="265429"/>
                </a:lnTo>
                <a:lnTo>
                  <a:pt x="198881" y="263271"/>
                </a:lnTo>
                <a:lnTo>
                  <a:pt x="199517" y="261747"/>
                </a:lnTo>
                <a:lnTo>
                  <a:pt x="205940" y="232146"/>
                </a:lnTo>
                <a:lnTo>
                  <a:pt x="210994" y="204771"/>
                </a:lnTo>
                <a:lnTo>
                  <a:pt x="214786" y="177182"/>
                </a:lnTo>
                <a:lnTo>
                  <a:pt x="217423" y="146938"/>
                </a:lnTo>
                <a:lnTo>
                  <a:pt x="217931" y="144399"/>
                </a:lnTo>
                <a:lnTo>
                  <a:pt x="217423" y="141732"/>
                </a:lnTo>
                <a:lnTo>
                  <a:pt x="216281" y="138684"/>
                </a:lnTo>
                <a:lnTo>
                  <a:pt x="211431" y="124376"/>
                </a:lnTo>
                <a:lnTo>
                  <a:pt x="206248" y="110236"/>
                </a:lnTo>
                <a:lnTo>
                  <a:pt x="200779" y="96285"/>
                </a:lnTo>
                <a:lnTo>
                  <a:pt x="195071" y="82550"/>
                </a:lnTo>
                <a:lnTo>
                  <a:pt x="193656" y="79501"/>
                </a:lnTo>
                <a:lnTo>
                  <a:pt x="54228" y="79501"/>
                </a:lnTo>
                <a:lnTo>
                  <a:pt x="46942" y="62186"/>
                </a:lnTo>
                <a:lnTo>
                  <a:pt x="40322" y="40322"/>
                </a:lnTo>
                <a:lnTo>
                  <a:pt x="34655" y="18172"/>
                </a:lnTo>
                <a:lnTo>
                  <a:pt x="30225" y="0"/>
                </a:lnTo>
                <a:close/>
              </a:path>
              <a:path w="218439" h="279400">
                <a:moveTo>
                  <a:pt x="68706" y="23875"/>
                </a:moveTo>
                <a:lnTo>
                  <a:pt x="60959" y="29083"/>
                </a:lnTo>
                <a:lnTo>
                  <a:pt x="54228" y="79501"/>
                </a:lnTo>
                <a:lnTo>
                  <a:pt x="83312" y="79501"/>
                </a:lnTo>
                <a:lnTo>
                  <a:pt x="76581" y="29083"/>
                </a:lnTo>
                <a:lnTo>
                  <a:pt x="68706" y="23875"/>
                </a:lnTo>
                <a:close/>
              </a:path>
              <a:path w="218439" h="279400">
                <a:moveTo>
                  <a:pt x="107314" y="0"/>
                </a:moveTo>
                <a:lnTo>
                  <a:pt x="102742" y="18172"/>
                </a:lnTo>
                <a:lnTo>
                  <a:pt x="96932" y="40322"/>
                </a:lnTo>
                <a:lnTo>
                  <a:pt x="90312" y="62186"/>
                </a:lnTo>
                <a:lnTo>
                  <a:pt x="83312" y="79501"/>
                </a:lnTo>
                <a:lnTo>
                  <a:pt x="193656" y="79501"/>
                </a:lnTo>
                <a:lnTo>
                  <a:pt x="176230" y="43330"/>
                </a:lnTo>
                <a:lnTo>
                  <a:pt x="158115" y="19685"/>
                </a:lnTo>
                <a:lnTo>
                  <a:pt x="158115" y="18669"/>
                </a:lnTo>
                <a:lnTo>
                  <a:pt x="107314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37916" y="1703832"/>
            <a:ext cx="96011" cy="114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747772" y="1703832"/>
            <a:ext cx="94487" cy="114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645664" y="1828800"/>
            <a:ext cx="219710" cy="279400"/>
          </a:xfrm>
          <a:custGeom>
            <a:avLst/>
            <a:gdLst/>
            <a:ahLst/>
            <a:cxnLst/>
            <a:rect l="l" t="t" r="r" b="b"/>
            <a:pathLst>
              <a:path w="219710" h="279400">
                <a:moveTo>
                  <a:pt x="110871" y="0"/>
                </a:moveTo>
                <a:lnTo>
                  <a:pt x="59690" y="18669"/>
                </a:lnTo>
                <a:lnTo>
                  <a:pt x="59690" y="19685"/>
                </a:lnTo>
                <a:lnTo>
                  <a:pt x="54610" y="21844"/>
                </a:lnTo>
                <a:lnTo>
                  <a:pt x="34813" y="56514"/>
                </a:lnTo>
                <a:lnTo>
                  <a:pt x="16698" y="96285"/>
                </a:lnTo>
                <a:lnTo>
                  <a:pt x="1143" y="138684"/>
                </a:lnTo>
                <a:lnTo>
                  <a:pt x="0" y="146938"/>
                </a:lnTo>
                <a:lnTo>
                  <a:pt x="2639" y="177182"/>
                </a:lnTo>
                <a:lnTo>
                  <a:pt x="6445" y="204771"/>
                </a:lnTo>
                <a:lnTo>
                  <a:pt x="11537" y="232146"/>
                </a:lnTo>
                <a:lnTo>
                  <a:pt x="18034" y="261747"/>
                </a:lnTo>
                <a:lnTo>
                  <a:pt x="18542" y="263271"/>
                </a:lnTo>
                <a:lnTo>
                  <a:pt x="19177" y="265429"/>
                </a:lnTo>
                <a:lnTo>
                  <a:pt x="20319" y="266953"/>
                </a:lnTo>
                <a:lnTo>
                  <a:pt x="61849" y="266953"/>
                </a:lnTo>
                <a:lnTo>
                  <a:pt x="61849" y="278891"/>
                </a:lnTo>
                <a:lnTo>
                  <a:pt x="195199" y="278891"/>
                </a:lnTo>
                <a:lnTo>
                  <a:pt x="185713" y="247253"/>
                </a:lnTo>
                <a:lnTo>
                  <a:pt x="177800" y="209232"/>
                </a:lnTo>
                <a:lnTo>
                  <a:pt x="171981" y="170735"/>
                </a:lnTo>
                <a:lnTo>
                  <a:pt x="168881" y="138684"/>
                </a:lnTo>
                <a:lnTo>
                  <a:pt x="168783" y="132969"/>
                </a:lnTo>
                <a:lnTo>
                  <a:pt x="169418" y="128270"/>
                </a:lnTo>
                <a:lnTo>
                  <a:pt x="170561" y="123571"/>
                </a:lnTo>
                <a:lnTo>
                  <a:pt x="175894" y="108033"/>
                </a:lnTo>
                <a:lnTo>
                  <a:pt x="181705" y="92519"/>
                </a:lnTo>
                <a:lnTo>
                  <a:pt x="186892" y="79501"/>
                </a:lnTo>
                <a:lnTo>
                  <a:pt x="135000" y="79501"/>
                </a:lnTo>
                <a:lnTo>
                  <a:pt x="127926" y="62186"/>
                </a:lnTo>
                <a:lnTo>
                  <a:pt x="121269" y="40322"/>
                </a:lnTo>
                <a:lnTo>
                  <a:pt x="115444" y="18172"/>
                </a:lnTo>
                <a:lnTo>
                  <a:pt x="110871" y="0"/>
                </a:lnTo>
                <a:close/>
              </a:path>
              <a:path w="219710" h="279400">
                <a:moveTo>
                  <a:pt x="149733" y="23875"/>
                </a:moveTo>
                <a:lnTo>
                  <a:pt x="141859" y="29083"/>
                </a:lnTo>
                <a:lnTo>
                  <a:pt x="135000" y="79501"/>
                </a:lnTo>
                <a:lnTo>
                  <a:pt x="164337" y="79501"/>
                </a:lnTo>
                <a:lnTo>
                  <a:pt x="157606" y="29083"/>
                </a:lnTo>
                <a:lnTo>
                  <a:pt x="149733" y="23875"/>
                </a:lnTo>
                <a:close/>
              </a:path>
              <a:path w="219710" h="279400">
                <a:moveTo>
                  <a:pt x="188468" y="0"/>
                </a:moveTo>
                <a:lnTo>
                  <a:pt x="183983" y="18172"/>
                </a:lnTo>
                <a:lnTo>
                  <a:pt x="178307" y="40322"/>
                </a:lnTo>
                <a:lnTo>
                  <a:pt x="171680" y="62186"/>
                </a:lnTo>
                <a:lnTo>
                  <a:pt x="164337" y="79501"/>
                </a:lnTo>
                <a:lnTo>
                  <a:pt x="186892" y="79501"/>
                </a:lnTo>
                <a:lnTo>
                  <a:pt x="206390" y="36385"/>
                </a:lnTo>
                <a:lnTo>
                  <a:pt x="219456" y="10922"/>
                </a:lnTo>
                <a:lnTo>
                  <a:pt x="188468" y="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02051" y="1953767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24"/>
                </a:lnTo>
              </a:path>
            </a:pathLst>
          </a:custGeom>
          <a:ln w="9143">
            <a:solidFill>
              <a:srgbClr val="8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3633978" y="2009013"/>
            <a:ext cx="586740" cy="3448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82550" marR="5080" indent="-70485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内、外部 开发者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58767" y="1493519"/>
            <a:ext cx="401320" cy="478790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369189" y="0"/>
                </a:moveTo>
                <a:lnTo>
                  <a:pt x="232664" y="0"/>
                </a:lnTo>
                <a:lnTo>
                  <a:pt x="223656" y="1291"/>
                </a:lnTo>
                <a:lnTo>
                  <a:pt x="215471" y="4905"/>
                </a:lnTo>
                <a:lnTo>
                  <a:pt x="208643" y="10447"/>
                </a:lnTo>
                <a:lnTo>
                  <a:pt x="203708" y="17525"/>
                </a:lnTo>
                <a:lnTo>
                  <a:pt x="200406" y="24129"/>
                </a:lnTo>
                <a:lnTo>
                  <a:pt x="200798" y="29337"/>
                </a:lnTo>
                <a:lnTo>
                  <a:pt x="200914" y="165480"/>
                </a:lnTo>
                <a:lnTo>
                  <a:pt x="141605" y="210692"/>
                </a:lnTo>
                <a:lnTo>
                  <a:pt x="140970" y="210692"/>
                </a:lnTo>
                <a:lnTo>
                  <a:pt x="139954" y="211708"/>
                </a:lnTo>
                <a:lnTo>
                  <a:pt x="135509" y="216407"/>
                </a:lnTo>
                <a:lnTo>
                  <a:pt x="138811" y="224154"/>
                </a:lnTo>
                <a:lnTo>
                  <a:pt x="200914" y="224154"/>
                </a:lnTo>
                <a:lnTo>
                  <a:pt x="200914" y="262127"/>
                </a:lnTo>
                <a:lnTo>
                  <a:pt x="203446" y="273542"/>
                </a:lnTo>
                <a:lnTo>
                  <a:pt x="210312" y="283051"/>
                </a:lnTo>
                <a:lnTo>
                  <a:pt x="220416" y="289559"/>
                </a:lnTo>
                <a:lnTo>
                  <a:pt x="232664" y="291972"/>
                </a:lnTo>
                <a:lnTo>
                  <a:pt x="369189" y="291972"/>
                </a:lnTo>
                <a:lnTo>
                  <a:pt x="381363" y="289559"/>
                </a:lnTo>
                <a:lnTo>
                  <a:pt x="391429" y="283051"/>
                </a:lnTo>
                <a:lnTo>
                  <a:pt x="396897" y="275463"/>
                </a:lnTo>
                <a:lnTo>
                  <a:pt x="224790" y="275463"/>
                </a:lnTo>
                <a:lnTo>
                  <a:pt x="218694" y="269366"/>
                </a:lnTo>
                <a:lnTo>
                  <a:pt x="218694" y="211200"/>
                </a:lnTo>
                <a:lnTo>
                  <a:pt x="214360" y="207644"/>
                </a:lnTo>
                <a:lnTo>
                  <a:pt x="173228" y="207644"/>
                </a:lnTo>
                <a:lnTo>
                  <a:pt x="214884" y="175767"/>
                </a:lnTo>
                <a:lnTo>
                  <a:pt x="217043" y="174243"/>
                </a:lnTo>
                <a:lnTo>
                  <a:pt x="218694" y="172719"/>
                </a:lnTo>
                <a:lnTo>
                  <a:pt x="218694" y="37972"/>
                </a:lnTo>
                <a:lnTo>
                  <a:pt x="219073" y="30547"/>
                </a:lnTo>
                <a:lnTo>
                  <a:pt x="220868" y="23621"/>
                </a:lnTo>
                <a:lnTo>
                  <a:pt x="225069" y="18506"/>
                </a:lnTo>
                <a:lnTo>
                  <a:pt x="232664" y="16509"/>
                </a:lnTo>
                <a:lnTo>
                  <a:pt x="397186" y="16509"/>
                </a:lnTo>
                <a:lnTo>
                  <a:pt x="391429" y="8667"/>
                </a:lnTo>
                <a:lnTo>
                  <a:pt x="381363" y="2333"/>
                </a:lnTo>
                <a:lnTo>
                  <a:pt x="369189" y="0"/>
                </a:lnTo>
                <a:close/>
              </a:path>
              <a:path w="401320" h="478789">
                <a:moveTo>
                  <a:pt x="397186" y="16509"/>
                </a:moveTo>
                <a:lnTo>
                  <a:pt x="376936" y="16509"/>
                </a:lnTo>
                <a:lnTo>
                  <a:pt x="383032" y="22605"/>
                </a:lnTo>
                <a:lnTo>
                  <a:pt x="383032" y="269366"/>
                </a:lnTo>
                <a:lnTo>
                  <a:pt x="376936" y="275463"/>
                </a:lnTo>
                <a:lnTo>
                  <a:pt x="396897" y="275463"/>
                </a:lnTo>
                <a:lnTo>
                  <a:pt x="398281" y="273542"/>
                </a:lnTo>
                <a:lnTo>
                  <a:pt x="400812" y="262127"/>
                </a:lnTo>
                <a:lnTo>
                  <a:pt x="400812" y="29337"/>
                </a:lnTo>
                <a:lnTo>
                  <a:pt x="398281" y="18002"/>
                </a:lnTo>
                <a:lnTo>
                  <a:pt x="397186" y="16509"/>
                </a:lnTo>
                <a:close/>
              </a:path>
              <a:path w="401320" h="478789">
                <a:moveTo>
                  <a:pt x="283083" y="157225"/>
                </a:moveTo>
                <a:lnTo>
                  <a:pt x="265938" y="166496"/>
                </a:lnTo>
                <a:lnTo>
                  <a:pt x="270891" y="181482"/>
                </a:lnTo>
                <a:lnTo>
                  <a:pt x="268097" y="184530"/>
                </a:lnTo>
                <a:lnTo>
                  <a:pt x="266446" y="187578"/>
                </a:lnTo>
                <a:lnTo>
                  <a:pt x="264795" y="191262"/>
                </a:lnTo>
                <a:lnTo>
                  <a:pt x="248666" y="194817"/>
                </a:lnTo>
                <a:lnTo>
                  <a:pt x="248666" y="213359"/>
                </a:lnTo>
                <a:lnTo>
                  <a:pt x="264795" y="216915"/>
                </a:lnTo>
                <a:lnTo>
                  <a:pt x="266446" y="220471"/>
                </a:lnTo>
                <a:lnTo>
                  <a:pt x="268097" y="223646"/>
                </a:lnTo>
                <a:lnTo>
                  <a:pt x="270891" y="226187"/>
                </a:lnTo>
                <a:lnTo>
                  <a:pt x="265938" y="241553"/>
                </a:lnTo>
                <a:lnTo>
                  <a:pt x="283083" y="250316"/>
                </a:lnTo>
                <a:lnTo>
                  <a:pt x="294767" y="239013"/>
                </a:lnTo>
                <a:lnTo>
                  <a:pt x="335075" y="239013"/>
                </a:lnTo>
                <a:lnTo>
                  <a:pt x="330835" y="226187"/>
                </a:lnTo>
                <a:lnTo>
                  <a:pt x="333629" y="223646"/>
                </a:lnTo>
                <a:lnTo>
                  <a:pt x="334190" y="222567"/>
                </a:lnTo>
                <a:lnTo>
                  <a:pt x="300926" y="222567"/>
                </a:lnTo>
                <a:lnTo>
                  <a:pt x="287174" y="217947"/>
                </a:lnTo>
                <a:lnTo>
                  <a:pt x="280924" y="204088"/>
                </a:lnTo>
                <a:lnTo>
                  <a:pt x="287174" y="190158"/>
                </a:lnTo>
                <a:lnTo>
                  <a:pt x="300926" y="185515"/>
                </a:lnTo>
                <a:lnTo>
                  <a:pt x="334162" y="185515"/>
                </a:lnTo>
                <a:lnTo>
                  <a:pt x="333629" y="184530"/>
                </a:lnTo>
                <a:lnTo>
                  <a:pt x="330835" y="181482"/>
                </a:lnTo>
                <a:lnTo>
                  <a:pt x="335226" y="168528"/>
                </a:lnTo>
                <a:lnTo>
                  <a:pt x="294767" y="168528"/>
                </a:lnTo>
                <a:lnTo>
                  <a:pt x="283083" y="157225"/>
                </a:lnTo>
                <a:close/>
              </a:path>
              <a:path w="401320" h="478789">
                <a:moveTo>
                  <a:pt x="335075" y="239013"/>
                </a:moveTo>
                <a:lnTo>
                  <a:pt x="294767" y="239013"/>
                </a:lnTo>
                <a:lnTo>
                  <a:pt x="306959" y="239521"/>
                </a:lnTo>
                <a:lnTo>
                  <a:pt x="318643" y="250316"/>
                </a:lnTo>
                <a:lnTo>
                  <a:pt x="335915" y="241553"/>
                </a:lnTo>
                <a:lnTo>
                  <a:pt x="335075" y="239013"/>
                </a:lnTo>
                <a:close/>
              </a:path>
              <a:path w="401320" h="478789">
                <a:moveTo>
                  <a:pt x="334162" y="185515"/>
                </a:moveTo>
                <a:lnTo>
                  <a:pt x="300926" y="185515"/>
                </a:lnTo>
                <a:lnTo>
                  <a:pt x="314678" y="190158"/>
                </a:lnTo>
                <a:lnTo>
                  <a:pt x="320929" y="204088"/>
                </a:lnTo>
                <a:lnTo>
                  <a:pt x="314678" y="217947"/>
                </a:lnTo>
                <a:lnTo>
                  <a:pt x="300926" y="222567"/>
                </a:lnTo>
                <a:lnTo>
                  <a:pt x="334190" y="222567"/>
                </a:lnTo>
                <a:lnTo>
                  <a:pt x="335280" y="220471"/>
                </a:lnTo>
                <a:lnTo>
                  <a:pt x="336931" y="216915"/>
                </a:lnTo>
                <a:lnTo>
                  <a:pt x="353060" y="213359"/>
                </a:lnTo>
                <a:lnTo>
                  <a:pt x="353060" y="194817"/>
                </a:lnTo>
                <a:lnTo>
                  <a:pt x="336931" y="191262"/>
                </a:lnTo>
                <a:lnTo>
                  <a:pt x="335280" y="187578"/>
                </a:lnTo>
                <a:lnTo>
                  <a:pt x="334162" y="185515"/>
                </a:lnTo>
                <a:close/>
              </a:path>
              <a:path w="401320" h="478789">
                <a:moveTo>
                  <a:pt x="213741" y="207137"/>
                </a:moveTo>
                <a:lnTo>
                  <a:pt x="208787" y="207644"/>
                </a:lnTo>
                <a:lnTo>
                  <a:pt x="214360" y="207644"/>
                </a:lnTo>
                <a:lnTo>
                  <a:pt x="213741" y="207137"/>
                </a:lnTo>
                <a:close/>
              </a:path>
              <a:path w="401320" h="478789">
                <a:moveTo>
                  <a:pt x="318643" y="157225"/>
                </a:moveTo>
                <a:lnTo>
                  <a:pt x="306959" y="168528"/>
                </a:lnTo>
                <a:lnTo>
                  <a:pt x="335226" y="168528"/>
                </a:lnTo>
                <a:lnTo>
                  <a:pt x="335915" y="166496"/>
                </a:lnTo>
                <a:lnTo>
                  <a:pt x="318643" y="157225"/>
                </a:lnTo>
                <a:close/>
              </a:path>
              <a:path w="401320" h="478789">
                <a:moveTo>
                  <a:pt x="343642" y="140842"/>
                </a:moveTo>
                <a:lnTo>
                  <a:pt x="275336" y="140842"/>
                </a:lnTo>
                <a:lnTo>
                  <a:pt x="279273" y="143382"/>
                </a:lnTo>
                <a:lnTo>
                  <a:pt x="283718" y="144906"/>
                </a:lnTo>
                <a:lnTo>
                  <a:pt x="288163" y="145922"/>
                </a:lnTo>
                <a:lnTo>
                  <a:pt x="290957" y="156717"/>
                </a:lnTo>
                <a:lnTo>
                  <a:pt x="310896" y="156717"/>
                </a:lnTo>
                <a:lnTo>
                  <a:pt x="313690" y="145922"/>
                </a:lnTo>
                <a:lnTo>
                  <a:pt x="318135" y="144906"/>
                </a:lnTo>
                <a:lnTo>
                  <a:pt x="322580" y="143382"/>
                </a:lnTo>
                <a:lnTo>
                  <a:pt x="326390" y="141350"/>
                </a:lnTo>
                <a:lnTo>
                  <a:pt x="343094" y="141350"/>
                </a:lnTo>
                <a:lnTo>
                  <a:pt x="343642" y="140842"/>
                </a:lnTo>
                <a:close/>
              </a:path>
              <a:path w="401320" h="478789">
                <a:moveTo>
                  <a:pt x="264795" y="54482"/>
                </a:moveTo>
                <a:lnTo>
                  <a:pt x="250952" y="67309"/>
                </a:lnTo>
                <a:lnTo>
                  <a:pt x="257048" y="77088"/>
                </a:lnTo>
                <a:lnTo>
                  <a:pt x="254762" y="80644"/>
                </a:lnTo>
                <a:lnTo>
                  <a:pt x="253095" y="84899"/>
                </a:lnTo>
                <a:lnTo>
                  <a:pt x="252095" y="88900"/>
                </a:lnTo>
                <a:lnTo>
                  <a:pt x="240411" y="91439"/>
                </a:lnTo>
                <a:lnTo>
                  <a:pt x="240411" y="109981"/>
                </a:lnTo>
                <a:lnTo>
                  <a:pt x="252095" y="112521"/>
                </a:lnTo>
                <a:lnTo>
                  <a:pt x="253111" y="116712"/>
                </a:lnTo>
                <a:lnTo>
                  <a:pt x="254762" y="120776"/>
                </a:lnTo>
                <a:lnTo>
                  <a:pt x="257048" y="124332"/>
                </a:lnTo>
                <a:lnTo>
                  <a:pt x="250952" y="134112"/>
                </a:lnTo>
                <a:lnTo>
                  <a:pt x="264795" y="147065"/>
                </a:lnTo>
                <a:lnTo>
                  <a:pt x="275336" y="140842"/>
                </a:lnTo>
                <a:lnTo>
                  <a:pt x="343642" y="140842"/>
                </a:lnTo>
                <a:lnTo>
                  <a:pt x="350901" y="134112"/>
                </a:lnTo>
                <a:lnTo>
                  <a:pt x="348365" y="130428"/>
                </a:lnTo>
                <a:lnTo>
                  <a:pt x="300863" y="130428"/>
                </a:lnTo>
                <a:lnTo>
                  <a:pt x="278336" y="122999"/>
                </a:lnTo>
                <a:lnTo>
                  <a:pt x="268097" y="100710"/>
                </a:lnTo>
                <a:lnTo>
                  <a:pt x="278336" y="78493"/>
                </a:lnTo>
                <a:lnTo>
                  <a:pt x="300863" y="71088"/>
                </a:lnTo>
                <a:lnTo>
                  <a:pt x="348300" y="71088"/>
                </a:lnTo>
                <a:lnTo>
                  <a:pt x="350901" y="67309"/>
                </a:lnTo>
                <a:lnTo>
                  <a:pt x="343708" y="60705"/>
                </a:lnTo>
                <a:lnTo>
                  <a:pt x="275336" y="60705"/>
                </a:lnTo>
                <a:lnTo>
                  <a:pt x="264795" y="54482"/>
                </a:lnTo>
                <a:close/>
              </a:path>
              <a:path w="401320" h="478789">
                <a:moveTo>
                  <a:pt x="343094" y="141350"/>
                </a:moveTo>
                <a:lnTo>
                  <a:pt x="326390" y="141350"/>
                </a:lnTo>
                <a:lnTo>
                  <a:pt x="336931" y="147065"/>
                </a:lnTo>
                <a:lnTo>
                  <a:pt x="343094" y="141350"/>
                </a:lnTo>
                <a:close/>
              </a:path>
              <a:path w="401320" h="478789">
                <a:moveTo>
                  <a:pt x="348300" y="71088"/>
                </a:moveTo>
                <a:lnTo>
                  <a:pt x="300863" y="71088"/>
                </a:lnTo>
                <a:lnTo>
                  <a:pt x="323389" y="78493"/>
                </a:lnTo>
                <a:lnTo>
                  <a:pt x="333629" y="100710"/>
                </a:lnTo>
                <a:lnTo>
                  <a:pt x="323389" y="122999"/>
                </a:lnTo>
                <a:lnTo>
                  <a:pt x="300863" y="130428"/>
                </a:lnTo>
                <a:lnTo>
                  <a:pt x="348365" y="130428"/>
                </a:lnTo>
                <a:lnTo>
                  <a:pt x="344170" y="124332"/>
                </a:lnTo>
                <a:lnTo>
                  <a:pt x="346964" y="120776"/>
                </a:lnTo>
                <a:lnTo>
                  <a:pt x="348615" y="116712"/>
                </a:lnTo>
                <a:lnTo>
                  <a:pt x="349758" y="112521"/>
                </a:lnTo>
                <a:lnTo>
                  <a:pt x="361442" y="109981"/>
                </a:lnTo>
                <a:lnTo>
                  <a:pt x="361442" y="91439"/>
                </a:lnTo>
                <a:lnTo>
                  <a:pt x="349758" y="88900"/>
                </a:lnTo>
                <a:lnTo>
                  <a:pt x="348615" y="84835"/>
                </a:lnTo>
                <a:lnTo>
                  <a:pt x="346964" y="80644"/>
                </a:lnTo>
                <a:lnTo>
                  <a:pt x="344170" y="77088"/>
                </a:lnTo>
                <a:lnTo>
                  <a:pt x="348300" y="71088"/>
                </a:lnTo>
                <a:close/>
              </a:path>
              <a:path w="401320" h="478789">
                <a:moveTo>
                  <a:pt x="300926" y="84899"/>
                </a:moveTo>
                <a:lnTo>
                  <a:pt x="289095" y="88852"/>
                </a:lnTo>
                <a:lnTo>
                  <a:pt x="283718" y="100710"/>
                </a:lnTo>
                <a:lnTo>
                  <a:pt x="289095" y="112569"/>
                </a:lnTo>
                <a:lnTo>
                  <a:pt x="300926" y="116522"/>
                </a:lnTo>
                <a:lnTo>
                  <a:pt x="312757" y="112569"/>
                </a:lnTo>
                <a:lnTo>
                  <a:pt x="318135" y="100710"/>
                </a:lnTo>
                <a:lnTo>
                  <a:pt x="312757" y="88852"/>
                </a:lnTo>
                <a:lnTo>
                  <a:pt x="300926" y="84899"/>
                </a:lnTo>
                <a:close/>
              </a:path>
              <a:path w="401320" h="478789">
                <a:moveTo>
                  <a:pt x="310896" y="44703"/>
                </a:moveTo>
                <a:lnTo>
                  <a:pt x="290957" y="44703"/>
                </a:lnTo>
                <a:lnTo>
                  <a:pt x="288163" y="55499"/>
                </a:lnTo>
                <a:lnTo>
                  <a:pt x="283718" y="56514"/>
                </a:lnTo>
                <a:lnTo>
                  <a:pt x="279273" y="58038"/>
                </a:lnTo>
                <a:lnTo>
                  <a:pt x="275336" y="60705"/>
                </a:lnTo>
                <a:lnTo>
                  <a:pt x="326390" y="60705"/>
                </a:lnTo>
                <a:lnTo>
                  <a:pt x="322580" y="58038"/>
                </a:lnTo>
                <a:lnTo>
                  <a:pt x="318135" y="56514"/>
                </a:lnTo>
                <a:lnTo>
                  <a:pt x="313690" y="55499"/>
                </a:lnTo>
                <a:lnTo>
                  <a:pt x="310896" y="44703"/>
                </a:lnTo>
                <a:close/>
              </a:path>
              <a:path w="401320" h="478789">
                <a:moveTo>
                  <a:pt x="336931" y="54482"/>
                </a:moveTo>
                <a:lnTo>
                  <a:pt x="326390" y="60705"/>
                </a:lnTo>
                <a:lnTo>
                  <a:pt x="343708" y="60705"/>
                </a:lnTo>
                <a:lnTo>
                  <a:pt x="336931" y="54482"/>
                </a:lnTo>
                <a:close/>
              </a:path>
              <a:path w="401320" h="478789">
                <a:moveTo>
                  <a:pt x="22733" y="342900"/>
                </a:moveTo>
                <a:lnTo>
                  <a:pt x="3937" y="354202"/>
                </a:lnTo>
                <a:lnTo>
                  <a:pt x="9398" y="374650"/>
                </a:lnTo>
                <a:lnTo>
                  <a:pt x="0" y="430275"/>
                </a:lnTo>
                <a:lnTo>
                  <a:pt x="5080" y="442120"/>
                </a:lnTo>
                <a:lnTo>
                  <a:pt x="10445" y="453977"/>
                </a:lnTo>
                <a:lnTo>
                  <a:pt x="16144" y="466048"/>
                </a:lnTo>
                <a:lnTo>
                  <a:pt x="22225" y="478535"/>
                </a:lnTo>
                <a:lnTo>
                  <a:pt x="28598" y="465968"/>
                </a:lnTo>
                <a:lnTo>
                  <a:pt x="34448" y="453723"/>
                </a:lnTo>
                <a:lnTo>
                  <a:pt x="39870" y="441692"/>
                </a:lnTo>
                <a:lnTo>
                  <a:pt x="44958" y="429767"/>
                </a:lnTo>
                <a:lnTo>
                  <a:pt x="35560" y="374650"/>
                </a:lnTo>
                <a:lnTo>
                  <a:pt x="41021" y="354202"/>
                </a:lnTo>
                <a:lnTo>
                  <a:pt x="22733" y="342900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91128" y="1587738"/>
            <a:ext cx="379730" cy="433705"/>
          </a:xfrm>
          <a:custGeom>
            <a:avLst/>
            <a:gdLst/>
            <a:ahLst/>
            <a:cxnLst/>
            <a:rect l="l" t="t" r="r" b="b"/>
            <a:pathLst>
              <a:path w="379729" h="433705">
                <a:moveTo>
                  <a:pt x="117221" y="233822"/>
                </a:moveTo>
                <a:lnTo>
                  <a:pt x="68786" y="248285"/>
                </a:lnTo>
                <a:lnTo>
                  <a:pt x="31496" y="275605"/>
                </a:lnTo>
                <a:lnTo>
                  <a:pt x="10747" y="338820"/>
                </a:lnTo>
                <a:lnTo>
                  <a:pt x="3653" y="378797"/>
                </a:lnTo>
                <a:lnTo>
                  <a:pt x="46" y="418099"/>
                </a:lnTo>
                <a:lnTo>
                  <a:pt x="0" y="422290"/>
                </a:lnTo>
                <a:lnTo>
                  <a:pt x="1650" y="425846"/>
                </a:lnTo>
                <a:lnTo>
                  <a:pt x="4445" y="428894"/>
                </a:lnTo>
                <a:lnTo>
                  <a:pt x="7238" y="431561"/>
                </a:lnTo>
                <a:lnTo>
                  <a:pt x="11049" y="433085"/>
                </a:lnTo>
                <a:lnTo>
                  <a:pt x="367919" y="433085"/>
                </a:lnTo>
                <a:lnTo>
                  <a:pt x="371729" y="431561"/>
                </a:lnTo>
                <a:lnTo>
                  <a:pt x="374523" y="428894"/>
                </a:lnTo>
                <a:lnTo>
                  <a:pt x="377825" y="425846"/>
                </a:lnTo>
                <a:lnTo>
                  <a:pt x="379475" y="422290"/>
                </a:lnTo>
                <a:lnTo>
                  <a:pt x="379424" y="418099"/>
                </a:lnTo>
                <a:lnTo>
                  <a:pt x="189737" y="418099"/>
                </a:lnTo>
                <a:lnTo>
                  <a:pt x="179558" y="399288"/>
                </a:lnTo>
                <a:lnTo>
                  <a:pt x="162055" y="363950"/>
                </a:lnTo>
                <a:lnTo>
                  <a:pt x="144145" y="321246"/>
                </a:lnTo>
                <a:lnTo>
                  <a:pt x="130250" y="279993"/>
                </a:lnTo>
                <a:lnTo>
                  <a:pt x="117856" y="236362"/>
                </a:lnTo>
                <a:lnTo>
                  <a:pt x="117221" y="233822"/>
                </a:lnTo>
                <a:close/>
              </a:path>
              <a:path w="379729" h="433705">
                <a:moveTo>
                  <a:pt x="261620" y="233822"/>
                </a:moveTo>
                <a:lnTo>
                  <a:pt x="261196" y="236362"/>
                </a:lnTo>
                <a:lnTo>
                  <a:pt x="261112" y="237378"/>
                </a:lnTo>
                <a:lnTo>
                  <a:pt x="259969" y="240553"/>
                </a:lnTo>
                <a:lnTo>
                  <a:pt x="242300" y="299608"/>
                </a:lnTo>
                <a:lnTo>
                  <a:pt x="219583" y="357139"/>
                </a:lnTo>
                <a:lnTo>
                  <a:pt x="198116" y="402181"/>
                </a:lnTo>
                <a:lnTo>
                  <a:pt x="189737" y="418099"/>
                </a:lnTo>
                <a:lnTo>
                  <a:pt x="379424" y="418099"/>
                </a:lnTo>
                <a:lnTo>
                  <a:pt x="375455" y="378797"/>
                </a:lnTo>
                <a:lnTo>
                  <a:pt x="368173" y="338820"/>
                </a:lnTo>
                <a:lnTo>
                  <a:pt x="347345" y="275605"/>
                </a:lnTo>
                <a:lnTo>
                  <a:pt x="310292" y="248285"/>
                </a:lnTo>
                <a:lnTo>
                  <a:pt x="261620" y="233822"/>
                </a:lnTo>
                <a:close/>
              </a:path>
              <a:path w="379729" h="433705">
                <a:moveTo>
                  <a:pt x="263271" y="147589"/>
                </a:moveTo>
                <a:lnTo>
                  <a:pt x="115570" y="147589"/>
                </a:lnTo>
                <a:lnTo>
                  <a:pt x="128819" y="173069"/>
                </a:lnTo>
                <a:lnTo>
                  <a:pt x="145843" y="194452"/>
                </a:lnTo>
                <a:lnTo>
                  <a:pt x="166272" y="209169"/>
                </a:lnTo>
                <a:lnTo>
                  <a:pt x="189737" y="214645"/>
                </a:lnTo>
                <a:lnTo>
                  <a:pt x="212907" y="209169"/>
                </a:lnTo>
                <a:lnTo>
                  <a:pt x="233172" y="194452"/>
                </a:lnTo>
                <a:lnTo>
                  <a:pt x="250102" y="173069"/>
                </a:lnTo>
                <a:lnTo>
                  <a:pt x="263271" y="147589"/>
                </a:lnTo>
                <a:close/>
              </a:path>
              <a:path w="379729" h="433705">
                <a:moveTo>
                  <a:pt x="99568" y="108346"/>
                </a:moveTo>
                <a:lnTo>
                  <a:pt x="94614" y="108854"/>
                </a:lnTo>
                <a:lnTo>
                  <a:pt x="92963" y="113426"/>
                </a:lnTo>
                <a:lnTo>
                  <a:pt x="91312" y="120157"/>
                </a:lnTo>
                <a:lnTo>
                  <a:pt x="91821" y="125872"/>
                </a:lnTo>
                <a:lnTo>
                  <a:pt x="93472" y="131079"/>
                </a:lnTo>
                <a:lnTo>
                  <a:pt x="95758" y="136159"/>
                </a:lnTo>
                <a:lnTo>
                  <a:pt x="103505" y="140858"/>
                </a:lnTo>
                <a:lnTo>
                  <a:pt x="107314" y="144922"/>
                </a:lnTo>
                <a:lnTo>
                  <a:pt x="109474" y="147081"/>
                </a:lnTo>
                <a:lnTo>
                  <a:pt x="112902" y="148097"/>
                </a:lnTo>
                <a:lnTo>
                  <a:pt x="115570" y="147589"/>
                </a:lnTo>
                <a:lnTo>
                  <a:pt x="268033" y="147589"/>
                </a:lnTo>
                <a:lnTo>
                  <a:pt x="270001" y="147081"/>
                </a:lnTo>
                <a:lnTo>
                  <a:pt x="271652" y="144922"/>
                </a:lnTo>
                <a:lnTo>
                  <a:pt x="275463" y="140858"/>
                </a:lnTo>
                <a:lnTo>
                  <a:pt x="283718" y="136159"/>
                </a:lnTo>
                <a:lnTo>
                  <a:pt x="285496" y="131079"/>
                </a:lnTo>
                <a:lnTo>
                  <a:pt x="287655" y="125872"/>
                </a:lnTo>
                <a:lnTo>
                  <a:pt x="287655" y="120157"/>
                </a:lnTo>
                <a:lnTo>
                  <a:pt x="286004" y="113426"/>
                </a:lnTo>
                <a:lnTo>
                  <a:pt x="284536" y="109362"/>
                </a:lnTo>
                <a:lnTo>
                  <a:pt x="104012" y="109362"/>
                </a:lnTo>
                <a:lnTo>
                  <a:pt x="99568" y="108346"/>
                </a:lnTo>
                <a:close/>
              </a:path>
              <a:path w="379729" h="433705">
                <a:moveTo>
                  <a:pt x="268033" y="147589"/>
                </a:moveTo>
                <a:lnTo>
                  <a:pt x="263271" y="147589"/>
                </a:lnTo>
                <a:lnTo>
                  <a:pt x="266064" y="148097"/>
                </a:lnTo>
                <a:lnTo>
                  <a:pt x="268033" y="147589"/>
                </a:lnTo>
                <a:close/>
              </a:path>
              <a:path w="379729" h="433705">
                <a:moveTo>
                  <a:pt x="190230" y="0"/>
                </a:moveTo>
                <a:lnTo>
                  <a:pt x="132714" y="19954"/>
                </a:lnTo>
                <a:lnTo>
                  <a:pt x="100711" y="58689"/>
                </a:lnTo>
                <a:lnTo>
                  <a:pt x="99012" y="71179"/>
                </a:lnTo>
                <a:lnTo>
                  <a:pt x="99409" y="84216"/>
                </a:lnTo>
                <a:lnTo>
                  <a:pt x="101282" y="97158"/>
                </a:lnTo>
                <a:lnTo>
                  <a:pt x="104012" y="109362"/>
                </a:lnTo>
                <a:lnTo>
                  <a:pt x="274955" y="109362"/>
                </a:lnTo>
                <a:lnTo>
                  <a:pt x="277622" y="97158"/>
                </a:lnTo>
                <a:lnTo>
                  <a:pt x="279526" y="84216"/>
                </a:lnTo>
                <a:lnTo>
                  <a:pt x="280098" y="71179"/>
                </a:lnTo>
                <a:lnTo>
                  <a:pt x="278764" y="58689"/>
                </a:lnTo>
                <a:lnTo>
                  <a:pt x="247269" y="21097"/>
                </a:lnTo>
                <a:lnTo>
                  <a:pt x="190230" y="0"/>
                </a:lnTo>
                <a:close/>
              </a:path>
              <a:path w="379729" h="433705">
                <a:moveTo>
                  <a:pt x="279908" y="108346"/>
                </a:moveTo>
                <a:lnTo>
                  <a:pt x="274955" y="109362"/>
                </a:lnTo>
                <a:lnTo>
                  <a:pt x="284536" y="109362"/>
                </a:lnTo>
                <a:lnTo>
                  <a:pt x="284352" y="108854"/>
                </a:lnTo>
                <a:lnTo>
                  <a:pt x="279908" y="108346"/>
                </a:lnTo>
                <a:close/>
              </a:path>
            </a:pathLst>
          </a:custGeom>
          <a:solidFill>
            <a:srgbClr val="408F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4749546" y="2067560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供应商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196584" y="1673351"/>
            <a:ext cx="210820" cy="304800"/>
          </a:xfrm>
          <a:custGeom>
            <a:avLst/>
            <a:gdLst/>
            <a:ahLst/>
            <a:cxnLst/>
            <a:rect l="l" t="t" r="r" b="b"/>
            <a:pathLst>
              <a:path w="210820" h="304800">
                <a:moveTo>
                  <a:pt x="74040" y="0"/>
                </a:moveTo>
                <a:lnTo>
                  <a:pt x="38435" y="24260"/>
                </a:lnTo>
                <a:lnTo>
                  <a:pt x="38115" y="30988"/>
                </a:lnTo>
                <a:lnTo>
                  <a:pt x="37248" y="37715"/>
                </a:lnTo>
                <a:lnTo>
                  <a:pt x="35560" y="43942"/>
                </a:lnTo>
                <a:lnTo>
                  <a:pt x="35560" y="49022"/>
                </a:lnTo>
                <a:lnTo>
                  <a:pt x="43275" y="59670"/>
                </a:lnTo>
                <a:lnTo>
                  <a:pt x="48513" y="72009"/>
                </a:lnTo>
                <a:lnTo>
                  <a:pt x="50990" y="85776"/>
                </a:lnTo>
                <a:lnTo>
                  <a:pt x="50418" y="100711"/>
                </a:lnTo>
                <a:lnTo>
                  <a:pt x="44368" y="114149"/>
                </a:lnTo>
                <a:lnTo>
                  <a:pt x="35544" y="126587"/>
                </a:lnTo>
                <a:lnTo>
                  <a:pt x="24505" y="137072"/>
                </a:lnTo>
                <a:lnTo>
                  <a:pt x="11811" y="144652"/>
                </a:lnTo>
                <a:lnTo>
                  <a:pt x="11811" y="147193"/>
                </a:lnTo>
                <a:lnTo>
                  <a:pt x="20700" y="149860"/>
                </a:lnTo>
                <a:lnTo>
                  <a:pt x="26669" y="149860"/>
                </a:lnTo>
                <a:lnTo>
                  <a:pt x="35560" y="152400"/>
                </a:lnTo>
                <a:lnTo>
                  <a:pt x="35560" y="165353"/>
                </a:lnTo>
                <a:lnTo>
                  <a:pt x="20700" y="173100"/>
                </a:lnTo>
                <a:lnTo>
                  <a:pt x="14858" y="175640"/>
                </a:lnTo>
                <a:lnTo>
                  <a:pt x="8889" y="180848"/>
                </a:lnTo>
                <a:lnTo>
                  <a:pt x="0" y="185927"/>
                </a:lnTo>
                <a:lnTo>
                  <a:pt x="0" y="198882"/>
                </a:lnTo>
                <a:lnTo>
                  <a:pt x="2920" y="198882"/>
                </a:lnTo>
                <a:lnTo>
                  <a:pt x="5968" y="201422"/>
                </a:lnTo>
                <a:lnTo>
                  <a:pt x="11811" y="204088"/>
                </a:lnTo>
                <a:lnTo>
                  <a:pt x="30696" y="211633"/>
                </a:lnTo>
                <a:lnTo>
                  <a:pt x="74025" y="229584"/>
                </a:lnTo>
                <a:lnTo>
                  <a:pt x="121806" y="250916"/>
                </a:lnTo>
                <a:lnTo>
                  <a:pt x="165242" y="279725"/>
                </a:lnTo>
                <a:lnTo>
                  <a:pt x="177673" y="304800"/>
                </a:lnTo>
                <a:lnTo>
                  <a:pt x="210312" y="304800"/>
                </a:lnTo>
                <a:lnTo>
                  <a:pt x="207359" y="249269"/>
                </a:lnTo>
                <a:lnTo>
                  <a:pt x="195452" y="209169"/>
                </a:lnTo>
                <a:lnTo>
                  <a:pt x="144268" y="181290"/>
                </a:lnTo>
                <a:lnTo>
                  <a:pt x="112521" y="167894"/>
                </a:lnTo>
                <a:lnTo>
                  <a:pt x="112521" y="152400"/>
                </a:lnTo>
                <a:lnTo>
                  <a:pt x="129764" y="149996"/>
                </a:lnTo>
                <a:lnTo>
                  <a:pt x="145875" y="146605"/>
                </a:lnTo>
                <a:lnTo>
                  <a:pt x="160867" y="142238"/>
                </a:lnTo>
                <a:lnTo>
                  <a:pt x="174751" y="136906"/>
                </a:lnTo>
                <a:lnTo>
                  <a:pt x="155023" y="124380"/>
                </a:lnTo>
                <a:lnTo>
                  <a:pt x="143319" y="104330"/>
                </a:lnTo>
                <a:lnTo>
                  <a:pt x="137711" y="79898"/>
                </a:lnTo>
                <a:lnTo>
                  <a:pt x="136270" y="54228"/>
                </a:lnTo>
                <a:lnTo>
                  <a:pt x="131958" y="32682"/>
                </a:lnTo>
                <a:lnTo>
                  <a:pt x="119586" y="15494"/>
                </a:lnTo>
                <a:lnTo>
                  <a:pt x="99998" y="4115"/>
                </a:lnTo>
                <a:lnTo>
                  <a:pt x="74040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804915" y="167335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4" h="304800">
                <a:moveTo>
                  <a:pt x="137287" y="0"/>
                </a:moveTo>
                <a:lnTo>
                  <a:pt x="93638" y="8679"/>
                </a:lnTo>
                <a:lnTo>
                  <a:pt x="74549" y="43942"/>
                </a:lnTo>
                <a:lnTo>
                  <a:pt x="75436" y="58588"/>
                </a:lnTo>
                <a:lnTo>
                  <a:pt x="77168" y="68151"/>
                </a:lnTo>
                <a:lnTo>
                  <a:pt x="78353" y="73356"/>
                </a:lnTo>
                <a:lnTo>
                  <a:pt x="77597" y="74930"/>
                </a:lnTo>
                <a:lnTo>
                  <a:pt x="74949" y="76739"/>
                </a:lnTo>
                <a:lnTo>
                  <a:pt x="72326" y="81692"/>
                </a:lnTo>
                <a:lnTo>
                  <a:pt x="70846" y="89074"/>
                </a:lnTo>
                <a:lnTo>
                  <a:pt x="71628" y="98171"/>
                </a:lnTo>
                <a:lnTo>
                  <a:pt x="74818" y="105328"/>
                </a:lnTo>
                <a:lnTo>
                  <a:pt x="79438" y="111045"/>
                </a:lnTo>
                <a:lnTo>
                  <a:pt x="84629" y="114833"/>
                </a:lnTo>
                <a:lnTo>
                  <a:pt x="89535" y="116205"/>
                </a:lnTo>
                <a:lnTo>
                  <a:pt x="90560" y="119520"/>
                </a:lnTo>
                <a:lnTo>
                  <a:pt x="93265" y="127206"/>
                </a:lnTo>
                <a:lnTo>
                  <a:pt x="97089" y="135868"/>
                </a:lnTo>
                <a:lnTo>
                  <a:pt x="101473" y="142112"/>
                </a:lnTo>
                <a:lnTo>
                  <a:pt x="101473" y="162687"/>
                </a:lnTo>
                <a:lnTo>
                  <a:pt x="98425" y="165353"/>
                </a:lnTo>
                <a:lnTo>
                  <a:pt x="47355" y="192135"/>
                </a:lnTo>
                <a:lnTo>
                  <a:pt x="28576" y="202479"/>
                </a:lnTo>
                <a:lnTo>
                  <a:pt x="3333" y="249269"/>
                </a:lnTo>
                <a:lnTo>
                  <a:pt x="0" y="304800"/>
                </a:lnTo>
                <a:lnTo>
                  <a:pt x="35813" y="304800"/>
                </a:lnTo>
                <a:lnTo>
                  <a:pt x="37437" y="300966"/>
                </a:lnTo>
                <a:lnTo>
                  <a:pt x="42132" y="291560"/>
                </a:lnTo>
                <a:lnTo>
                  <a:pt x="88753" y="251630"/>
                </a:lnTo>
                <a:lnTo>
                  <a:pt x="133508" y="231489"/>
                </a:lnTo>
                <a:lnTo>
                  <a:pt x="177168" y="213776"/>
                </a:lnTo>
                <a:lnTo>
                  <a:pt x="202946" y="204088"/>
                </a:lnTo>
                <a:lnTo>
                  <a:pt x="208914" y="201422"/>
                </a:lnTo>
                <a:lnTo>
                  <a:pt x="211836" y="198882"/>
                </a:lnTo>
                <a:lnTo>
                  <a:pt x="214884" y="198882"/>
                </a:lnTo>
                <a:lnTo>
                  <a:pt x="214884" y="185927"/>
                </a:lnTo>
                <a:lnTo>
                  <a:pt x="205867" y="180848"/>
                </a:lnTo>
                <a:lnTo>
                  <a:pt x="196976" y="175640"/>
                </a:lnTo>
                <a:lnTo>
                  <a:pt x="193929" y="173100"/>
                </a:lnTo>
                <a:lnTo>
                  <a:pt x="176022" y="165353"/>
                </a:lnTo>
                <a:lnTo>
                  <a:pt x="176022" y="142112"/>
                </a:lnTo>
                <a:lnTo>
                  <a:pt x="179070" y="139446"/>
                </a:lnTo>
                <a:lnTo>
                  <a:pt x="181991" y="134365"/>
                </a:lnTo>
                <a:lnTo>
                  <a:pt x="181991" y="131699"/>
                </a:lnTo>
                <a:lnTo>
                  <a:pt x="177103" y="123981"/>
                </a:lnTo>
                <a:lnTo>
                  <a:pt x="171913" y="116205"/>
                </a:lnTo>
                <a:lnTo>
                  <a:pt x="167328" y="108499"/>
                </a:lnTo>
                <a:lnTo>
                  <a:pt x="164084" y="100711"/>
                </a:lnTo>
                <a:lnTo>
                  <a:pt x="162180" y="85776"/>
                </a:lnTo>
                <a:lnTo>
                  <a:pt x="164480" y="72009"/>
                </a:lnTo>
                <a:lnTo>
                  <a:pt x="169566" y="59670"/>
                </a:lnTo>
                <a:lnTo>
                  <a:pt x="176022" y="49022"/>
                </a:lnTo>
                <a:lnTo>
                  <a:pt x="176022" y="38735"/>
                </a:lnTo>
                <a:lnTo>
                  <a:pt x="175565" y="32071"/>
                </a:lnTo>
                <a:lnTo>
                  <a:pt x="174561" y="24193"/>
                </a:lnTo>
                <a:lnTo>
                  <a:pt x="173557" y="15839"/>
                </a:lnTo>
                <a:lnTo>
                  <a:pt x="173100" y="7747"/>
                </a:lnTo>
                <a:lnTo>
                  <a:pt x="167505" y="4339"/>
                </a:lnTo>
                <a:lnTo>
                  <a:pt x="159670" y="1920"/>
                </a:lnTo>
                <a:lnTo>
                  <a:pt x="149598" y="478"/>
                </a:lnTo>
                <a:lnTo>
                  <a:pt x="137287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856732" y="1609344"/>
            <a:ext cx="500380" cy="477520"/>
          </a:xfrm>
          <a:custGeom>
            <a:avLst/>
            <a:gdLst/>
            <a:ahLst/>
            <a:cxnLst/>
            <a:rect l="l" t="t" r="r" b="b"/>
            <a:pathLst>
              <a:path w="500379" h="477519">
                <a:moveTo>
                  <a:pt x="255904" y="0"/>
                </a:moveTo>
                <a:lnTo>
                  <a:pt x="231963" y="2817"/>
                </a:lnTo>
                <a:lnTo>
                  <a:pt x="191843" y="15216"/>
                </a:lnTo>
                <a:lnTo>
                  <a:pt x="169544" y="18033"/>
                </a:lnTo>
                <a:lnTo>
                  <a:pt x="160069" y="21629"/>
                </a:lnTo>
                <a:lnTo>
                  <a:pt x="153939" y="31273"/>
                </a:lnTo>
                <a:lnTo>
                  <a:pt x="151167" y="45251"/>
                </a:lnTo>
                <a:lnTo>
                  <a:pt x="151764" y="61848"/>
                </a:lnTo>
                <a:lnTo>
                  <a:pt x="152221" y="82034"/>
                </a:lnTo>
                <a:lnTo>
                  <a:pt x="153225" y="101504"/>
                </a:lnTo>
                <a:lnTo>
                  <a:pt x="154229" y="116641"/>
                </a:lnTo>
                <a:lnTo>
                  <a:pt x="154685" y="123825"/>
                </a:lnTo>
                <a:lnTo>
                  <a:pt x="148203" y="126924"/>
                </a:lnTo>
                <a:lnTo>
                  <a:pt x="142827" y="135096"/>
                </a:lnTo>
                <a:lnTo>
                  <a:pt x="139666" y="146649"/>
                </a:lnTo>
                <a:lnTo>
                  <a:pt x="139826" y="159892"/>
                </a:lnTo>
                <a:lnTo>
                  <a:pt x="146214" y="172698"/>
                </a:lnTo>
                <a:lnTo>
                  <a:pt x="155114" y="183086"/>
                </a:lnTo>
                <a:lnTo>
                  <a:pt x="164562" y="189593"/>
                </a:lnTo>
                <a:lnTo>
                  <a:pt x="172592" y="190753"/>
                </a:lnTo>
                <a:lnTo>
                  <a:pt x="173664" y="196967"/>
                </a:lnTo>
                <a:lnTo>
                  <a:pt x="176688" y="211407"/>
                </a:lnTo>
                <a:lnTo>
                  <a:pt x="181379" y="227776"/>
                </a:lnTo>
                <a:lnTo>
                  <a:pt x="187451" y="239775"/>
                </a:lnTo>
                <a:lnTo>
                  <a:pt x="187451" y="260476"/>
                </a:lnTo>
                <a:lnTo>
                  <a:pt x="160654" y="288797"/>
                </a:lnTo>
                <a:lnTo>
                  <a:pt x="130524" y="299511"/>
                </a:lnTo>
                <a:lnTo>
                  <a:pt x="89249" y="316499"/>
                </a:lnTo>
                <a:lnTo>
                  <a:pt x="50212" y="334464"/>
                </a:lnTo>
                <a:lnTo>
                  <a:pt x="13823" y="371498"/>
                </a:lnTo>
                <a:lnTo>
                  <a:pt x="1258" y="446333"/>
                </a:lnTo>
                <a:lnTo>
                  <a:pt x="0" y="477011"/>
                </a:lnTo>
                <a:lnTo>
                  <a:pt x="499871" y="477011"/>
                </a:lnTo>
                <a:lnTo>
                  <a:pt x="494283" y="407701"/>
                </a:lnTo>
                <a:lnTo>
                  <a:pt x="473075" y="348106"/>
                </a:lnTo>
                <a:lnTo>
                  <a:pt x="411718" y="317452"/>
                </a:lnTo>
                <a:lnTo>
                  <a:pt x="369758" y="300583"/>
                </a:lnTo>
                <a:lnTo>
                  <a:pt x="339216" y="288797"/>
                </a:lnTo>
                <a:lnTo>
                  <a:pt x="323724" y="281479"/>
                </a:lnTo>
                <a:lnTo>
                  <a:pt x="315769" y="274637"/>
                </a:lnTo>
                <a:lnTo>
                  <a:pt x="312838" y="267795"/>
                </a:lnTo>
                <a:lnTo>
                  <a:pt x="312419" y="260476"/>
                </a:lnTo>
                <a:lnTo>
                  <a:pt x="312419" y="239775"/>
                </a:lnTo>
                <a:lnTo>
                  <a:pt x="320254" y="227776"/>
                </a:lnTo>
                <a:lnTo>
                  <a:pt x="325850" y="211407"/>
                </a:lnTo>
                <a:lnTo>
                  <a:pt x="329207" y="196967"/>
                </a:lnTo>
                <a:lnTo>
                  <a:pt x="330326" y="190753"/>
                </a:lnTo>
                <a:lnTo>
                  <a:pt x="337881" y="189593"/>
                </a:lnTo>
                <a:lnTo>
                  <a:pt x="346281" y="183086"/>
                </a:lnTo>
                <a:lnTo>
                  <a:pt x="354133" y="172698"/>
                </a:lnTo>
                <a:lnTo>
                  <a:pt x="360044" y="159892"/>
                </a:lnTo>
                <a:lnTo>
                  <a:pt x="361948" y="146649"/>
                </a:lnTo>
                <a:lnTo>
                  <a:pt x="359648" y="135096"/>
                </a:lnTo>
                <a:lnTo>
                  <a:pt x="354562" y="126924"/>
                </a:lnTo>
                <a:lnTo>
                  <a:pt x="348106" y="123825"/>
                </a:lnTo>
                <a:lnTo>
                  <a:pt x="348583" y="115968"/>
                </a:lnTo>
                <a:lnTo>
                  <a:pt x="349630" y="99933"/>
                </a:lnTo>
                <a:lnTo>
                  <a:pt x="350678" y="81016"/>
                </a:lnTo>
                <a:lnTo>
                  <a:pt x="351154" y="64515"/>
                </a:lnTo>
                <a:lnTo>
                  <a:pt x="349281" y="45251"/>
                </a:lnTo>
                <a:lnTo>
                  <a:pt x="342931" y="30606"/>
                </a:lnTo>
                <a:lnTo>
                  <a:pt x="331009" y="21296"/>
                </a:lnTo>
                <a:lnTo>
                  <a:pt x="312419" y="18033"/>
                </a:lnTo>
                <a:lnTo>
                  <a:pt x="304857" y="10876"/>
                </a:lnTo>
                <a:lnTo>
                  <a:pt x="294211" y="5159"/>
                </a:lnTo>
                <a:lnTo>
                  <a:pt x="278540" y="1371"/>
                </a:lnTo>
                <a:lnTo>
                  <a:pt x="255904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5848858" y="2111756"/>
            <a:ext cx="5880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合作伙伴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71856" y="3550920"/>
            <a:ext cx="597407" cy="24963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556056" y="4488941"/>
            <a:ext cx="2286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平 台 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40" y="153111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10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195" y="86690"/>
            <a:ext cx="185928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6699"/>
                </a:solidFill>
              </a:rPr>
              <a:t>系统架构</a:t>
            </a:r>
            <a:r>
              <a:rPr sz="2800" spc="-1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lang="en-US" sz="2800" spc="-1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1</a:t>
            </a:r>
            <a:endParaRPr lang="en-US" sz="2800" spc="-15" dirty="0">
              <a:solidFill>
                <a:srgbClr val="33669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908" y="5681471"/>
            <a:ext cx="10736580" cy="628015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400" b="1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大数据基础平台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155" y="5920740"/>
            <a:ext cx="140081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403860">
              <a:lnSpc>
                <a:spcPct val="100000"/>
              </a:lnSpc>
              <a:spcBef>
                <a:spcPts val="67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Hadoop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0823" y="5920740"/>
            <a:ext cx="140081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MPP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3967" y="5920740"/>
            <a:ext cx="140208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流计算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8635" y="5920740"/>
            <a:ext cx="186563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67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时序数据库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8123" y="5920740"/>
            <a:ext cx="140081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67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图数据库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2792" y="5922264"/>
            <a:ext cx="140081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4455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66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对象存储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55935" y="5931408"/>
            <a:ext cx="791210" cy="33528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445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66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288" y="2084832"/>
            <a:ext cx="10758170" cy="617220"/>
          </a:xfrm>
          <a:custGeom>
            <a:avLst/>
            <a:gdLst/>
            <a:ahLst/>
            <a:cxnLst/>
            <a:rect l="l" t="t" r="r" b="b"/>
            <a:pathLst>
              <a:path w="10758170" h="617219">
                <a:moveTo>
                  <a:pt x="0" y="617220"/>
                </a:moveTo>
                <a:lnTo>
                  <a:pt x="10757916" y="617220"/>
                </a:lnTo>
                <a:lnTo>
                  <a:pt x="10757916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3855" y="2046732"/>
            <a:ext cx="1667255" cy="4008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6284" y="2126869"/>
            <a:ext cx="1412113" cy="173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90244" y="2311907"/>
            <a:ext cx="2092960" cy="30480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首页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11" y="2311907"/>
            <a:ext cx="2080260" cy="30480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数据目录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6940" y="2340864"/>
            <a:ext cx="2078989" cy="30480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服务超市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94192" y="2354579"/>
            <a:ext cx="2068195" cy="30480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数据需求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7095" y="3948684"/>
            <a:ext cx="3427729" cy="1679575"/>
          </a:xfrm>
          <a:custGeom>
            <a:avLst/>
            <a:gdLst/>
            <a:ahLst/>
            <a:cxnLst/>
            <a:rect l="l" t="t" r="r" b="b"/>
            <a:pathLst>
              <a:path w="3427729" h="1679575">
                <a:moveTo>
                  <a:pt x="0" y="1679448"/>
                </a:moveTo>
                <a:lnTo>
                  <a:pt x="3427476" y="1679448"/>
                </a:lnTo>
                <a:lnTo>
                  <a:pt x="3427476" y="0"/>
                </a:lnTo>
                <a:lnTo>
                  <a:pt x="0" y="0"/>
                </a:lnTo>
                <a:lnTo>
                  <a:pt x="0" y="167944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23060" y="3912108"/>
            <a:ext cx="954024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44979" y="3992371"/>
            <a:ext cx="708787" cy="173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6719" y="5154167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>
                <a:moveTo>
                  <a:pt x="0" y="0"/>
                </a:moveTo>
                <a:lnTo>
                  <a:pt x="3355593" y="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6719" y="4617720"/>
            <a:ext cx="3347720" cy="0"/>
          </a:xfrm>
          <a:custGeom>
            <a:avLst/>
            <a:gdLst/>
            <a:ahLst/>
            <a:cxnLst/>
            <a:rect l="l" t="t" r="r" b="b"/>
            <a:pathLst>
              <a:path w="3347720">
                <a:moveTo>
                  <a:pt x="0" y="0"/>
                </a:moveTo>
                <a:lnTo>
                  <a:pt x="3347719" y="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41350" y="4189221"/>
            <a:ext cx="318770" cy="141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挖掘 模型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635" marR="5080">
              <a:lnSpc>
                <a:spcPct val="100000"/>
              </a:lnSpc>
              <a:spcBef>
                <a:spcPts val="122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融合 模型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635" marR="5080">
              <a:lnSpc>
                <a:spcPct val="100000"/>
              </a:lnSpc>
              <a:spcBef>
                <a:spcPts val="1075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基础 模型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6240" y="2756916"/>
            <a:ext cx="3427729" cy="1172210"/>
          </a:xfrm>
          <a:custGeom>
            <a:avLst/>
            <a:gdLst/>
            <a:ahLst/>
            <a:cxnLst/>
            <a:rect l="l" t="t" r="r" b="b"/>
            <a:pathLst>
              <a:path w="3427729" h="1172210">
                <a:moveTo>
                  <a:pt x="0" y="1171955"/>
                </a:moveTo>
                <a:lnTo>
                  <a:pt x="3427476" y="1171955"/>
                </a:lnTo>
                <a:lnTo>
                  <a:pt x="3427476" y="0"/>
                </a:lnTo>
                <a:lnTo>
                  <a:pt x="0" y="0"/>
                </a:lnTo>
                <a:lnTo>
                  <a:pt x="0" y="117195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32204" y="2718816"/>
            <a:ext cx="954024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53870" y="2799460"/>
            <a:ext cx="709041" cy="173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49623" y="2752344"/>
            <a:ext cx="7287895" cy="2880360"/>
          </a:xfrm>
          <a:custGeom>
            <a:avLst/>
            <a:gdLst/>
            <a:ahLst/>
            <a:cxnLst/>
            <a:rect l="l" t="t" r="r" b="b"/>
            <a:pathLst>
              <a:path w="7287895" h="2880360">
                <a:moveTo>
                  <a:pt x="0" y="2880360"/>
                </a:moveTo>
                <a:lnTo>
                  <a:pt x="7287768" y="2880360"/>
                </a:lnTo>
                <a:lnTo>
                  <a:pt x="7287768" y="0"/>
                </a:lnTo>
                <a:lnTo>
                  <a:pt x="0" y="0"/>
                </a:lnTo>
                <a:lnTo>
                  <a:pt x="0" y="288036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48271" y="2714244"/>
            <a:ext cx="1488948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70572" y="2794000"/>
            <a:ext cx="1244600" cy="174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34384" y="4783835"/>
            <a:ext cx="5944870" cy="0"/>
          </a:xfrm>
          <a:custGeom>
            <a:avLst/>
            <a:gdLst/>
            <a:ahLst/>
            <a:cxnLst/>
            <a:rect l="l" t="t" r="r" b="b"/>
            <a:pathLst>
              <a:path w="5944870">
                <a:moveTo>
                  <a:pt x="0" y="0"/>
                </a:moveTo>
                <a:lnTo>
                  <a:pt x="5944616" y="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963670" y="4967985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 集成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63670" y="4138929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 资产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28531" y="333247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 分析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21708" y="5015484"/>
            <a:ext cx="1100455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90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互联网数据采集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22620" y="5015484"/>
            <a:ext cx="963294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906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离线数据采集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86371" y="5015484"/>
            <a:ext cx="963294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906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实时数据采集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50123" y="5015484"/>
            <a:ext cx="72390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906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9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ETL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74607" y="5015484"/>
            <a:ext cx="101346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779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8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任务调度/监控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48100" y="3950208"/>
            <a:ext cx="5930900" cy="0"/>
          </a:xfrm>
          <a:custGeom>
            <a:avLst/>
            <a:gdLst/>
            <a:ahLst/>
            <a:cxnLst/>
            <a:rect l="l" t="t" r="r" b="b"/>
            <a:pathLst>
              <a:path w="5930900">
                <a:moveTo>
                  <a:pt x="0" y="0"/>
                </a:moveTo>
                <a:lnTo>
                  <a:pt x="5930646" y="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78579" y="3115055"/>
            <a:ext cx="7200265" cy="0"/>
          </a:xfrm>
          <a:custGeom>
            <a:avLst/>
            <a:gdLst/>
            <a:ahLst/>
            <a:cxnLst/>
            <a:rect l="l" t="t" r="r" b="b"/>
            <a:pathLst>
              <a:path w="7200265">
                <a:moveTo>
                  <a:pt x="0" y="0"/>
                </a:moveTo>
                <a:lnTo>
                  <a:pt x="7200011" y="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0000488" y="5164835"/>
            <a:ext cx="897890" cy="33274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自动化运维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00488" y="4738115"/>
            <a:ext cx="897890" cy="33401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382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多租户管理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779507" y="3217164"/>
            <a:ext cx="0" cy="2357120"/>
          </a:xfrm>
          <a:custGeom>
            <a:avLst/>
            <a:gdLst/>
            <a:ahLst/>
            <a:cxnLst/>
            <a:rect l="l" t="t" r="r" b="b"/>
            <a:pathLst>
              <a:path h="2357120">
                <a:moveTo>
                  <a:pt x="0" y="0"/>
                </a:moveTo>
                <a:lnTo>
                  <a:pt x="0" y="2357120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511040" y="4148328"/>
            <a:ext cx="84455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116840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数据标准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69635" y="4148328"/>
            <a:ext cx="845819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元数据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49995" y="4148328"/>
            <a:ext cx="133350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非结构化数据管理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29755" y="4148328"/>
            <a:ext cx="845819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数据资产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89876" y="4148328"/>
            <a:ext cx="84455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资产可视化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000488" y="3461003"/>
            <a:ext cx="897890" cy="33274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65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全景视图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166350" y="3142869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运维管控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15611" y="3325367"/>
            <a:ext cx="934719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数据共享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73267" y="3325367"/>
            <a:ext cx="853440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数据交换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31864" y="3204972"/>
            <a:ext cx="0" cy="683260"/>
          </a:xfrm>
          <a:custGeom>
            <a:avLst/>
            <a:gdLst/>
            <a:ahLst/>
            <a:cxnLst/>
            <a:rect l="l" t="t" r="r" b="b"/>
            <a:pathLst>
              <a:path h="683260">
                <a:moveTo>
                  <a:pt x="0" y="0"/>
                </a:moveTo>
                <a:lnTo>
                  <a:pt x="0" y="682751"/>
                </a:lnTo>
              </a:path>
            </a:pathLst>
          </a:custGeom>
          <a:ln w="3175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96456" y="3325367"/>
            <a:ext cx="769620" cy="441959"/>
          </a:xfrm>
          <a:custGeom>
            <a:avLst/>
            <a:gdLst/>
            <a:ahLst/>
            <a:cxnLst/>
            <a:rect l="l" t="t" r="r" b="b"/>
            <a:pathLst>
              <a:path w="769620" h="441960">
                <a:moveTo>
                  <a:pt x="0" y="441960"/>
                </a:moveTo>
                <a:lnTo>
                  <a:pt x="769620" y="441960"/>
                </a:lnTo>
                <a:lnTo>
                  <a:pt x="769620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solidFill>
            <a:srgbClr val="E6DFEB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687693" y="3451097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自定义报表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46847" y="3310128"/>
            <a:ext cx="771525" cy="441959"/>
          </a:xfrm>
          <a:custGeom>
            <a:avLst/>
            <a:gdLst/>
            <a:ahLst/>
            <a:cxnLst/>
            <a:rect l="l" t="t" r="r" b="b"/>
            <a:pathLst>
              <a:path w="771525" h="441960">
                <a:moveTo>
                  <a:pt x="0" y="441960"/>
                </a:moveTo>
                <a:lnTo>
                  <a:pt x="771144" y="441960"/>
                </a:lnTo>
                <a:lnTo>
                  <a:pt x="771144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solidFill>
            <a:srgbClr val="E6DFEB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614919" y="3435858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即席查询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15528" y="3310128"/>
            <a:ext cx="771525" cy="441959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1384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多维分析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49700" y="333375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 开放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000488" y="4312920"/>
            <a:ext cx="897890" cy="33274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318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65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数据安全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000488" y="3886200"/>
            <a:ext cx="897890" cy="33274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8382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数据质量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2919" y="3108960"/>
            <a:ext cx="42418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59055" marR="51435" algn="just">
              <a:lnSpc>
                <a:spcPct val="10000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网络 体验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0703" y="3108960"/>
            <a:ext cx="42418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59690" marR="51435" algn="just">
              <a:lnSpc>
                <a:spcPct val="10000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位置 洞察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18488" y="3108960"/>
            <a:ext cx="42545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59690" marR="53340" algn="just">
              <a:lnSpc>
                <a:spcPct val="10000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价值 征信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76272" y="3108960"/>
            <a:ext cx="42545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59690" marR="53340" algn="just">
              <a:lnSpc>
                <a:spcPct val="10000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偏好 识别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34055" y="3108960"/>
            <a:ext cx="42545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60325" marR="52070" algn="just">
              <a:lnSpc>
                <a:spcPct val="10000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行为 预测 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91840" y="3108960"/>
            <a:ext cx="425450" cy="684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0100" y="42245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794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潜在客户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46860" y="4224528"/>
            <a:ext cx="66484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794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内容偏好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92095" y="42245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794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离网预测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37332" y="42245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6863" y="47579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921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4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客户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62100" y="47579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921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54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业务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07335" y="47579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921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545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52572" y="4757928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...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16863" y="5263896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资源主题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62100" y="5263896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告警主题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07335" y="5263896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性能主题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052572" y="5263896"/>
            <a:ext cx="666115" cy="303530"/>
          </a:xfrm>
          <a:prstGeom prst="rect">
            <a:avLst/>
          </a:prstGeom>
          <a:solidFill>
            <a:srgbClr val="E6DFEB">
              <a:alpha val="30195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0017" y="930909"/>
            <a:ext cx="547497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▉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数据中台是数据“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采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集、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融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合、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治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理、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开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放”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运营</a:t>
            </a:r>
            <a:r>
              <a:rPr sz="1400" spc="-15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400" dirty="0" err="1">
                <a:solidFill>
                  <a:srgbClr val="006FC0"/>
                </a:solidFill>
                <a:latin typeface="微软雅黑" panose="020B0503020204020204" charset="-122"/>
                <a:cs typeface="微软雅黑" panose="020B0503020204020204" charset="-122"/>
              </a:rPr>
              <a:t>撑平台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ZTRlODMzYmQ5MzJmMzllMmI2MzZkZDQyZGYwMDliMDk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10092</Words>
  <Application>WPS 演示</Application>
  <PresentationFormat>宽屏</PresentationFormat>
  <Paragraphs>1553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Cambria</vt:lpstr>
      <vt:lpstr>黑体</vt:lpstr>
      <vt:lpstr>Wingdings</vt:lpstr>
      <vt:lpstr>Arial</vt:lpstr>
      <vt:lpstr>Times New Roman</vt:lpstr>
      <vt:lpstr>Calibri</vt:lpstr>
      <vt:lpstr>Arial Unicode MS</vt:lpstr>
      <vt:lpstr>Cambria Math</vt:lpstr>
      <vt:lpstr>Impact</vt:lpstr>
      <vt:lpstr>Office Theme</vt:lpstr>
      <vt:lpstr>数据中台解决方案</vt:lpstr>
      <vt:lpstr>目录</vt:lpstr>
      <vt:lpstr>业界对数据中台的定义</vt:lpstr>
      <vt:lpstr>对数据中台的理解与认识</vt:lpstr>
      <vt:lpstr>对数据中台的理解与认识</vt:lpstr>
      <vt:lpstr>对数据中台的理解与认识</vt:lpstr>
      <vt:lpstr>目录</vt:lpstr>
      <vt:lpstr>建设思路</vt:lpstr>
      <vt:lpstr>系统架构L1</vt:lpstr>
      <vt:lpstr>技术架构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  <vt:lpstr>数据中台能力介绍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111</dc:creator>
  <cp:lastModifiedBy>芦育清</cp:lastModifiedBy>
  <cp:revision>15</cp:revision>
  <dcterms:created xsi:type="dcterms:W3CDTF">2020-06-26T09:13:00Z</dcterms:created>
  <dcterms:modified xsi:type="dcterms:W3CDTF">2024-04-30T02:04:23Z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2019-07-12T16:00:00Z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2020-06-26T16:00:00Z</vt:filetime>
  </property>
  <property fmtid="{D5CDD505-2E9C-101B-9397-08002B2CF9AE}" pid="5" name="ICV">
    <vt:lpwstr>B15D9234B6A547448F40FA520E3C4E92_12</vt:lpwstr>
  </property>
  <property fmtid="{D5CDD505-2E9C-101B-9397-08002B2CF9AE}" pid="6" name="KSOProductBuildVer">
    <vt:lpwstr>2052-12.1.0.16417</vt:lpwstr>
  </property>
</Properties>
</file>